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57594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25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8"/>
    <p:restoredTop sz="93715"/>
  </p:normalViewPr>
  <p:slideViewPr>
    <p:cSldViewPr snapToGrid="0" snapToObjects="1" showGuides="1">
      <p:cViewPr>
        <p:scale>
          <a:sx n="117" d="100"/>
          <a:sy n="117" d="100"/>
        </p:scale>
        <p:origin x="1072" y="1128"/>
      </p:cViewPr>
      <p:guideLst>
        <p:guide orient="horz" pos="1814"/>
        <p:guide pos="25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2577"/>
            <a:ext cx="914400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5045"/>
            <a:ext cx="91440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8BA5-AAD8-BD4D-8BC4-BA8FE7D276E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33A5-5BCA-9345-BC0F-47104FE51C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8BA5-AAD8-BD4D-8BC4-BA8FE7D276E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33A5-5BCA-9345-BC0F-47104FE51C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6637"/>
            <a:ext cx="2628900" cy="48808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6637"/>
            <a:ext cx="7734300" cy="488086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8BA5-AAD8-BD4D-8BC4-BA8FE7D276E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33A5-5BCA-9345-BC0F-47104FE51C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8BA5-AAD8-BD4D-8BC4-BA8FE7D276E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33A5-5BCA-9345-BC0F-47104FE51C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35864"/>
            <a:ext cx="10515600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54300"/>
            <a:ext cx="10515600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8BA5-AAD8-BD4D-8BC4-BA8FE7D276E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33A5-5BCA-9345-BC0F-47104FE51C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8BA5-AAD8-BD4D-8BC4-BA8FE7D276E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33A5-5BCA-9345-BC0F-47104FE51C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6638"/>
            <a:ext cx="10515600" cy="1113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1865"/>
            <a:ext cx="515778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03799"/>
            <a:ext cx="5157787" cy="30943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1865"/>
            <a:ext cx="518318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03799"/>
            <a:ext cx="5183188" cy="30943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8BA5-AAD8-BD4D-8BC4-BA8FE7D276E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33A5-5BCA-9345-BC0F-47104FE51C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8BA5-AAD8-BD4D-8BC4-BA8FE7D276E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33A5-5BCA-9345-BC0F-47104FE51C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8BA5-AAD8-BD4D-8BC4-BA8FE7D276E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33A5-5BCA-9345-BC0F-47104FE51C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29255"/>
            <a:ext cx="617220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8BA5-AAD8-BD4D-8BC4-BA8FE7D276E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33A5-5BCA-9345-BC0F-47104FE51C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29255"/>
            <a:ext cx="617220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8BA5-AAD8-BD4D-8BC4-BA8FE7D276E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33A5-5BCA-9345-BC0F-47104FE51C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6638"/>
            <a:ext cx="105156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3187"/>
            <a:ext cx="105156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8BA5-AAD8-BD4D-8BC4-BA8FE7D276E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38158"/>
            <a:ext cx="41148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333A5-5BCA-9345-BC0F-47104FE51C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75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76201" y="186662"/>
            <a:ext cx="11941629" cy="5407898"/>
            <a:chOff x="3039264" y="1290099"/>
            <a:chExt cx="7593671" cy="3515638"/>
          </a:xfrm>
        </p:grpSpPr>
        <p:sp>
          <p:nvSpPr>
            <p:cNvPr id="73" name="圆角矩形 72"/>
            <p:cNvSpPr/>
            <p:nvPr/>
          </p:nvSpPr>
          <p:spPr>
            <a:xfrm>
              <a:off x="5914707" y="1586039"/>
              <a:ext cx="4718228" cy="2767476"/>
            </a:xfrm>
            <a:prstGeom prst="roundRect">
              <a:avLst>
                <a:gd name="adj" fmla="val 49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/>
            </a:p>
          </p:txBody>
        </p:sp>
        <p:sp>
          <p:nvSpPr>
            <p:cNvPr id="4" name="矩形 3"/>
            <p:cNvSpPr/>
            <p:nvPr/>
          </p:nvSpPr>
          <p:spPr>
            <a:xfrm>
              <a:off x="6167231" y="2549056"/>
              <a:ext cx="1590261" cy="117215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service</a:t>
              </a:r>
              <a:r>
                <a:rPr kumimoji="1" lang="en-US" altLang="zh-CN" sz="2800" dirty="0">
                  <a:latin typeface="Microsoft YaHei" charset="-122"/>
                  <a:ea typeface="Microsoft YaHei" charset="-122"/>
                  <a:cs typeface="Microsoft YaHei" charset="-122"/>
                </a:rPr>
                <a:t>()</a:t>
              </a:r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877300" y="1755251"/>
              <a:ext cx="1590261" cy="58640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latin typeface="Microsoft YaHei" charset="-122"/>
                  <a:ea typeface="Microsoft YaHei" charset="-122"/>
                  <a:cs typeface="Microsoft YaHei" charset="-122"/>
                </a:rPr>
                <a:t>doGet()</a:t>
              </a:r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877300" y="3595978"/>
              <a:ext cx="1590261" cy="58640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latin typeface="Microsoft YaHei" charset="-122"/>
                  <a:ea typeface="Microsoft YaHei" charset="-122"/>
                  <a:cs typeface="Microsoft YaHei" charset="-122"/>
                </a:rPr>
                <a:t>doPost()</a:t>
              </a:r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807726" y="1812898"/>
              <a:ext cx="142462" cy="2276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807726" y="2073303"/>
              <a:ext cx="142462" cy="2276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805739" y="3650644"/>
              <a:ext cx="142462" cy="2276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05739" y="3911049"/>
              <a:ext cx="142462" cy="2276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686261" y="2609354"/>
              <a:ext cx="142462" cy="2276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86261" y="2869759"/>
              <a:ext cx="142462" cy="2276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86261" y="3162633"/>
              <a:ext cx="142462" cy="2276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686261" y="3423038"/>
              <a:ext cx="142462" cy="2276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96000" y="2609030"/>
              <a:ext cx="142462" cy="2276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096000" y="2869435"/>
              <a:ext cx="142462" cy="2276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096000" y="3162309"/>
              <a:ext cx="142462" cy="2276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96000" y="3422714"/>
              <a:ext cx="142462" cy="2276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7" name="立方体 26"/>
            <p:cNvSpPr/>
            <p:nvPr/>
          </p:nvSpPr>
          <p:spPr>
            <a:xfrm>
              <a:off x="4748751" y="3596427"/>
              <a:ext cx="930303" cy="677518"/>
            </a:xfrm>
            <a:prstGeom prst="cube">
              <a:avLst>
                <a:gd name="adj" fmla="val 7024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/>
            </a:p>
          </p:txBody>
        </p:sp>
        <p:sp>
          <p:nvSpPr>
            <p:cNvPr id="26" name="立方体 25"/>
            <p:cNvSpPr/>
            <p:nvPr/>
          </p:nvSpPr>
          <p:spPr>
            <a:xfrm>
              <a:off x="4748751" y="1812898"/>
              <a:ext cx="930303" cy="2244587"/>
            </a:xfrm>
            <a:prstGeom prst="cube">
              <a:avLst>
                <a:gd name="adj" fmla="val 51469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3971925" y="2729389"/>
              <a:ext cx="21239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3971925" y="3282074"/>
              <a:ext cx="21239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 flipH="1">
              <a:off x="3963497" y="2980257"/>
              <a:ext cx="2132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 flipH="1">
              <a:off x="3963497" y="3538258"/>
              <a:ext cx="21320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>
              <a:stCxn id="18" idx="3"/>
              <a:endCxn id="14" idx="1"/>
            </p:cNvCxnSpPr>
            <p:nvPr/>
          </p:nvCxnSpPr>
          <p:spPr>
            <a:xfrm flipV="1">
              <a:off x="7828723" y="1926701"/>
              <a:ext cx="979003" cy="79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>
              <a:stCxn id="20" idx="3"/>
              <a:endCxn id="16" idx="1"/>
            </p:cNvCxnSpPr>
            <p:nvPr/>
          </p:nvCxnSpPr>
          <p:spPr>
            <a:xfrm>
              <a:off x="7828723" y="3276436"/>
              <a:ext cx="977016" cy="488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>
              <a:stCxn id="15" idx="1"/>
              <a:endCxn id="19" idx="3"/>
            </p:cNvCxnSpPr>
            <p:nvPr/>
          </p:nvCxnSpPr>
          <p:spPr>
            <a:xfrm flipH="1">
              <a:off x="7828723" y="2187106"/>
              <a:ext cx="979003" cy="79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>
              <a:stCxn id="17" idx="1"/>
              <a:endCxn id="21" idx="3"/>
            </p:cNvCxnSpPr>
            <p:nvPr/>
          </p:nvCxnSpPr>
          <p:spPr>
            <a:xfrm flipH="1" flipV="1">
              <a:off x="7828723" y="3536841"/>
              <a:ext cx="977016" cy="488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3089618" y="2592968"/>
              <a:ext cx="831764" cy="200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Get</a:t>
              </a:r>
              <a:r>
                <a:rPr kumimoji="1" lang="zh-CN" altLang="en-US" sz="1400" b="1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b="1" dirty="0">
                  <a:latin typeface="Microsoft YaHei" charset="-122"/>
                  <a:ea typeface="Microsoft YaHei" charset="-122"/>
                  <a:cs typeface="Microsoft YaHei" charset="-122"/>
                </a:rPr>
                <a:t>Request</a:t>
              </a:r>
              <a:endParaRPr kumimoji="1" lang="zh-CN" altLang="en-US" sz="14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039264" y="3166017"/>
              <a:ext cx="882118" cy="200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Post</a:t>
              </a:r>
              <a:r>
                <a:rPr kumimoji="1" lang="zh-CN" altLang="en-US" sz="1400" b="1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b="1" dirty="0">
                  <a:latin typeface="Microsoft YaHei" charset="-122"/>
                  <a:ea typeface="Microsoft YaHei" charset="-122"/>
                  <a:cs typeface="Microsoft YaHei" charset="-122"/>
                </a:rPr>
                <a:t>Request</a:t>
              </a:r>
              <a:endParaRPr kumimoji="1" lang="zh-CN" altLang="en-US" sz="14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241765" y="2866313"/>
              <a:ext cx="679617" cy="200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>
                  <a:latin typeface="Microsoft YaHei" charset="-122"/>
                  <a:ea typeface="Microsoft YaHei" charset="-122"/>
                  <a:cs typeface="Microsoft YaHei" charset="-122"/>
                </a:rPr>
                <a:t>Response</a:t>
              </a:r>
              <a:endParaRPr kumimoji="1" lang="zh-CN" altLang="en-US" sz="14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241765" y="3422714"/>
              <a:ext cx="679617" cy="200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>
                  <a:latin typeface="Microsoft YaHei" charset="-122"/>
                  <a:ea typeface="Microsoft YaHei" charset="-122"/>
                  <a:cs typeface="Microsoft YaHei" charset="-122"/>
                </a:rPr>
                <a:t>Response</a:t>
              </a:r>
              <a:endParaRPr kumimoji="1" lang="zh-CN" altLang="en-US" sz="14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715495" y="1476202"/>
              <a:ext cx="993915" cy="240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Microsoft YaHei" charset="-122"/>
                  <a:ea typeface="Microsoft YaHei" charset="-122"/>
                  <a:cs typeface="Microsoft YaHei" charset="-122"/>
                </a:rPr>
                <a:t>Web</a:t>
              </a:r>
              <a:r>
                <a: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b="1" dirty="0">
                  <a:latin typeface="Microsoft YaHei" charset="-122"/>
                  <a:ea typeface="Microsoft YaHei" charset="-122"/>
                  <a:cs typeface="Microsoft YaHei" charset="-122"/>
                </a:rPr>
                <a:t>Server</a:t>
              </a:r>
              <a:endPara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431379" y="1290099"/>
              <a:ext cx="1669696" cy="240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>
                  <a:latin typeface="Microsoft YaHei" charset="-122"/>
                  <a:ea typeface="Microsoft YaHei" charset="-122"/>
                  <a:cs typeface="Microsoft YaHei" charset="-122"/>
                </a:rPr>
                <a:t>HttpServlet</a:t>
              </a:r>
              <a:r>
                <a: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b="1" dirty="0">
                  <a:latin typeface="Microsoft YaHei" charset="-122"/>
                  <a:ea typeface="Microsoft YaHei" charset="-122"/>
                  <a:cs typeface="Microsoft YaHei" charset="-122"/>
                </a:rPr>
                <a:t>subclass</a:t>
              </a:r>
              <a:endPara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4748751" y="4473280"/>
              <a:ext cx="5884183" cy="332457"/>
            </a:xfrm>
            <a:prstGeom prst="roundRect">
              <a:avLst>
                <a:gd name="adj" fmla="val 244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C00000"/>
                  </a:solidFill>
                  <a:latin typeface="KaiTi" charset="-122"/>
                  <a:ea typeface="KaiTi" charset="-122"/>
                  <a:cs typeface="KaiTi" charset="-122"/>
                </a:rPr>
                <a:t>注意：         方法由 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HttpServlet</a:t>
              </a:r>
              <a:r>
                <a:rPr kumimoji="1" lang="zh-CN" altLang="en-US" b="1" dirty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zh-CN" altLang="en-US" b="1" dirty="0">
                  <a:solidFill>
                    <a:srgbClr val="C00000"/>
                  </a:solidFill>
                  <a:latin typeface="KaiTi" charset="-122"/>
                  <a:ea typeface="KaiTi" charset="-122"/>
                  <a:cs typeface="KaiTi" charset="-122"/>
                </a:rPr>
                <a:t>的子类实现</a:t>
              </a:r>
              <a:endParaRPr kumimoji="1" lang="zh-CN" altLang="en-US" b="1" dirty="0">
                <a:solidFill>
                  <a:srgbClr val="C00000"/>
                </a:solidFill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582324" y="4526118"/>
              <a:ext cx="452575" cy="2267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799666" y="2425521"/>
              <a:ext cx="354961" cy="1045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2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24</Words>
  <Application>Microsoft Macintosh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KaiTi</vt:lpstr>
      <vt:lpstr>Microsoft YaHei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Xiaodong</dc:creator>
  <cp:lastModifiedBy>Wang Xiaodong</cp:lastModifiedBy>
  <cp:revision>11</cp:revision>
  <cp:lastPrinted>2018-11-08T04:59:47Z</cp:lastPrinted>
  <dcterms:created xsi:type="dcterms:W3CDTF">2018-11-08T04:37:59Z</dcterms:created>
  <dcterms:modified xsi:type="dcterms:W3CDTF">2018-11-08T07:09:22Z</dcterms:modified>
</cp:coreProperties>
</file>