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708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117CF-CE34-4B49-B6A4-9045079B1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47F4DB-D4EE-974C-BE34-4DE82D018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16C5F-63BB-8646-8CFF-1B9EC8B8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79B50-AF71-1C4F-A58E-0FA9B179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0ABC8-E01E-D349-A796-F5980F0F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67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F67EF-6470-E347-B568-4C1583F0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ED914-336F-B741-A819-C923FFF6C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6B669-84DF-8B41-9AE1-3B15EC2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8C25B-CC49-A84B-B2B6-CC3D7F2D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70BCB-A038-044B-88A0-088E1B96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3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11EDCF-8D7A-0740-B6D9-4F005B6A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7CE66-1224-6B4F-A0FF-1C1E317A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8834-4F28-6640-BC3D-AE6431F8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D18F5-EB0F-204D-81BA-54A060F1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EFF77-34FA-4B43-9F5D-57662CE0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14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C5EF5-ACA5-FE43-89E1-F4850C2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0DDA5-394A-A54D-9F32-079535BE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E24DF-60D9-B548-9195-F18A106E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3DD6E-3EE9-8D4A-AB65-286450F8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7E1A8-DD26-9549-A45F-55A4649C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5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E8809-03C8-5C46-BBC1-40EB76CD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656FC-CF96-EE40-A823-101E26EC3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B4C25-7CC8-214F-9C77-998F069A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17D1B-6CDB-AF41-9D02-7645AA5E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0DAE7-E82B-CF4C-8BFE-B817EA20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85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CA2C-2B8A-F44B-A98C-C888CA4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C29F1-9D9D-0340-ACAE-608432A41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F1B84-42EF-7845-85E3-24D7B1582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2B11E-4DC9-CF4D-B316-18C86E3A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C39DD-5A8E-7740-9A27-ABE47A06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AE68-0A37-4B47-953F-FD2612F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6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4EDAE-D91A-8F4F-9D2D-BD2D7380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495C2-B983-FF49-A8FE-1C8A8626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68E2F-F0E6-E54C-8347-89AAE9C8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6CD347-A467-8840-A98F-34E8A1F5B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640FF-B93B-C94E-AEC2-96F6EC2D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216A5-7AF8-A14D-A44E-9D354700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26B514-BC56-D040-A69D-EA748000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B2293F-175C-E042-9919-3D3B269C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61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4D9F4-8710-7844-84D0-FC5A3279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247055-4638-9C4D-B5F6-7D552429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6B7896-FD6D-CD4C-9609-BEE472AA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2728E8-50FB-654C-869D-2EF9940A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1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39791D-D81E-7A44-9C57-DFC6049A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8595F-457E-E740-AA66-D7CF16A4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83F9D-C28F-874F-9C33-242894B4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6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BCA13-8762-994D-9F92-BABE578A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3D7F6-CBA3-3D40-B96F-DA6B9938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09E20-01A9-8046-AB4B-5FB49CEA1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EFFFA-E35E-C94C-BE2F-EF24D223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2CA86-0599-A443-B048-6A7EB29E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4545E-FEE6-BE40-933A-149BBC51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69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1A7E0-CE79-5D4F-809D-38F2C6A7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1E534-7648-9245-820A-36AE55305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508E0-F200-F44F-8273-4EBA0DBCF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3B099-7BF6-6741-BE2E-3B8B5CAA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919C2-D5F4-EB46-A5B4-EDEAD1FE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7D89B-1719-3642-B251-4A3201DB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9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FF1762-ED65-F846-9D13-4C4B8A7B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6F2A6-B6BB-D545-9103-31D97F353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061E8-FAC5-F34E-9977-E3736A19B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F87F-3162-C341-8738-7EF0D2B330A9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E1CC4-94BE-4744-ACDC-F7FB494A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C5818-9419-A84A-81EE-6709582AF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B43A-B8DD-174F-9D7A-8D5E422C28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33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6BC03D-23CA-A240-996D-FD6EE0A0E09B}"/>
              </a:ext>
            </a:extLst>
          </p:cNvPr>
          <p:cNvSpPr/>
          <p:nvPr/>
        </p:nvSpPr>
        <p:spPr>
          <a:xfrm>
            <a:off x="1589612" y="499301"/>
            <a:ext cx="2154477" cy="5253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Framework</a:t>
            </a:r>
          </a:p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</a:p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(Core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Controller)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CEDEEA-6154-D140-BE20-F89FDE860CBD}"/>
              </a:ext>
            </a:extLst>
          </p:cNvPr>
          <p:cNvSpPr/>
          <p:nvPr/>
        </p:nvSpPr>
        <p:spPr>
          <a:xfrm>
            <a:off x="4446589" y="499301"/>
            <a:ext cx="2035481" cy="817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6C8D8A-CA9F-5F46-8006-C82F05D56B8D}"/>
              </a:ext>
            </a:extLst>
          </p:cNvPr>
          <p:cNvSpPr/>
          <p:nvPr/>
        </p:nvSpPr>
        <p:spPr>
          <a:xfrm>
            <a:off x="4446589" y="1603679"/>
            <a:ext cx="2035481" cy="817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ADFE64-82DC-E542-A3FA-9F81104CF57B}"/>
              </a:ext>
            </a:extLst>
          </p:cNvPr>
          <p:cNvSpPr/>
          <p:nvPr/>
        </p:nvSpPr>
        <p:spPr>
          <a:xfrm>
            <a:off x="4446589" y="2713276"/>
            <a:ext cx="2035481" cy="817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171E9A-009C-4844-A68E-784E8539A7A7}"/>
              </a:ext>
            </a:extLst>
          </p:cNvPr>
          <p:cNvSpPr/>
          <p:nvPr/>
        </p:nvSpPr>
        <p:spPr>
          <a:xfrm>
            <a:off x="4446588" y="3830703"/>
            <a:ext cx="2035481" cy="817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72AF06-D223-EC4F-84D3-FC50DCD0FFFD}"/>
              </a:ext>
            </a:extLst>
          </p:cNvPr>
          <p:cNvSpPr/>
          <p:nvPr/>
        </p:nvSpPr>
        <p:spPr>
          <a:xfrm>
            <a:off x="4446587" y="4935081"/>
            <a:ext cx="2035481" cy="817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37B823-F3AF-1344-924F-EFDB2D93E020}"/>
              </a:ext>
            </a:extLst>
          </p:cNvPr>
          <p:cNvSpPr/>
          <p:nvPr/>
        </p:nvSpPr>
        <p:spPr>
          <a:xfrm>
            <a:off x="8432998" y="1479593"/>
            <a:ext cx="2035481" cy="408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7659B1-DFB7-A54E-BA3B-3A96D45F9B4A}"/>
              </a:ext>
            </a:extLst>
          </p:cNvPr>
          <p:cNvSpPr/>
          <p:nvPr/>
        </p:nvSpPr>
        <p:spPr>
          <a:xfrm>
            <a:off x="8432998" y="2005948"/>
            <a:ext cx="2035481" cy="408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08BF20-4044-CF40-AE89-68AEEC31DB22}"/>
              </a:ext>
            </a:extLst>
          </p:cNvPr>
          <p:cNvSpPr/>
          <p:nvPr/>
        </p:nvSpPr>
        <p:spPr>
          <a:xfrm>
            <a:off x="8432998" y="2532303"/>
            <a:ext cx="2035481" cy="408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114DBA-2A79-E647-A1B7-54C4F94CAD6C}"/>
              </a:ext>
            </a:extLst>
          </p:cNvPr>
          <p:cNvSpPr/>
          <p:nvPr/>
        </p:nvSpPr>
        <p:spPr>
          <a:xfrm>
            <a:off x="8442395" y="3337361"/>
            <a:ext cx="2035481" cy="408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F6D2D2-B22B-C74C-BADC-8DB01F3C0B54}"/>
              </a:ext>
            </a:extLst>
          </p:cNvPr>
          <p:cNvSpPr/>
          <p:nvPr/>
        </p:nvSpPr>
        <p:spPr>
          <a:xfrm>
            <a:off x="8442394" y="3830703"/>
            <a:ext cx="2035481" cy="408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endParaRPr kumimoji="1"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14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16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Xiaodong</dc:creator>
  <cp:lastModifiedBy>Wang Xiaodong</cp:lastModifiedBy>
  <cp:revision>8</cp:revision>
  <dcterms:created xsi:type="dcterms:W3CDTF">2018-12-21T06:32:34Z</dcterms:created>
  <dcterms:modified xsi:type="dcterms:W3CDTF">2018-12-22T16:53:20Z</dcterms:modified>
</cp:coreProperties>
</file>