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gist.github.co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DDD5EC-7304-BD16-87F3-369BD372F80E}"/>
              </a:ext>
            </a:extLst>
          </p:cNvPr>
          <p:cNvSpPr>
            <a:spLocks noGrp="1"/>
          </p:cNvSpPr>
          <p:nvPr>
            <p:ph type="title"/>
          </p:nvPr>
        </p:nvSpPr>
        <p:spPr/>
        <p:txBody>
          <a:bodyPr/>
          <a:lstStyle/>
          <a:p>
            <a:r>
              <a:rPr lang="en-US"/>
              <a:t>PROJECT PRESENTATION ON</a:t>
            </a:r>
          </a:p>
        </p:txBody>
      </p:sp>
      <p:sp>
        <p:nvSpPr>
          <p:cNvPr id="5" name="Content Placeholder 4">
            <a:extLst>
              <a:ext uri="{FF2B5EF4-FFF2-40B4-BE49-F238E27FC236}">
                <a16:creationId xmlns:a16="http://schemas.microsoft.com/office/drawing/2014/main" id="{148C361E-6478-DC0E-1B87-1C89BC1752F0}"/>
              </a:ext>
            </a:extLst>
          </p:cNvPr>
          <p:cNvSpPr>
            <a:spLocks noGrp="1"/>
          </p:cNvSpPr>
          <p:nvPr>
            <p:ph idx="1"/>
          </p:nvPr>
        </p:nvSpPr>
        <p:spPr/>
        <p:txBody>
          <a:bodyPr>
            <a:normAutofit/>
          </a:bodyPr>
          <a:lstStyle/>
          <a:p>
            <a:r>
              <a:rPr lang="en-US"/>
              <a:t>TITLE  : Playing Card Game</a:t>
            </a:r>
          </a:p>
          <a:p>
            <a:r>
              <a:rPr lang="en-US"/>
              <a:t>SEM  : II</a:t>
            </a:r>
          </a:p>
          <a:p>
            <a:r>
              <a:rPr lang="en-US"/>
              <a:t>GUIDE : Amar Shinde </a:t>
            </a:r>
          </a:p>
          <a:p>
            <a:endParaRPr lang="en-US"/>
          </a:p>
          <a:p>
            <a:r>
              <a:rPr lang="en-US"/>
              <a:t>STUDENTS NAMES: Aishwarya Shinde </a:t>
            </a:r>
          </a:p>
          <a:p>
            <a:r>
              <a:rPr lang="en-US"/>
              <a:t> Seat No- 20995</a:t>
            </a:r>
          </a:p>
          <a:p>
            <a:endParaRPr lang="en-US"/>
          </a:p>
          <a:p>
            <a:endParaRPr lang="en-US"/>
          </a:p>
        </p:txBody>
      </p:sp>
    </p:spTree>
    <p:extLst>
      <p:ext uri="{BB962C8B-B14F-4D97-AF65-F5344CB8AC3E}">
        <p14:creationId xmlns:p14="http://schemas.microsoft.com/office/powerpoint/2010/main" val="303726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6B0A-1B13-1774-7D88-DF5CFD20B56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8FC3AC2-8351-FEE0-62FC-6E0CEE93DEFA}"/>
              </a:ext>
            </a:extLst>
          </p:cNvPr>
          <p:cNvPicPr>
            <a:picLocks noGrp="1" noChangeAspect="1"/>
          </p:cNvPicPr>
          <p:nvPr>
            <p:ph idx="1"/>
          </p:nvPr>
        </p:nvPicPr>
        <p:blipFill>
          <a:blip r:embed="rId2"/>
          <a:stretch>
            <a:fillRect/>
          </a:stretch>
        </p:blipFill>
        <p:spPr>
          <a:xfrm>
            <a:off x="677334" y="375048"/>
            <a:ext cx="8948869" cy="5666978"/>
          </a:xfrm>
        </p:spPr>
      </p:pic>
    </p:spTree>
    <p:extLst>
      <p:ext uri="{BB962C8B-B14F-4D97-AF65-F5344CB8AC3E}">
        <p14:creationId xmlns:p14="http://schemas.microsoft.com/office/powerpoint/2010/main" val="253641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13E2-65C3-A0B1-CFBA-A66B399406E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5056090-2D83-72D2-C445-59BB68651918}"/>
              </a:ext>
            </a:extLst>
          </p:cNvPr>
          <p:cNvPicPr>
            <a:picLocks noGrp="1" noChangeAspect="1"/>
          </p:cNvPicPr>
          <p:nvPr>
            <p:ph idx="1"/>
          </p:nvPr>
        </p:nvPicPr>
        <p:blipFill>
          <a:blip r:embed="rId2"/>
          <a:stretch>
            <a:fillRect/>
          </a:stretch>
        </p:blipFill>
        <p:spPr>
          <a:xfrm>
            <a:off x="677334" y="321469"/>
            <a:ext cx="8895291" cy="5720557"/>
          </a:xfrm>
        </p:spPr>
      </p:pic>
    </p:spTree>
    <p:extLst>
      <p:ext uri="{BB962C8B-B14F-4D97-AF65-F5344CB8AC3E}">
        <p14:creationId xmlns:p14="http://schemas.microsoft.com/office/powerpoint/2010/main" val="176741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C9B4-19CA-B578-DB87-D95FFDCB467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3E8F771-158F-E5FE-C702-27A78DEE1105}"/>
              </a:ext>
            </a:extLst>
          </p:cNvPr>
          <p:cNvPicPr>
            <a:picLocks noGrp="1" noChangeAspect="1"/>
          </p:cNvPicPr>
          <p:nvPr>
            <p:ph idx="1"/>
          </p:nvPr>
        </p:nvPicPr>
        <p:blipFill>
          <a:blip r:embed="rId2"/>
          <a:stretch>
            <a:fillRect/>
          </a:stretch>
        </p:blipFill>
        <p:spPr>
          <a:xfrm>
            <a:off x="517923" y="609600"/>
            <a:ext cx="8756080" cy="5432425"/>
          </a:xfrm>
        </p:spPr>
      </p:pic>
    </p:spTree>
    <p:extLst>
      <p:ext uri="{BB962C8B-B14F-4D97-AF65-F5344CB8AC3E}">
        <p14:creationId xmlns:p14="http://schemas.microsoft.com/office/powerpoint/2010/main" val="228898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E554-316A-851A-8ED1-5DE42A083DC5}"/>
              </a:ext>
            </a:extLst>
          </p:cNvPr>
          <p:cNvSpPr>
            <a:spLocks noGrp="1"/>
          </p:cNvSpPr>
          <p:nvPr>
            <p:ph type="title"/>
          </p:nvPr>
        </p:nvSpPr>
        <p:spPr/>
        <p:txBody>
          <a:bodyPr/>
          <a:lstStyle/>
          <a:p>
            <a:r>
              <a:rPr lang="en-US"/>
              <a:t>                    CONCLUSION</a:t>
            </a:r>
          </a:p>
        </p:txBody>
      </p:sp>
      <p:sp>
        <p:nvSpPr>
          <p:cNvPr id="3" name="Content Placeholder 2">
            <a:extLst>
              <a:ext uri="{FF2B5EF4-FFF2-40B4-BE49-F238E27FC236}">
                <a16:creationId xmlns:a16="http://schemas.microsoft.com/office/drawing/2014/main" id="{0E47C1A7-A432-6E3C-F082-55B3E35A2142}"/>
              </a:ext>
            </a:extLst>
          </p:cNvPr>
          <p:cNvSpPr>
            <a:spLocks noGrp="1"/>
          </p:cNvSpPr>
          <p:nvPr>
            <p:ph idx="1"/>
          </p:nvPr>
        </p:nvSpPr>
        <p:spPr/>
        <p:txBody>
          <a:bodyPr/>
          <a:lstStyle/>
          <a:p>
            <a:r>
              <a:rPr lang="en-US"/>
              <a:t> We tried to implement this game in a straightforward, testable, and modular form. </a:t>
            </a:r>
          </a:p>
          <a:p>
            <a:r>
              <a:rPr lang="en-US"/>
              <a:t> User can play card game virtually using our platform for fun Or relaxation.</a:t>
            </a:r>
          </a:p>
        </p:txBody>
      </p:sp>
    </p:spTree>
    <p:extLst>
      <p:ext uri="{BB962C8B-B14F-4D97-AF65-F5344CB8AC3E}">
        <p14:creationId xmlns:p14="http://schemas.microsoft.com/office/powerpoint/2010/main" val="24021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B06F-9D0E-17BC-0BFC-8A6261734283}"/>
              </a:ext>
            </a:extLst>
          </p:cNvPr>
          <p:cNvSpPr>
            <a:spLocks noGrp="1"/>
          </p:cNvSpPr>
          <p:nvPr>
            <p:ph type="title"/>
          </p:nvPr>
        </p:nvSpPr>
        <p:spPr/>
        <p:txBody>
          <a:bodyPr/>
          <a:lstStyle/>
          <a:p>
            <a:r>
              <a:rPr lang="en-US"/>
              <a:t>                    References</a:t>
            </a:r>
          </a:p>
        </p:txBody>
      </p:sp>
      <p:sp>
        <p:nvSpPr>
          <p:cNvPr id="3" name="Content Placeholder 2">
            <a:extLst>
              <a:ext uri="{FF2B5EF4-FFF2-40B4-BE49-F238E27FC236}">
                <a16:creationId xmlns:a16="http://schemas.microsoft.com/office/drawing/2014/main" id="{87577710-008A-C814-2790-60C93C901CB0}"/>
              </a:ext>
            </a:extLst>
          </p:cNvPr>
          <p:cNvSpPr>
            <a:spLocks noGrp="1"/>
          </p:cNvSpPr>
          <p:nvPr>
            <p:ph idx="1"/>
          </p:nvPr>
        </p:nvSpPr>
        <p:spPr/>
        <p:txBody>
          <a:bodyPr/>
          <a:lstStyle/>
          <a:p>
            <a:r>
              <a:rPr lang="en-US"/>
              <a:t>1) </a:t>
            </a:r>
            <a:r>
              <a:rPr lang="en-US">
                <a:hlinkClick r:id="rId2"/>
              </a:rPr>
              <a:t>https://gist.github.com</a:t>
            </a:r>
            <a:endParaRPr lang="en-US"/>
          </a:p>
          <a:p>
            <a:r>
              <a:rPr lang="en-US"/>
              <a:t>2)https://github.com/gdwangh/coursera-introPython/blob/master/week5/Mini-project%205%20-%20Memory.py</a:t>
            </a:r>
          </a:p>
          <a:p>
            <a:r>
              <a:rPr lang="en-US"/>
              <a:t>3) https://slideplayer.com/slide/222263/</a:t>
            </a:r>
          </a:p>
        </p:txBody>
      </p:sp>
    </p:spTree>
    <p:extLst>
      <p:ext uri="{BB962C8B-B14F-4D97-AF65-F5344CB8AC3E}">
        <p14:creationId xmlns:p14="http://schemas.microsoft.com/office/powerpoint/2010/main" val="64459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CC5C-E615-602F-49EC-983852BC4977}"/>
              </a:ext>
            </a:extLst>
          </p:cNvPr>
          <p:cNvSpPr>
            <a:spLocks noGrp="1"/>
          </p:cNvSpPr>
          <p:nvPr>
            <p:ph type="title"/>
          </p:nvPr>
        </p:nvSpPr>
        <p:spPr>
          <a:xfrm>
            <a:off x="677334" y="1071561"/>
            <a:ext cx="8596668" cy="928688"/>
          </a:xfrm>
        </p:spPr>
        <p:txBody>
          <a:bodyPr/>
          <a:lstStyle/>
          <a:p>
            <a:r>
              <a:rPr lang="en-US"/>
              <a:t>                        Outline </a:t>
            </a:r>
          </a:p>
        </p:txBody>
      </p:sp>
      <p:sp>
        <p:nvSpPr>
          <p:cNvPr id="3" name="Content Placeholder 2">
            <a:extLst>
              <a:ext uri="{FF2B5EF4-FFF2-40B4-BE49-F238E27FC236}">
                <a16:creationId xmlns:a16="http://schemas.microsoft.com/office/drawing/2014/main" id="{D087DE9D-B245-6B1B-249B-6AFFE4EF9587}"/>
              </a:ext>
            </a:extLst>
          </p:cNvPr>
          <p:cNvSpPr>
            <a:spLocks noGrp="1"/>
          </p:cNvSpPr>
          <p:nvPr>
            <p:ph idx="1"/>
          </p:nvPr>
        </p:nvSpPr>
        <p:spPr/>
        <p:txBody>
          <a:bodyPr/>
          <a:lstStyle/>
          <a:p>
            <a:r>
              <a:rPr lang="en-US"/>
              <a:t>Introduction</a:t>
            </a:r>
          </a:p>
          <a:p>
            <a:r>
              <a:rPr lang="en-US"/>
              <a:t>Literature Review</a:t>
            </a:r>
          </a:p>
          <a:p>
            <a:r>
              <a:rPr lang="en-US"/>
              <a:t>Problem Statement</a:t>
            </a:r>
          </a:p>
          <a:p>
            <a:r>
              <a:rPr lang="en-US"/>
              <a:t>Proposed Solution</a:t>
            </a:r>
          </a:p>
          <a:p>
            <a:r>
              <a:rPr lang="en-US"/>
              <a:t>Designing of System</a:t>
            </a:r>
          </a:p>
          <a:p>
            <a:r>
              <a:rPr lang="en-US"/>
              <a:t>Conclusion</a:t>
            </a:r>
          </a:p>
        </p:txBody>
      </p:sp>
    </p:spTree>
    <p:extLst>
      <p:ext uri="{BB962C8B-B14F-4D97-AF65-F5344CB8AC3E}">
        <p14:creationId xmlns:p14="http://schemas.microsoft.com/office/powerpoint/2010/main" val="230677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6B79-5122-1C71-7E09-9273EF4FC8E2}"/>
              </a:ext>
            </a:extLst>
          </p:cNvPr>
          <p:cNvSpPr>
            <a:spLocks noGrp="1"/>
          </p:cNvSpPr>
          <p:nvPr>
            <p:ph type="title"/>
          </p:nvPr>
        </p:nvSpPr>
        <p:spPr>
          <a:xfrm>
            <a:off x="677334" y="816638"/>
            <a:ext cx="8596668" cy="1160859"/>
          </a:xfrm>
        </p:spPr>
        <p:txBody>
          <a:bodyPr/>
          <a:lstStyle/>
          <a:p>
            <a:r>
              <a:rPr lang="en-US"/>
              <a:t>                    INTRODUCTION</a:t>
            </a:r>
          </a:p>
        </p:txBody>
      </p:sp>
      <p:sp>
        <p:nvSpPr>
          <p:cNvPr id="3" name="Content Placeholder 2">
            <a:extLst>
              <a:ext uri="{FF2B5EF4-FFF2-40B4-BE49-F238E27FC236}">
                <a16:creationId xmlns:a16="http://schemas.microsoft.com/office/drawing/2014/main" id="{5BC3F9E7-26F8-F217-094B-6420B1BA2B91}"/>
              </a:ext>
            </a:extLst>
          </p:cNvPr>
          <p:cNvSpPr>
            <a:spLocks noGrp="1"/>
          </p:cNvSpPr>
          <p:nvPr>
            <p:ph idx="1"/>
          </p:nvPr>
        </p:nvSpPr>
        <p:spPr/>
        <p:txBody>
          <a:bodyPr/>
          <a:lstStyle/>
          <a:p>
            <a:r>
              <a:rPr lang="en-US"/>
              <a:t>Playing online games can help to relax , lower  stress levels , improve  concentration as well as enhance  creativity.</a:t>
            </a:r>
          </a:p>
          <a:p>
            <a:r>
              <a:rPr lang="en-US"/>
              <a:t>Key components of games are goals, rules, challenge, and interaction. Games generally involve mental or physical stimulation. Many games help develop practical skills like Patience ,  Decision making.</a:t>
            </a:r>
          </a:p>
          <a:p>
            <a:r>
              <a:rPr lang="en-US"/>
              <a:t> Our project is basically a two player multiplayer card game development  using a simple python programming structures.</a:t>
            </a:r>
          </a:p>
          <a:p>
            <a:r>
              <a:rPr lang="en-US"/>
              <a:t>4)   On our playing card game platform users can play card games with their friends ,cousin for fun.</a:t>
            </a:r>
          </a:p>
        </p:txBody>
      </p:sp>
    </p:spTree>
    <p:extLst>
      <p:ext uri="{BB962C8B-B14F-4D97-AF65-F5344CB8AC3E}">
        <p14:creationId xmlns:p14="http://schemas.microsoft.com/office/powerpoint/2010/main" val="391773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7269-4D89-4577-DD24-088EB97F7962}"/>
              </a:ext>
            </a:extLst>
          </p:cNvPr>
          <p:cNvSpPr>
            <a:spLocks noGrp="1"/>
          </p:cNvSpPr>
          <p:nvPr>
            <p:ph type="title"/>
          </p:nvPr>
        </p:nvSpPr>
        <p:spPr/>
        <p:txBody>
          <a:bodyPr/>
          <a:lstStyle/>
          <a:p>
            <a:r>
              <a:rPr lang="en-US"/>
              <a:t>                   LITERATURE SURVEY</a:t>
            </a:r>
          </a:p>
        </p:txBody>
      </p:sp>
      <p:sp>
        <p:nvSpPr>
          <p:cNvPr id="3" name="Content Placeholder 2">
            <a:extLst>
              <a:ext uri="{FF2B5EF4-FFF2-40B4-BE49-F238E27FC236}">
                <a16:creationId xmlns:a16="http://schemas.microsoft.com/office/drawing/2014/main" id="{16D80506-85CC-113D-8683-854CBA5DF9D4}"/>
              </a:ext>
            </a:extLst>
          </p:cNvPr>
          <p:cNvSpPr>
            <a:spLocks noGrp="1"/>
          </p:cNvSpPr>
          <p:nvPr>
            <p:ph idx="1"/>
          </p:nvPr>
        </p:nvSpPr>
        <p:spPr/>
        <p:txBody>
          <a:bodyPr>
            <a:normAutofit fontScale="70000" lnSpcReduction="20000"/>
          </a:bodyPr>
          <a:lstStyle/>
          <a:p>
            <a:r>
              <a:rPr lang="en-US"/>
              <a:t>Computer games and video games have become very popular in children and adolescents’ life and play a prominent role in the culture of young people </a:t>
            </a:r>
          </a:p>
          <a:p>
            <a:endParaRPr lang="en-US"/>
          </a:p>
          <a:p>
            <a:r>
              <a:rPr lang="en-US"/>
              <a:t> 2)Games can now be played everywhere in technology with laptops, smart phones, game consoles and other digital devices. </a:t>
            </a:r>
          </a:p>
          <a:p>
            <a:endParaRPr lang="en-US"/>
          </a:p>
          <a:p>
            <a:r>
              <a:rPr lang="en-US"/>
              <a:t> 3) Besides of an abundant appearance of games in young students life, game development technology has matured and became more advanced than before </a:t>
            </a:r>
          </a:p>
          <a:p>
            <a:endParaRPr lang="en-US"/>
          </a:p>
          <a:p>
            <a:r>
              <a:rPr lang="en-US"/>
              <a:t> 4)Based on various existing game development software, the whole duty of game development process can be divided into several domains and roles such as game programmers, 3D model creators, game designers, musicians, animators, and play writers. </a:t>
            </a:r>
          </a:p>
          <a:p>
            <a:endParaRPr lang="en-US"/>
          </a:p>
          <a:p>
            <a:r>
              <a:rPr lang="en-US"/>
              <a:t>5)This makes it possible for students to modify existing games or develop their own new games with or without programming. They can design and implement their own game concepts with these game creation tools, learn the developing skills and relevant knowledge, and accumulate related practical experience.</a:t>
            </a:r>
          </a:p>
        </p:txBody>
      </p:sp>
    </p:spTree>
    <p:extLst>
      <p:ext uri="{BB962C8B-B14F-4D97-AF65-F5344CB8AC3E}">
        <p14:creationId xmlns:p14="http://schemas.microsoft.com/office/powerpoint/2010/main" val="173146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11A1-1867-E447-9C4F-5003627B14D0}"/>
              </a:ext>
            </a:extLst>
          </p:cNvPr>
          <p:cNvSpPr>
            <a:spLocks noGrp="1"/>
          </p:cNvSpPr>
          <p:nvPr>
            <p:ph type="title"/>
          </p:nvPr>
        </p:nvSpPr>
        <p:spPr/>
        <p:txBody>
          <a:bodyPr/>
          <a:lstStyle/>
          <a:p>
            <a:r>
              <a:rPr lang="en-US"/>
              <a:t>              PROBLEM STATEMENT</a:t>
            </a:r>
            <a:br>
              <a:rPr lang="en-US"/>
            </a:br>
            <a:endParaRPr lang="en-US"/>
          </a:p>
        </p:txBody>
      </p:sp>
      <p:sp>
        <p:nvSpPr>
          <p:cNvPr id="3" name="Content Placeholder 2">
            <a:extLst>
              <a:ext uri="{FF2B5EF4-FFF2-40B4-BE49-F238E27FC236}">
                <a16:creationId xmlns:a16="http://schemas.microsoft.com/office/drawing/2014/main" id="{19F5C4BB-FB95-2AEA-2230-8B2221F84C12}"/>
              </a:ext>
            </a:extLst>
          </p:cNvPr>
          <p:cNvSpPr>
            <a:spLocks noGrp="1"/>
          </p:cNvSpPr>
          <p:nvPr>
            <p:ph idx="1"/>
          </p:nvPr>
        </p:nvSpPr>
        <p:spPr/>
        <p:txBody>
          <a:bodyPr/>
          <a:lstStyle/>
          <a:p>
            <a:endParaRPr lang="en-US"/>
          </a:p>
          <a:p>
            <a:r>
              <a:rPr lang="en-US"/>
              <a:t>    This concept is designed to teach you the foundations in order to make simple programs in Python using the most common structures. No previous exposure to programming is needed. </a:t>
            </a:r>
          </a:p>
          <a:p>
            <a:endParaRPr lang="en-US"/>
          </a:p>
          <a:p>
            <a:r>
              <a:rPr lang="en-US"/>
              <a:t>Design a Game which can be played in-house between two players while players can sit and get engaged physically and mentally.</a:t>
            </a:r>
            <a:br>
              <a:rPr lang="en-US"/>
            </a:br>
            <a:endParaRPr lang="en-US"/>
          </a:p>
          <a:p>
            <a:endParaRPr lang="en-US"/>
          </a:p>
        </p:txBody>
      </p:sp>
    </p:spTree>
    <p:extLst>
      <p:ext uri="{BB962C8B-B14F-4D97-AF65-F5344CB8AC3E}">
        <p14:creationId xmlns:p14="http://schemas.microsoft.com/office/powerpoint/2010/main" val="205709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1092-C948-47EE-2A57-D40EDF6F36DF}"/>
              </a:ext>
            </a:extLst>
          </p:cNvPr>
          <p:cNvSpPr>
            <a:spLocks noGrp="1"/>
          </p:cNvSpPr>
          <p:nvPr>
            <p:ph type="title"/>
          </p:nvPr>
        </p:nvSpPr>
        <p:spPr/>
        <p:txBody>
          <a:bodyPr/>
          <a:lstStyle/>
          <a:p>
            <a:r>
              <a:rPr lang="en-US"/>
              <a:t>        Proposed Solution/System</a:t>
            </a:r>
            <a:br>
              <a:rPr lang="en-US"/>
            </a:br>
            <a:endParaRPr lang="en-US"/>
          </a:p>
        </p:txBody>
      </p:sp>
      <p:sp>
        <p:nvSpPr>
          <p:cNvPr id="3" name="Content Placeholder 2">
            <a:extLst>
              <a:ext uri="{FF2B5EF4-FFF2-40B4-BE49-F238E27FC236}">
                <a16:creationId xmlns:a16="http://schemas.microsoft.com/office/drawing/2014/main" id="{0EF8657B-384A-0086-4790-755DBFDE455D}"/>
              </a:ext>
            </a:extLst>
          </p:cNvPr>
          <p:cNvSpPr>
            <a:spLocks noGrp="1"/>
          </p:cNvSpPr>
          <p:nvPr>
            <p:ph idx="1"/>
          </p:nvPr>
        </p:nvSpPr>
        <p:spPr/>
        <p:txBody>
          <a:bodyPr>
            <a:normAutofit fontScale="85000" lnSpcReduction="10000"/>
          </a:bodyPr>
          <a:lstStyle/>
          <a:p>
            <a:pPr marL="0" indent="0">
              <a:buNone/>
            </a:pPr>
            <a:r>
              <a:rPr lang="en-US"/>
              <a:t>       Python is the most popular programming language or nothing wrong to say that it is the next-          generation programming language. In every emerging field in computer science, Python makes its      presence actively.    </a:t>
            </a:r>
          </a:p>
          <a:p>
            <a:r>
              <a:rPr lang="en-US"/>
              <a:t> Python has vast libraries for various fields such as Machine Learning (Numpy, Pandas, Matplotlib), Artificial intelligence (Pytorch, TensorFlow), and Game development (Pygame,Pyglet).  </a:t>
            </a:r>
          </a:p>
          <a:p>
            <a:endParaRPr lang="en-US"/>
          </a:p>
          <a:p>
            <a:r>
              <a:rPr lang="en-US"/>
              <a:t>Pygame</a:t>
            </a:r>
          </a:p>
          <a:p>
            <a:r>
              <a:rPr lang="en-US"/>
              <a:t>Pygame is a cross-platform set of Python modules which is used to create video games.</a:t>
            </a:r>
          </a:p>
          <a:p>
            <a:r>
              <a:rPr lang="en-US"/>
              <a:t>It consists of computer graphics and sound libraries designed to be used with the Python programming language.</a:t>
            </a:r>
          </a:p>
          <a:p>
            <a:r>
              <a:rPr lang="en-US"/>
              <a:t>Pygame was officially written by Pete Shinners to replace PySDL.</a:t>
            </a:r>
          </a:p>
          <a:p>
            <a:r>
              <a:rPr lang="en-US"/>
              <a:t>Pygame is suitable to create client-side applications that can be potentially wrapped in a standalone executable</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90496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10AD-4B6F-28D3-8398-5745424EB725}"/>
              </a:ext>
            </a:extLst>
          </p:cNvPr>
          <p:cNvSpPr>
            <a:spLocks noGrp="1"/>
          </p:cNvSpPr>
          <p:nvPr>
            <p:ph type="title"/>
          </p:nvPr>
        </p:nvSpPr>
        <p:spPr/>
        <p:txBody>
          <a:bodyPr/>
          <a:lstStyle/>
          <a:p>
            <a:r>
              <a:rPr lang="en-US"/>
              <a:t>               How to play game</a:t>
            </a:r>
          </a:p>
        </p:txBody>
      </p:sp>
      <p:sp>
        <p:nvSpPr>
          <p:cNvPr id="3" name="Content Placeholder 2">
            <a:extLst>
              <a:ext uri="{FF2B5EF4-FFF2-40B4-BE49-F238E27FC236}">
                <a16:creationId xmlns:a16="http://schemas.microsoft.com/office/drawing/2014/main" id="{2E7FF701-DD79-FCC6-E552-D2F12157D122}"/>
              </a:ext>
            </a:extLst>
          </p:cNvPr>
          <p:cNvSpPr>
            <a:spLocks noGrp="1"/>
          </p:cNvSpPr>
          <p:nvPr>
            <p:ph idx="1"/>
          </p:nvPr>
        </p:nvSpPr>
        <p:spPr/>
        <p:txBody>
          <a:bodyPr>
            <a:normAutofit lnSpcReduction="10000"/>
          </a:bodyPr>
          <a:lstStyle/>
          <a:p>
            <a:r>
              <a:rPr lang="en-US"/>
              <a:t> A standard 52-card deck comprises 13 ranks in each of the four suits: clubs (♣), diamonds (♦), hearts (♥) and spades (♠).</a:t>
            </a:r>
          </a:p>
          <a:p>
            <a:r>
              <a:rPr lang="en-US"/>
              <a:t>Two players can play card game against each other.</a:t>
            </a:r>
          </a:p>
          <a:p>
            <a:r>
              <a:rPr lang="en-US"/>
              <a:t>From the pack of 52 cards randomly 4 cards are distributed to both players.</a:t>
            </a:r>
          </a:p>
          <a:p>
            <a:r>
              <a:rPr lang="en-US"/>
              <a:t>Player have to select required card from the pack of cards provided by the system randomly.</a:t>
            </a:r>
          </a:p>
          <a:p>
            <a:r>
              <a:rPr lang="en-US"/>
              <a:t>Opportunity to replace a card from pack of card is given in one by one.</a:t>
            </a:r>
          </a:p>
          <a:p>
            <a:r>
              <a:rPr lang="en-US"/>
              <a:t>For win the game, players have to make a collection of 4 cards having the same rank.</a:t>
            </a:r>
          </a:p>
          <a:p>
            <a:r>
              <a:rPr lang="en-US"/>
              <a:t>The player who collect 4 card of same rank at first ,will win a game.</a:t>
            </a:r>
          </a:p>
          <a:p>
            <a:r>
              <a:rPr lang="en-US"/>
              <a:t>The Congratulaton SMS is sent to the player who win the game </a:t>
            </a:r>
          </a:p>
          <a:p>
            <a:endParaRPr lang="en-US"/>
          </a:p>
          <a:p>
            <a:endParaRPr lang="en-US"/>
          </a:p>
        </p:txBody>
      </p:sp>
    </p:spTree>
    <p:extLst>
      <p:ext uri="{BB962C8B-B14F-4D97-AF65-F5344CB8AC3E}">
        <p14:creationId xmlns:p14="http://schemas.microsoft.com/office/powerpoint/2010/main" val="137195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60E2-7CB1-CE74-6AAE-8586E10F292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AA99A21-E66A-401C-6869-91C8B498AA06}"/>
              </a:ext>
            </a:extLst>
          </p:cNvPr>
          <p:cNvPicPr>
            <a:picLocks noGrp="1" noChangeAspect="1"/>
          </p:cNvPicPr>
          <p:nvPr>
            <p:ph idx="1"/>
          </p:nvPr>
        </p:nvPicPr>
        <p:blipFill>
          <a:blip r:embed="rId2"/>
          <a:stretch>
            <a:fillRect/>
          </a:stretch>
        </p:blipFill>
        <p:spPr>
          <a:xfrm>
            <a:off x="447655" y="438546"/>
            <a:ext cx="9056025" cy="5809854"/>
          </a:xfrm>
        </p:spPr>
      </p:pic>
    </p:spTree>
    <p:extLst>
      <p:ext uri="{BB962C8B-B14F-4D97-AF65-F5344CB8AC3E}">
        <p14:creationId xmlns:p14="http://schemas.microsoft.com/office/powerpoint/2010/main" val="387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4756-66FE-982C-0CD5-0E299AF7499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8C6C583-5FDA-839E-E337-1DEAE76DB047}"/>
              </a:ext>
            </a:extLst>
          </p:cNvPr>
          <p:cNvPicPr>
            <a:picLocks noGrp="1" noChangeAspect="1"/>
          </p:cNvPicPr>
          <p:nvPr>
            <p:ph idx="1"/>
          </p:nvPr>
        </p:nvPicPr>
        <p:blipFill>
          <a:blip r:embed="rId2"/>
          <a:stretch>
            <a:fillRect/>
          </a:stretch>
        </p:blipFill>
        <p:spPr>
          <a:xfrm>
            <a:off x="429622" y="609600"/>
            <a:ext cx="9410893" cy="5402858"/>
          </a:xfrm>
        </p:spPr>
      </p:pic>
    </p:spTree>
    <p:extLst>
      <p:ext uri="{BB962C8B-B14F-4D97-AF65-F5344CB8AC3E}">
        <p14:creationId xmlns:p14="http://schemas.microsoft.com/office/powerpoint/2010/main" val="1511243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PROJECT PRESENTATION ON</vt:lpstr>
      <vt:lpstr>                        Outline </vt:lpstr>
      <vt:lpstr>                    INTRODUCTION</vt:lpstr>
      <vt:lpstr>                   LITERATURE SURVEY</vt:lpstr>
      <vt:lpstr>              PROBLEM STATEMENT </vt:lpstr>
      <vt:lpstr>        Proposed Solution/System </vt:lpstr>
      <vt:lpstr>               How to play game</vt:lpstr>
      <vt:lpstr>PowerPoint Presentation</vt:lpstr>
      <vt:lpstr>PowerPoint Presentation</vt:lpstr>
      <vt:lpstr>PowerPoint Presentation</vt:lpstr>
      <vt:lpstr>PowerPoint Presentation</vt:lpstr>
      <vt:lpstr>PowerPoint Presentation</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Unknown User</dc:creator>
  <cp:lastModifiedBy>Unknown User</cp:lastModifiedBy>
  <cp:revision>1</cp:revision>
  <dcterms:created xsi:type="dcterms:W3CDTF">2022-09-20T01:57:52Z</dcterms:created>
  <dcterms:modified xsi:type="dcterms:W3CDTF">2022-09-20T02:31:01Z</dcterms:modified>
</cp:coreProperties>
</file>