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E27F9-0C0E-4A07-A3A3-36CE1543AF9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0D0B8-A4D9-4150-9CC3-81CBB6BE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Unvarified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0D0B8-A4D9-4150-9CC3-81CBB6BEC5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Unvarified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0D0B8-A4D9-4150-9CC3-81CBB6BEC5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Unvarified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0D0B8-A4D9-4150-9CC3-81CBB6BEC5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1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0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8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0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1E7EB2-F7B9-4009-BE16-DF230BD215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BBC6C92-FB7A-4E17-9482-E268F0B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6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Shopping Cart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Angularfire + Firebase – Authentication - 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6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525" y="503593"/>
            <a:ext cx="5403272" cy="6067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83402" y="774915"/>
            <a:ext cx="4618495" cy="867905"/>
          </a:xfrm>
          <a:prstGeom prst="round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Login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3403" y="1914142"/>
            <a:ext cx="4618495" cy="3466768"/>
          </a:xfrm>
          <a:prstGeom prst="round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3401" y="5743621"/>
            <a:ext cx="2185261" cy="464949"/>
          </a:xfrm>
          <a:prstGeom prst="round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16635" y="5743621"/>
            <a:ext cx="2185262" cy="464949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31375" y="2806117"/>
            <a:ext cx="4122549" cy="573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Email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1375" y="3605704"/>
            <a:ext cx="4122549" cy="573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6873" y="4405291"/>
            <a:ext cx="4091551" cy="5669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38793" y="519091"/>
            <a:ext cx="5403272" cy="6067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6669" y="818588"/>
            <a:ext cx="4618495" cy="867905"/>
          </a:xfrm>
          <a:prstGeom prst="round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Register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46678" y="1975916"/>
            <a:ext cx="4618495" cy="3466768"/>
          </a:xfrm>
          <a:prstGeom prst="round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16669" y="5759119"/>
            <a:ext cx="2185261" cy="464949"/>
          </a:xfrm>
          <a:prstGeom prst="round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249903" y="5759119"/>
            <a:ext cx="2185262" cy="464949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94652" y="2887973"/>
            <a:ext cx="4122549" cy="573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Email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94652" y="3687560"/>
            <a:ext cx="4122549" cy="573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94652" y="4504144"/>
            <a:ext cx="4091551" cy="5669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07565" y="2144764"/>
            <a:ext cx="4122549" cy="574361"/>
          </a:xfrm>
          <a:prstGeom prst="round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	</a:t>
            </a:r>
            <a:r>
              <a:rPr lang="en-US" dirty="0" smtClean="0">
                <a:solidFill>
                  <a:srgbClr val="002060"/>
                </a:solidFill>
              </a:rPr>
              <a:t>Register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31375" y="2110301"/>
            <a:ext cx="4122549" cy="574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Login </a:t>
            </a:r>
            <a:r>
              <a:rPr lang="en-US" dirty="0" smtClean="0"/>
              <a:t>	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Truxton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1" y="4532845"/>
            <a:ext cx="3050439" cy="576262"/>
          </a:xfrm>
        </p:spPr>
        <p:txBody>
          <a:bodyPr/>
          <a:lstStyle/>
          <a:p>
            <a:r>
              <a:rPr lang="en-US" dirty="0" smtClean="0"/>
              <a:t>Sony x7i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R9 099.99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6" t="-2580" r="-39801" b="-286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4748463" y="2699748"/>
            <a:ext cx="2691241" cy="159151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1" b="15811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Samsung A20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R12 099.99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Motorola V360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R1 099.99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Truxton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1" y="4532845"/>
            <a:ext cx="3050439" cy="576262"/>
          </a:xfrm>
        </p:spPr>
        <p:txBody>
          <a:bodyPr/>
          <a:lstStyle/>
          <a:p>
            <a:r>
              <a:rPr lang="en-US" dirty="0" smtClean="0"/>
              <a:t>Sony x7i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R9 099.99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6" t="-2580" r="-39801" b="-286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4748463" y="2699748"/>
            <a:ext cx="2691241" cy="159151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1" b="15811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Samsung A20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R12 099.99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Motorola V360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R1 099.99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38416" y="6168322"/>
            <a:ext cx="2735124" cy="495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AddToCart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170852" y="6168323"/>
            <a:ext cx="2735124" cy="495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AddToCart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654634" y="6182269"/>
            <a:ext cx="2735124" cy="495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AddToCart</a:t>
            </a:r>
          </a:p>
        </p:txBody>
      </p:sp>
      <p:sp>
        <p:nvSpPr>
          <p:cNvPr id="19" name="Oval 18"/>
          <p:cNvSpPr/>
          <p:nvPr/>
        </p:nvSpPr>
        <p:spPr>
          <a:xfrm>
            <a:off x="5083811" y="1848022"/>
            <a:ext cx="2020543" cy="610138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Search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170852" y="1327150"/>
            <a:ext cx="1599259" cy="346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Login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916366" y="1327149"/>
            <a:ext cx="1599259" cy="346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Register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10368366" y="3332136"/>
            <a:ext cx="1518834" cy="1200709"/>
          </a:xfrm>
          <a:prstGeom prst="bentConnector3">
            <a:avLst/>
          </a:prstGeom>
          <a:ln>
            <a:tailEnd type="triangle"/>
          </a:ln>
          <a:effectLst>
            <a:outerShdw blurRad="50800" dist="50800" dir="5400000" sx="91000" sy="9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7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Truxton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1" y="4532845"/>
            <a:ext cx="3050439" cy="576262"/>
          </a:xfrm>
        </p:spPr>
        <p:txBody>
          <a:bodyPr/>
          <a:lstStyle/>
          <a:p>
            <a:r>
              <a:rPr lang="en-US" dirty="0" smtClean="0"/>
              <a:t>Sony x7i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R9 099.99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6" t="-2580" r="-39801" b="-286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4748463" y="2699748"/>
            <a:ext cx="2691241" cy="159151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1" b="15811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Samsung A20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R12 099.99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Motorola V360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R1 099.99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38416" y="6168322"/>
            <a:ext cx="2735124" cy="495945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AddToCart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170852" y="6168323"/>
            <a:ext cx="2735124" cy="4959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AddToCart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654634" y="6182269"/>
            <a:ext cx="2735124" cy="4959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AddToCart</a:t>
            </a:r>
          </a:p>
        </p:txBody>
      </p:sp>
      <p:sp>
        <p:nvSpPr>
          <p:cNvPr id="7" name="Oval 6"/>
          <p:cNvSpPr/>
          <p:nvPr/>
        </p:nvSpPr>
        <p:spPr>
          <a:xfrm>
            <a:off x="10368366" y="387458"/>
            <a:ext cx="821410" cy="71292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+4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82772" y="1327150"/>
            <a:ext cx="2867187" cy="4029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username@gmail.com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083811" y="1848022"/>
            <a:ext cx="2020543" cy="610138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Search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82772" y="298683"/>
            <a:ext cx="1433594" cy="851726"/>
          </a:xfrm>
          <a:prstGeom prst="rect">
            <a:avLst/>
          </a:prstGeom>
          <a:blipFill dpi="0" rotWithShape="1">
            <a:blip r:embed="rId7">
              <a:alphaModFix amt="70000"/>
            </a:blip>
            <a:srcRect/>
            <a:stretch>
              <a:fillRect l="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89758" y="1333965"/>
            <a:ext cx="1018196" cy="402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Logout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14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2718</TotalTime>
  <Words>104</Words>
  <Application>Microsoft Office PowerPoint</Application>
  <PresentationFormat>Widescreen</PresentationFormat>
  <Paragraphs>65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Shopping Cart App</vt:lpstr>
      <vt:lpstr>PowerPoint Presentation</vt:lpstr>
      <vt:lpstr>Truxton Mobile</vt:lpstr>
      <vt:lpstr>Truxton Mobile</vt:lpstr>
      <vt:lpstr>Truxton Mobile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 App</dc:title>
  <dc:creator>Truxton Pvrtcx</dc:creator>
  <cp:lastModifiedBy>Truxton Pvrtcx</cp:lastModifiedBy>
  <cp:revision>11</cp:revision>
  <dcterms:created xsi:type="dcterms:W3CDTF">2020-11-16T19:51:23Z</dcterms:created>
  <dcterms:modified xsi:type="dcterms:W3CDTF">2020-11-18T22:25:43Z</dcterms:modified>
</cp:coreProperties>
</file>