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1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41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3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103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96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3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43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70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6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2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8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8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1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22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F4E6AF-BF97-49A9-9DD6-81A7C68F144C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D7E1-E68C-4B59-AB81-441D10F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88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F2085-DA02-4B97-9A3C-61EBAC2BF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839" y="2080620"/>
            <a:ext cx="9483890" cy="1231099"/>
          </a:xfrm>
        </p:spPr>
        <p:txBody>
          <a:bodyPr/>
          <a:lstStyle/>
          <a:p>
            <a:r>
              <a:rPr lang="zh-CN" altLang="en-US" sz="5400" dirty="0"/>
              <a:t>基于机器学习的课堂点名系统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EFA9E3-FFAA-4EA3-8032-60B4B745B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839" y="3546281"/>
            <a:ext cx="8825658" cy="1359673"/>
          </a:xfrm>
        </p:spPr>
        <p:txBody>
          <a:bodyPr>
            <a:normAutofit/>
          </a:bodyPr>
          <a:lstStyle/>
          <a:p>
            <a:r>
              <a:rPr lang="zh-CN" altLang="en-US" dirty="0"/>
              <a:t>组长：马铁铮</a:t>
            </a:r>
            <a:endParaRPr lang="en-US" altLang="zh-CN" dirty="0"/>
          </a:p>
          <a:p>
            <a:r>
              <a:rPr lang="zh-CN" altLang="en-US" dirty="0"/>
              <a:t>组员：罗布平措，郭雯扬</a:t>
            </a:r>
            <a:endParaRPr lang="en-US" altLang="zh-CN" dirty="0"/>
          </a:p>
          <a:p>
            <a:r>
              <a:rPr lang="zh-CN" altLang="en-US" dirty="0"/>
              <a:t>指导老师：杨灿</a:t>
            </a:r>
          </a:p>
        </p:txBody>
      </p:sp>
    </p:spTree>
    <p:extLst>
      <p:ext uri="{BB962C8B-B14F-4D97-AF65-F5344CB8AC3E}">
        <p14:creationId xmlns:p14="http://schemas.microsoft.com/office/powerpoint/2010/main" val="165735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E8490-4F3E-4A8A-BF7A-37B377CD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程序演示（保存名单）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259D18-D016-4917-876C-D4B4C565B6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7767" y="1534899"/>
            <a:ext cx="2758910" cy="353086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AD39023-A3E0-4B4B-9D6D-47C887F5FB55}"/>
              </a:ext>
            </a:extLst>
          </p:cNvPr>
          <p:cNvSpPr/>
          <p:nvPr/>
        </p:nvSpPr>
        <p:spPr>
          <a:xfrm>
            <a:off x="1081377" y="4754879"/>
            <a:ext cx="341906" cy="3108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AFABA6-D251-4953-9CF5-9557001E01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30768" y="1671955"/>
            <a:ext cx="5274310" cy="3625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91F619-5F8D-4D01-823E-47FECB2CDD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18013" y="3603929"/>
            <a:ext cx="1099820" cy="103822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5DA01D1-B683-4EBF-935E-BB8B06A920C2}"/>
              </a:ext>
            </a:extLst>
          </p:cNvPr>
          <p:cNvCxnSpPr/>
          <p:nvPr/>
        </p:nvCxnSpPr>
        <p:spPr>
          <a:xfrm flipV="1">
            <a:off x="3935896" y="2034540"/>
            <a:ext cx="1304014" cy="105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F5426B8-BB2E-4212-AFFE-11521E4345D6}"/>
              </a:ext>
            </a:extLst>
          </p:cNvPr>
          <p:cNvCxnSpPr>
            <a:cxnSpLocks/>
          </p:cNvCxnSpPr>
          <p:nvPr/>
        </p:nvCxnSpPr>
        <p:spPr>
          <a:xfrm>
            <a:off x="8083826" y="2218414"/>
            <a:ext cx="0" cy="132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59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86DCE-2FA6-4168-8A29-9B4CCB5B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15" y="2488252"/>
            <a:ext cx="9404723" cy="1400530"/>
          </a:xfrm>
        </p:spPr>
        <p:txBody>
          <a:bodyPr/>
          <a:lstStyle/>
          <a:p>
            <a:pPr algn="ctr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57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874C1-2DD1-449A-80BC-16B56D08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程序开发工具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CD2F6-0976-4A05-B69F-7F54D3B13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window+vs2017</a:t>
            </a:r>
            <a:r>
              <a:rPr lang="zh-CN" altLang="en-US" dirty="0"/>
              <a:t>（</a:t>
            </a:r>
            <a:r>
              <a:rPr lang="en-US" altLang="zh-CN" dirty="0"/>
              <a:t>python</a:t>
            </a:r>
            <a:r>
              <a:rPr lang="zh-CN" altLang="en-US" dirty="0"/>
              <a:t>环境包）</a:t>
            </a:r>
            <a:endParaRPr lang="en-US" altLang="zh-CN" dirty="0"/>
          </a:p>
          <a:p>
            <a:r>
              <a:rPr lang="zh-CN" altLang="en-US" dirty="0"/>
              <a:t>第三方库：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百度</a:t>
            </a:r>
            <a:r>
              <a:rPr lang="en-US" altLang="zh-CN" dirty="0"/>
              <a:t>ai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opencv</a:t>
            </a:r>
            <a:r>
              <a:rPr lang="zh-CN" altLang="en-US" dirty="0"/>
              <a:t>（</a:t>
            </a:r>
            <a:r>
              <a:rPr lang="en-US" altLang="zh-CN" dirty="0"/>
              <a:t>3.4.2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PySimpleGui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29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7E1E7-AC63-4C98-9CEF-BD00658D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4CA92-062A-46D9-9414-7EA5186BC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本程序基于百度</a:t>
            </a:r>
            <a:r>
              <a:rPr lang="en-US" altLang="zh-CN" dirty="0"/>
              <a:t>ai</a:t>
            </a:r>
            <a:r>
              <a:rPr lang="zh-CN" altLang="en-US" dirty="0"/>
              <a:t>平台提供的人脸识别接口（</a:t>
            </a:r>
            <a:r>
              <a:rPr lang="en-US" altLang="zh-CN" dirty="0"/>
              <a:t>python</a:t>
            </a:r>
            <a:r>
              <a:rPr lang="zh-CN" altLang="en-US" dirty="0"/>
              <a:t>语言 </a:t>
            </a:r>
            <a:r>
              <a:rPr lang="en-US" altLang="zh-CN" dirty="0"/>
              <a:t>http</a:t>
            </a:r>
            <a:r>
              <a:rPr lang="zh-CN" altLang="en-US" dirty="0"/>
              <a:t>），由本地</a:t>
            </a:r>
            <a:r>
              <a:rPr lang="en-US" altLang="zh-CN" dirty="0"/>
              <a:t>python</a:t>
            </a:r>
            <a:r>
              <a:rPr lang="zh-CN" altLang="en-US" dirty="0"/>
              <a:t>客户端登录连接百度</a:t>
            </a:r>
            <a:r>
              <a:rPr lang="en-US" altLang="zh-CN" dirty="0"/>
              <a:t>ai</a:t>
            </a:r>
            <a:r>
              <a:rPr lang="zh-CN" altLang="en-US" dirty="0"/>
              <a:t>平台，向其传输图片以及参数信息，并接收其返回的结果，本地客户端处理返回结果并展示在</a:t>
            </a:r>
            <a:r>
              <a:rPr lang="en-US" altLang="zh-CN" dirty="0" err="1"/>
              <a:t>gui</a:t>
            </a:r>
            <a:r>
              <a:rPr lang="zh-CN" altLang="en-US" dirty="0"/>
              <a:t>界面中，并支持以</a:t>
            </a:r>
            <a:r>
              <a:rPr lang="en-US" altLang="zh-CN" dirty="0"/>
              <a:t>txt</a:t>
            </a:r>
            <a:r>
              <a:rPr lang="zh-CN" altLang="en-US" dirty="0"/>
              <a:t>格式保存识别结果，人脸库的相关管理操作在百度</a:t>
            </a:r>
            <a:r>
              <a:rPr lang="en-US" altLang="zh-CN" dirty="0"/>
              <a:t>ai</a:t>
            </a:r>
            <a:r>
              <a:rPr lang="zh-CN" altLang="en-US" dirty="0"/>
              <a:t>平台完成。</a:t>
            </a:r>
          </a:p>
        </p:txBody>
      </p:sp>
    </p:spTree>
    <p:extLst>
      <p:ext uri="{BB962C8B-B14F-4D97-AF65-F5344CB8AC3E}">
        <p14:creationId xmlns:p14="http://schemas.microsoft.com/office/powerpoint/2010/main" val="142869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7379F-E237-4153-B119-7E84D3D0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程序主要功能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B227A-BA36-458C-86F1-37DFBB7A3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/>
              <a:t>需要能够使用在百度</a:t>
            </a:r>
            <a:r>
              <a:rPr lang="en-US" altLang="zh-CN" b="1" dirty="0"/>
              <a:t>ai</a:t>
            </a:r>
            <a:r>
              <a:rPr lang="zh-CN" altLang="zh-CN" b="1" dirty="0"/>
              <a:t>平台注册的账号进行访问</a:t>
            </a:r>
            <a:endParaRPr lang="zh-CN" altLang="zh-CN" dirty="0"/>
          </a:p>
          <a:p>
            <a:pPr lvl="0"/>
            <a:r>
              <a:rPr lang="zh-CN" altLang="zh-CN" dirty="0"/>
              <a:t>能够接受大部分主要图片</a:t>
            </a:r>
          </a:p>
          <a:p>
            <a:pPr lvl="0"/>
            <a:r>
              <a:rPr lang="zh-CN" altLang="zh-CN" dirty="0"/>
              <a:t>能够识别出图片中的人脸，并且能够在图片中标注出来</a:t>
            </a:r>
          </a:p>
          <a:p>
            <a:pPr lvl="0"/>
            <a:r>
              <a:rPr lang="zh-CN" altLang="zh-CN" dirty="0"/>
              <a:t>能够将识别出的人脸在人脸库中进行匹配，输出已到和未到的人</a:t>
            </a:r>
          </a:p>
          <a:p>
            <a:pPr lvl="0"/>
            <a:r>
              <a:rPr lang="zh-CN" altLang="zh-CN" dirty="0"/>
              <a:t>能够将查询的结果以</a:t>
            </a:r>
            <a:r>
              <a:rPr lang="en-US" altLang="zh-CN" dirty="0"/>
              <a:t>txt</a:t>
            </a:r>
            <a:r>
              <a:rPr lang="zh-CN" altLang="zh-CN" dirty="0"/>
              <a:t>文件的形式输出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52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F897F-9027-4AF1-8AB9-5205555E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程序架构图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DBD3BD9-47EE-4F5E-86C1-F815114B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30" y="1676840"/>
            <a:ext cx="5542857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0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C0B9E-0606-455A-9560-748EF35C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程序运行流程图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29068B-723B-4191-8E9A-7BE6F3AE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28" y="1942467"/>
            <a:ext cx="5257143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2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F35EC-0D2B-4308-BFF9-27DFF26C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程序运行流程图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343ED8-398A-4E0E-9F80-93083EDB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93" y="1304520"/>
            <a:ext cx="3048579" cy="51007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AFB2EC-F486-4B37-A0E5-54939778C886}"/>
              </a:ext>
            </a:extLst>
          </p:cNvPr>
          <p:cNvSpPr txBox="1"/>
          <p:nvPr/>
        </p:nvSpPr>
        <p:spPr>
          <a:xfrm>
            <a:off x="1963972" y="1486893"/>
            <a:ext cx="204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人脸识别流程图</a:t>
            </a:r>
          </a:p>
        </p:txBody>
      </p:sp>
    </p:spTree>
    <p:extLst>
      <p:ext uri="{BB962C8B-B14F-4D97-AF65-F5344CB8AC3E}">
        <p14:creationId xmlns:p14="http://schemas.microsoft.com/office/powerpoint/2010/main" val="296745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E12EC-7AF5-4AAD-9CE2-56F3C748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程序演示（登陆）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473815-A766-475F-9670-A179F88149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1233" y="1853248"/>
            <a:ext cx="3311635" cy="39438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2B709E-0558-4D87-90BD-20651449A1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27873" y="2952750"/>
            <a:ext cx="1162050" cy="9525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ECF863D-F77F-49FA-9569-FDB5A7DA8DFE}"/>
              </a:ext>
            </a:extLst>
          </p:cNvPr>
          <p:cNvCxnSpPr/>
          <p:nvPr/>
        </p:nvCxnSpPr>
        <p:spPr>
          <a:xfrm>
            <a:off x="4858908" y="3429000"/>
            <a:ext cx="2468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9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ABE02-31F6-41BA-892D-B4692EF8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程序演示（点名）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03DECF-5EE6-48FE-8480-43945F7EE9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5908" y="1328462"/>
            <a:ext cx="4149215" cy="4921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ED87EE-81A9-4A24-A8A3-909BE1C4E2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23713" y="1328462"/>
            <a:ext cx="4215131" cy="492126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DC1547F-69E2-4729-980E-EDA4E9D7CB07}"/>
              </a:ext>
            </a:extLst>
          </p:cNvPr>
          <p:cNvCxnSpPr/>
          <p:nvPr/>
        </p:nvCxnSpPr>
        <p:spPr>
          <a:xfrm>
            <a:off x="4795326" y="3789094"/>
            <a:ext cx="1541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068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233</Words>
  <Application>Microsoft Office PowerPoint</Application>
  <PresentationFormat>宽屏</PresentationFormat>
  <Paragraphs>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离子</vt:lpstr>
      <vt:lpstr>基于机器学习的课堂点名系统</vt:lpstr>
      <vt:lpstr>程序开发工具</vt:lpstr>
      <vt:lpstr>程序简介</vt:lpstr>
      <vt:lpstr>程序主要功能</vt:lpstr>
      <vt:lpstr>程序架构图</vt:lpstr>
      <vt:lpstr>程序运行流程图</vt:lpstr>
      <vt:lpstr>程序运行流程图</vt:lpstr>
      <vt:lpstr>程序演示（登陆）</vt:lpstr>
      <vt:lpstr>程序演示（点名）</vt:lpstr>
      <vt:lpstr>程序演示（保存名单）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基于机器学习的课堂点名系统</dc:title>
  <dc:creator>铁铮 马</dc:creator>
  <cp:lastModifiedBy>铁铮 马</cp:lastModifiedBy>
  <cp:revision>13</cp:revision>
  <dcterms:created xsi:type="dcterms:W3CDTF">2019-06-16T06:42:22Z</dcterms:created>
  <dcterms:modified xsi:type="dcterms:W3CDTF">2019-06-16T07:11:44Z</dcterms:modified>
</cp:coreProperties>
</file>