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9" r:id="rId4"/>
    <p:sldId id="260" r:id="rId5"/>
    <p:sldId id="270" r:id="rId6"/>
    <p:sldId id="283" r:id="rId7"/>
    <p:sldId id="284" r:id="rId8"/>
    <p:sldId id="285" r:id="rId9"/>
    <p:sldId id="286" r:id="rId10"/>
    <p:sldId id="287" r:id="rId11"/>
    <p:sldId id="268" r:id="rId12"/>
    <p:sldId id="288" r:id="rId13"/>
    <p:sldId id="29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4FF"/>
    <a:srgbClr val="2979F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093FD-3D5E-4FF2-BECC-2FD7E8171C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A0151-D92B-47D1-BAF3-640771A0F10D}">
      <dgm:prSet phldrT="[文本]"/>
      <dgm:spPr/>
      <dgm:t>
        <a:bodyPr/>
        <a:lstStyle/>
        <a:p>
          <a:r>
            <a:rPr lang="en-US" altLang="zh-CN" dirty="0" smtClean="0"/>
            <a:t>/</a:t>
          </a:r>
          <a:r>
            <a:rPr lang="en-US" altLang="zh-CN" dirty="0" err="1" smtClean="0"/>
            <a:t>mnt</a:t>
          </a:r>
          <a:r>
            <a:rPr lang="en-US" altLang="zh-CN" dirty="0" smtClean="0"/>
            <a:t>/</a:t>
          </a:r>
          <a:r>
            <a:rPr lang="en-US" altLang="zh-CN" dirty="0" err="1" smtClean="0"/>
            <a:t>lfs</a:t>
          </a:r>
          <a:endParaRPr lang="zh-CN" altLang="en-US" dirty="0"/>
        </a:p>
      </dgm:t>
    </dgm:pt>
    <dgm:pt modelId="{079C0C7C-973B-4BE7-929A-6355714484CC}" type="parTrans" cxnId="{CE9C57EA-F3FF-4F68-B266-C79E03D4FB73}">
      <dgm:prSet/>
      <dgm:spPr/>
      <dgm:t>
        <a:bodyPr/>
        <a:lstStyle/>
        <a:p>
          <a:endParaRPr lang="zh-CN" altLang="en-US"/>
        </a:p>
      </dgm:t>
    </dgm:pt>
    <dgm:pt modelId="{FC87FDF4-CC97-44A2-8D9A-C0A54E0DC82D}" type="sibTrans" cxnId="{CE9C57EA-F3FF-4F68-B266-C79E03D4FB73}">
      <dgm:prSet/>
      <dgm:spPr/>
      <dgm:t>
        <a:bodyPr/>
        <a:lstStyle/>
        <a:p>
          <a:endParaRPr lang="zh-CN" altLang="en-US"/>
        </a:p>
      </dgm:t>
    </dgm:pt>
    <dgm:pt modelId="{F30C1761-F71D-4774-B2E3-C0CD1F88B5DE}">
      <dgm:prSet phldrT="[文本]"/>
      <dgm:spPr/>
      <dgm:t>
        <a:bodyPr/>
        <a:lstStyle/>
        <a:p>
          <a:r>
            <a:rPr lang="en-US" altLang="zh-CN" dirty="0" smtClean="0"/>
            <a:t>Sources: </a:t>
          </a:r>
          <a:r>
            <a:rPr lang="zh-CN" altLang="en-US" dirty="0" smtClean="0"/>
            <a:t>          </a:t>
          </a:r>
          <a:endParaRPr lang="zh-CN" altLang="en-US" dirty="0"/>
        </a:p>
      </dgm:t>
    </dgm:pt>
    <dgm:pt modelId="{C772E889-D110-47EA-B330-75F99512FE32}" type="parTrans" cxnId="{7815B529-A828-4215-9618-215916FCAD90}">
      <dgm:prSet/>
      <dgm:spPr/>
      <dgm:t>
        <a:bodyPr/>
        <a:lstStyle/>
        <a:p>
          <a:endParaRPr lang="zh-CN" altLang="en-US"/>
        </a:p>
      </dgm:t>
    </dgm:pt>
    <dgm:pt modelId="{E8274766-080D-4382-AE2E-D0F058D5B2C2}" type="sibTrans" cxnId="{7815B529-A828-4215-9618-215916FCAD90}">
      <dgm:prSet/>
      <dgm:spPr/>
      <dgm:t>
        <a:bodyPr/>
        <a:lstStyle/>
        <a:p>
          <a:endParaRPr lang="zh-CN" altLang="en-US"/>
        </a:p>
      </dgm:t>
    </dgm:pt>
    <dgm:pt modelId="{B2397E1D-B6B4-4189-A8CD-A3DE7A366039}">
      <dgm:prSet phldrT="[文本]"/>
      <dgm:spPr/>
      <dgm:t>
        <a:bodyPr/>
        <a:lstStyle/>
        <a:p>
          <a:r>
            <a:rPr lang="en-US" altLang="zh-CN" dirty="0" smtClean="0"/>
            <a:t>Tools</a:t>
          </a:r>
          <a:endParaRPr lang="zh-CN" altLang="en-US" dirty="0"/>
        </a:p>
      </dgm:t>
    </dgm:pt>
    <dgm:pt modelId="{1A9D1046-CDF3-4F8C-BBA2-967411C62B28}" type="parTrans" cxnId="{2FA3697B-81A9-4F36-ADD3-4BEED900D170}">
      <dgm:prSet/>
      <dgm:spPr/>
      <dgm:t>
        <a:bodyPr/>
        <a:lstStyle/>
        <a:p>
          <a:endParaRPr lang="zh-CN" altLang="en-US"/>
        </a:p>
      </dgm:t>
    </dgm:pt>
    <dgm:pt modelId="{76C3EA80-C3D1-49E2-84F6-5FD23B9E7461}" type="sibTrans" cxnId="{2FA3697B-81A9-4F36-ADD3-4BEED900D170}">
      <dgm:prSet/>
      <dgm:spPr/>
      <dgm:t>
        <a:bodyPr/>
        <a:lstStyle/>
        <a:p>
          <a:endParaRPr lang="zh-CN" altLang="en-US"/>
        </a:p>
      </dgm:t>
    </dgm:pt>
    <dgm:pt modelId="{2BB701F4-967F-4A27-A323-E64DEA3E04CC}">
      <dgm:prSet phldrT="[文本]"/>
      <dgm:spPr/>
      <dgm:t>
        <a:bodyPr/>
        <a:lstStyle/>
        <a:p>
          <a:r>
            <a:rPr lang="en-US" altLang="en-US" dirty="0" smtClean="0"/>
            <a:t>.</a:t>
          </a:r>
          <a:r>
            <a:rPr lang="en-US" altLang="en-US" dirty="0" err="1" smtClean="0"/>
            <a:t>bash_profile</a:t>
          </a:r>
          <a:endParaRPr lang="zh-CN" altLang="en-US" dirty="0"/>
        </a:p>
      </dgm:t>
    </dgm:pt>
    <dgm:pt modelId="{73491522-A639-4FF6-906B-19057BFFA86E}" type="parTrans" cxnId="{D1E77AD7-450E-48B2-8D67-AF279171E7D9}">
      <dgm:prSet/>
      <dgm:spPr/>
      <dgm:t>
        <a:bodyPr/>
        <a:lstStyle/>
        <a:p>
          <a:endParaRPr lang="zh-CN" altLang="en-US"/>
        </a:p>
      </dgm:t>
    </dgm:pt>
    <dgm:pt modelId="{3F633158-E3AD-4673-AF1E-4511F2AED42C}" type="sibTrans" cxnId="{D1E77AD7-450E-48B2-8D67-AF279171E7D9}">
      <dgm:prSet/>
      <dgm:spPr/>
      <dgm:t>
        <a:bodyPr/>
        <a:lstStyle/>
        <a:p>
          <a:endParaRPr lang="zh-CN" altLang="en-US"/>
        </a:p>
      </dgm:t>
    </dgm:pt>
    <dgm:pt modelId="{B043A2DA-4D8F-4544-A5E7-A9E9E5232B68}">
      <dgm:prSet phldrT="[文本]"/>
      <dgm:spPr/>
      <dgm:t>
        <a:bodyPr/>
        <a:lstStyle/>
        <a:p>
          <a:r>
            <a:rPr lang="en-US" altLang="en-US" dirty="0" smtClean="0"/>
            <a:t>.</a:t>
          </a:r>
          <a:r>
            <a:rPr lang="en-US" altLang="en-US" dirty="0" err="1" smtClean="0"/>
            <a:t>bashrc</a:t>
          </a:r>
          <a:endParaRPr lang="zh-CN" altLang="en-US" dirty="0"/>
        </a:p>
      </dgm:t>
    </dgm:pt>
    <dgm:pt modelId="{789102A9-6EFA-4346-874D-004E61BF4199}" type="parTrans" cxnId="{B6789F68-A0DB-46DC-9382-9053CF8EC327}">
      <dgm:prSet/>
      <dgm:spPr/>
      <dgm:t>
        <a:bodyPr/>
        <a:lstStyle/>
        <a:p>
          <a:endParaRPr lang="zh-CN" altLang="en-US"/>
        </a:p>
      </dgm:t>
    </dgm:pt>
    <dgm:pt modelId="{AD75525F-FAED-475D-9327-83EF42C7F6BD}" type="sibTrans" cxnId="{B6789F68-A0DB-46DC-9382-9053CF8EC327}">
      <dgm:prSet/>
      <dgm:spPr/>
      <dgm:t>
        <a:bodyPr/>
        <a:lstStyle/>
        <a:p>
          <a:endParaRPr lang="zh-CN" altLang="en-US"/>
        </a:p>
      </dgm:t>
    </dgm:pt>
    <dgm:pt modelId="{D2B26172-C383-420D-A023-484C462EA5BF}" type="pres">
      <dgm:prSet presAssocID="{075093FD-3D5E-4FF2-BECC-2FD7E8171C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8629D7-067B-4621-90D9-EB34072D39F2}" type="pres">
      <dgm:prSet presAssocID="{C15A0151-D92B-47D1-BAF3-640771A0F10D}" presName="root1" presStyleCnt="0"/>
      <dgm:spPr/>
    </dgm:pt>
    <dgm:pt modelId="{10675191-A5ED-476D-A6DD-6FC939B2AA0B}" type="pres">
      <dgm:prSet presAssocID="{C15A0151-D92B-47D1-BAF3-640771A0F10D}" presName="LevelOneTextNode" presStyleLbl="node0" presStyleIdx="0" presStyleCnt="1" custScaleX="757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94F1FF-E1B0-4954-80BA-CD5A793E488A}" type="pres">
      <dgm:prSet presAssocID="{C15A0151-D92B-47D1-BAF3-640771A0F10D}" presName="level2hierChild" presStyleCnt="0"/>
      <dgm:spPr/>
    </dgm:pt>
    <dgm:pt modelId="{328FB200-3A31-440A-A273-0AC131C99077}" type="pres">
      <dgm:prSet presAssocID="{C772E889-D110-47EA-B330-75F99512FE32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9F049485-A926-44E8-B70A-A7AE0DBBA044}" type="pres">
      <dgm:prSet presAssocID="{C772E889-D110-47EA-B330-75F99512FE3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DBCE0C4-4E4E-4CA8-BB3A-7F9F9AA78F61}" type="pres">
      <dgm:prSet presAssocID="{F30C1761-F71D-4774-B2E3-C0CD1F88B5DE}" presName="root2" presStyleCnt="0"/>
      <dgm:spPr/>
    </dgm:pt>
    <dgm:pt modelId="{4BC9AD53-C76B-4714-89F8-61252043BEDF}" type="pres">
      <dgm:prSet presAssocID="{F30C1761-F71D-4774-B2E3-C0CD1F88B5D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FA03F4-86C1-4B4E-920C-656080AECF08}" type="pres">
      <dgm:prSet presAssocID="{F30C1761-F71D-4774-B2E3-C0CD1F88B5DE}" presName="level3hierChild" presStyleCnt="0"/>
      <dgm:spPr/>
    </dgm:pt>
    <dgm:pt modelId="{71F2D20D-CFC0-4C68-B706-18E2128D8BEE}" type="pres">
      <dgm:prSet presAssocID="{1A9D1046-CDF3-4F8C-BBA2-967411C62B2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04417AB5-2670-4264-983C-8D9634D9DD1D}" type="pres">
      <dgm:prSet presAssocID="{1A9D1046-CDF3-4F8C-BBA2-967411C62B2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57F5A072-F9BB-4CC0-8701-2E8CB8C1FE7A}" type="pres">
      <dgm:prSet presAssocID="{B2397E1D-B6B4-4189-A8CD-A3DE7A366039}" presName="root2" presStyleCnt="0"/>
      <dgm:spPr/>
    </dgm:pt>
    <dgm:pt modelId="{8C0A6FFC-7B9A-418B-A1BD-953D837B4EC4}" type="pres">
      <dgm:prSet presAssocID="{B2397E1D-B6B4-4189-A8CD-A3DE7A36603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8C3787-CDF4-417B-BDDE-403EE58E28E0}" type="pres">
      <dgm:prSet presAssocID="{B2397E1D-B6B4-4189-A8CD-A3DE7A366039}" presName="level3hierChild" presStyleCnt="0"/>
      <dgm:spPr/>
    </dgm:pt>
    <dgm:pt modelId="{42510486-ABB1-43E6-BDBE-8A2CD7F6A33F}" type="pres">
      <dgm:prSet presAssocID="{73491522-A639-4FF6-906B-19057BFFA86E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67257B93-FAF7-4AF6-8CCF-6C8D9A894C9D}" type="pres">
      <dgm:prSet presAssocID="{73491522-A639-4FF6-906B-19057BFFA86E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6566BAA3-8A94-4654-9178-7817DF66A202}" type="pres">
      <dgm:prSet presAssocID="{2BB701F4-967F-4A27-A323-E64DEA3E04CC}" presName="root2" presStyleCnt="0"/>
      <dgm:spPr/>
    </dgm:pt>
    <dgm:pt modelId="{D1FDECF0-6C3D-48DE-94BA-0BD23654C27E}" type="pres">
      <dgm:prSet presAssocID="{2BB701F4-967F-4A27-A323-E64DEA3E04CC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FFAC0C-879A-4FF3-86A1-3B7763C1235F}" type="pres">
      <dgm:prSet presAssocID="{2BB701F4-967F-4A27-A323-E64DEA3E04CC}" presName="level3hierChild" presStyleCnt="0"/>
      <dgm:spPr/>
    </dgm:pt>
    <dgm:pt modelId="{9C5C4256-2D8F-418B-AAA5-567F190F65A4}" type="pres">
      <dgm:prSet presAssocID="{789102A9-6EFA-4346-874D-004E61BF4199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DACA7BA-B7A5-4C56-8CA9-F2FB6F901DB0}" type="pres">
      <dgm:prSet presAssocID="{789102A9-6EFA-4346-874D-004E61BF419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B7063C9-692E-4DF4-98E7-BD24BB89F2AA}" type="pres">
      <dgm:prSet presAssocID="{B043A2DA-4D8F-4544-A5E7-A9E9E5232B68}" presName="root2" presStyleCnt="0"/>
      <dgm:spPr/>
    </dgm:pt>
    <dgm:pt modelId="{490702D0-52FD-4FAC-ACF5-208DAAC3B28A}" type="pres">
      <dgm:prSet presAssocID="{B043A2DA-4D8F-4544-A5E7-A9E9E5232B68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20843D-5EAC-4C7D-A147-FE2796BD0F28}" type="pres">
      <dgm:prSet presAssocID="{B043A2DA-4D8F-4544-A5E7-A9E9E5232B68}" presName="level3hierChild" presStyleCnt="0"/>
      <dgm:spPr/>
    </dgm:pt>
  </dgm:ptLst>
  <dgm:cxnLst>
    <dgm:cxn modelId="{141FEE00-CED7-4EEC-8F54-7EB362F559A3}" type="presOf" srcId="{B043A2DA-4D8F-4544-A5E7-A9E9E5232B68}" destId="{490702D0-52FD-4FAC-ACF5-208DAAC3B28A}" srcOrd="0" destOrd="0" presId="urn:microsoft.com/office/officeart/2005/8/layout/hierarchy2"/>
    <dgm:cxn modelId="{7815B529-A828-4215-9618-215916FCAD90}" srcId="{C15A0151-D92B-47D1-BAF3-640771A0F10D}" destId="{F30C1761-F71D-4774-B2E3-C0CD1F88B5DE}" srcOrd="0" destOrd="0" parTransId="{C772E889-D110-47EA-B330-75F99512FE32}" sibTransId="{E8274766-080D-4382-AE2E-D0F058D5B2C2}"/>
    <dgm:cxn modelId="{159C7F42-C9FA-413E-ABB4-5BF386B612D5}" type="presOf" srcId="{C772E889-D110-47EA-B330-75F99512FE32}" destId="{9F049485-A926-44E8-B70A-A7AE0DBBA044}" srcOrd="1" destOrd="0" presId="urn:microsoft.com/office/officeart/2005/8/layout/hierarchy2"/>
    <dgm:cxn modelId="{F565469E-2F5A-405F-ACC6-58FF20401F46}" type="presOf" srcId="{B2397E1D-B6B4-4189-A8CD-A3DE7A366039}" destId="{8C0A6FFC-7B9A-418B-A1BD-953D837B4EC4}" srcOrd="0" destOrd="0" presId="urn:microsoft.com/office/officeart/2005/8/layout/hierarchy2"/>
    <dgm:cxn modelId="{5F341E41-74A6-4F18-A016-3D24B6F1CC60}" type="presOf" srcId="{2BB701F4-967F-4A27-A323-E64DEA3E04CC}" destId="{D1FDECF0-6C3D-48DE-94BA-0BD23654C27E}" srcOrd="0" destOrd="0" presId="urn:microsoft.com/office/officeart/2005/8/layout/hierarchy2"/>
    <dgm:cxn modelId="{D87C6DD8-9801-4415-BE47-02DAA4098819}" type="presOf" srcId="{73491522-A639-4FF6-906B-19057BFFA86E}" destId="{67257B93-FAF7-4AF6-8CCF-6C8D9A894C9D}" srcOrd="1" destOrd="0" presId="urn:microsoft.com/office/officeart/2005/8/layout/hierarchy2"/>
    <dgm:cxn modelId="{0C02A150-00AC-405A-9A2E-F6D25D1B19CC}" type="presOf" srcId="{789102A9-6EFA-4346-874D-004E61BF4199}" destId="{9C5C4256-2D8F-418B-AAA5-567F190F65A4}" srcOrd="0" destOrd="0" presId="urn:microsoft.com/office/officeart/2005/8/layout/hierarchy2"/>
    <dgm:cxn modelId="{B6789F68-A0DB-46DC-9382-9053CF8EC327}" srcId="{C15A0151-D92B-47D1-BAF3-640771A0F10D}" destId="{B043A2DA-4D8F-4544-A5E7-A9E9E5232B68}" srcOrd="3" destOrd="0" parTransId="{789102A9-6EFA-4346-874D-004E61BF4199}" sibTransId="{AD75525F-FAED-475D-9327-83EF42C7F6BD}"/>
    <dgm:cxn modelId="{2FA3697B-81A9-4F36-ADD3-4BEED900D170}" srcId="{C15A0151-D92B-47D1-BAF3-640771A0F10D}" destId="{B2397E1D-B6B4-4189-A8CD-A3DE7A366039}" srcOrd="1" destOrd="0" parTransId="{1A9D1046-CDF3-4F8C-BBA2-967411C62B28}" sibTransId="{76C3EA80-C3D1-49E2-84F6-5FD23B9E7461}"/>
    <dgm:cxn modelId="{4050D09A-8A40-4B32-8B1F-98674EEDB68A}" type="presOf" srcId="{C772E889-D110-47EA-B330-75F99512FE32}" destId="{328FB200-3A31-440A-A273-0AC131C99077}" srcOrd="0" destOrd="0" presId="urn:microsoft.com/office/officeart/2005/8/layout/hierarchy2"/>
    <dgm:cxn modelId="{459778A4-BC44-4AE1-8AC4-F62C43C8AE05}" type="presOf" srcId="{075093FD-3D5E-4FF2-BECC-2FD7E8171C30}" destId="{D2B26172-C383-420D-A023-484C462EA5BF}" srcOrd="0" destOrd="0" presId="urn:microsoft.com/office/officeart/2005/8/layout/hierarchy2"/>
    <dgm:cxn modelId="{3D03D1BA-5857-4419-9458-81C8B174993D}" type="presOf" srcId="{C15A0151-D92B-47D1-BAF3-640771A0F10D}" destId="{10675191-A5ED-476D-A6DD-6FC939B2AA0B}" srcOrd="0" destOrd="0" presId="urn:microsoft.com/office/officeart/2005/8/layout/hierarchy2"/>
    <dgm:cxn modelId="{3CF16705-C895-4465-B48B-6251A730D328}" type="presOf" srcId="{1A9D1046-CDF3-4F8C-BBA2-967411C62B28}" destId="{04417AB5-2670-4264-983C-8D9634D9DD1D}" srcOrd="1" destOrd="0" presId="urn:microsoft.com/office/officeart/2005/8/layout/hierarchy2"/>
    <dgm:cxn modelId="{CE9C57EA-F3FF-4F68-B266-C79E03D4FB73}" srcId="{075093FD-3D5E-4FF2-BECC-2FD7E8171C30}" destId="{C15A0151-D92B-47D1-BAF3-640771A0F10D}" srcOrd="0" destOrd="0" parTransId="{079C0C7C-973B-4BE7-929A-6355714484CC}" sibTransId="{FC87FDF4-CC97-44A2-8D9A-C0A54E0DC82D}"/>
    <dgm:cxn modelId="{65622A8E-A2DC-4CB9-9EA8-90EE2F4360CC}" type="presOf" srcId="{73491522-A639-4FF6-906B-19057BFFA86E}" destId="{42510486-ABB1-43E6-BDBE-8A2CD7F6A33F}" srcOrd="0" destOrd="0" presId="urn:microsoft.com/office/officeart/2005/8/layout/hierarchy2"/>
    <dgm:cxn modelId="{F8812546-9C75-4519-8EA5-FBD936439577}" type="presOf" srcId="{F30C1761-F71D-4774-B2E3-C0CD1F88B5DE}" destId="{4BC9AD53-C76B-4714-89F8-61252043BEDF}" srcOrd="0" destOrd="0" presId="urn:microsoft.com/office/officeart/2005/8/layout/hierarchy2"/>
    <dgm:cxn modelId="{5E5178BA-37B7-481E-A8F1-9608CAA56B94}" type="presOf" srcId="{1A9D1046-CDF3-4F8C-BBA2-967411C62B28}" destId="{71F2D20D-CFC0-4C68-B706-18E2128D8BEE}" srcOrd="0" destOrd="0" presId="urn:microsoft.com/office/officeart/2005/8/layout/hierarchy2"/>
    <dgm:cxn modelId="{D2928ED4-AE91-4635-8ED1-F621A3A6A105}" type="presOf" srcId="{789102A9-6EFA-4346-874D-004E61BF4199}" destId="{3DACA7BA-B7A5-4C56-8CA9-F2FB6F901DB0}" srcOrd="1" destOrd="0" presId="urn:microsoft.com/office/officeart/2005/8/layout/hierarchy2"/>
    <dgm:cxn modelId="{D1E77AD7-450E-48B2-8D67-AF279171E7D9}" srcId="{C15A0151-D92B-47D1-BAF3-640771A0F10D}" destId="{2BB701F4-967F-4A27-A323-E64DEA3E04CC}" srcOrd="2" destOrd="0" parTransId="{73491522-A639-4FF6-906B-19057BFFA86E}" sibTransId="{3F633158-E3AD-4673-AF1E-4511F2AED42C}"/>
    <dgm:cxn modelId="{B094FDFC-94D2-400D-B19E-29F08BC52AE0}" type="presParOf" srcId="{D2B26172-C383-420D-A023-484C462EA5BF}" destId="{B28629D7-067B-4621-90D9-EB34072D39F2}" srcOrd="0" destOrd="0" presId="urn:microsoft.com/office/officeart/2005/8/layout/hierarchy2"/>
    <dgm:cxn modelId="{C8B69A96-1489-49A7-8508-90CDA15FB704}" type="presParOf" srcId="{B28629D7-067B-4621-90D9-EB34072D39F2}" destId="{10675191-A5ED-476D-A6DD-6FC939B2AA0B}" srcOrd="0" destOrd="0" presId="urn:microsoft.com/office/officeart/2005/8/layout/hierarchy2"/>
    <dgm:cxn modelId="{A35D8C6D-5D9F-4A9F-8B9E-44115541917B}" type="presParOf" srcId="{B28629D7-067B-4621-90D9-EB34072D39F2}" destId="{FA94F1FF-E1B0-4954-80BA-CD5A793E488A}" srcOrd="1" destOrd="0" presId="urn:microsoft.com/office/officeart/2005/8/layout/hierarchy2"/>
    <dgm:cxn modelId="{161AFE9F-4885-4417-9BC4-117D3943A030}" type="presParOf" srcId="{FA94F1FF-E1B0-4954-80BA-CD5A793E488A}" destId="{328FB200-3A31-440A-A273-0AC131C99077}" srcOrd="0" destOrd="0" presId="urn:microsoft.com/office/officeart/2005/8/layout/hierarchy2"/>
    <dgm:cxn modelId="{267CA262-0E7E-40E5-BA43-70CC662A254D}" type="presParOf" srcId="{328FB200-3A31-440A-A273-0AC131C99077}" destId="{9F049485-A926-44E8-B70A-A7AE0DBBA044}" srcOrd="0" destOrd="0" presId="urn:microsoft.com/office/officeart/2005/8/layout/hierarchy2"/>
    <dgm:cxn modelId="{6C1C30E3-E7D7-4909-9BF9-99828640D574}" type="presParOf" srcId="{FA94F1FF-E1B0-4954-80BA-CD5A793E488A}" destId="{DDBCE0C4-4E4E-4CA8-BB3A-7F9F9AA78F61}" srcOrd="1" destOrd="0" presId="urn:microsoft.com/office/officeart/2005/8/layout/hierarchy2"/>
    <dgm:cxn modelId="{64D093CD-CC1C-4B1C-97DC-23F65C3B99A9}" type="presParOf" srcId="{DDBCE0C4-4E4E-4CA8-BB3A-7F9F9AA78F61}" destId="{4BC9AD53-C76B-4714-89F8-61252043BEDF}" srcOrd="0" destOrd="0" presId="urn:microsoft.com/office/officeart/2005/8/layout/hierarchy2"/>
    <dgm:cxn modelId="{CA51B317-5598-46B1-B2A5-ECBC7769240A}" type="presParOf" srcId="{DDBCE0C4-4E4E-4CA8-BB3A-7F9F9AA78F61}" destId="{4DFA03F4-86C1-4B4E-920C-656080AECF08}" srcOrd="1" destOrd="0" presId="urn:microsoft.com/office/officeart/2005/8/layout/hierarchy2"/>
    <dgm:cxn modelId="{4E8AD9F7-3830-43B7-84E0-74216F16F829}" type="presParOf" srcId="{FA94F1FF-E1B0-4954-80BA-CD5A793E488A}" destId="{71F2D20D-CFC0-4C68-B706-18E2128D8BEE}" srcOrd="2" destOrd="0" presId="urn:microsoft.com/office/officeart/2005/8/layout/hierarchy2"/>
    <dgm:cxn modelId="{20AED10A-6277-40D3-A022-68FFD9D874C0}" type="presParOf" srcId="{71F2D20D-CFC0-4C68-B706-18E2128D8BEE}" destId="{04417AB5-2670-4264-983C-8D9634D9DD1D}" srcOrd="0" destOrd="0" presId="urn:microsoft.com/office/officeart/2005/8/layout/hierarchy2"/>
    <dgm:cxn modelId="{7EB1B02E-2BB1-4C12-9574-0EDF670CBA3F}" type="presParOf" srcId="{FA94F1FF-E1B0-4954-80BA-CD5A793E488A}" destId="{57F5A072-F9BB-4CC0-8701-2E8CB8C1FE7A}" srcOrd="3" destOrd="0" presId="urn:microsoft.com/office/officeart/2005/8/layout/hierarchy2"/>
    <dgm:cxn modelId="{FEEAEC11-0DF9-42F6-9A23-3608E69E337E}" type="presParOf" srcId="{57F5A072-F9BB-4CC0-8701-2E8CB8C1FE7A}" destId="{8C0A6FFC-7B9A-418B-A1BD-953D837B4EC4}" srcOrd="0" destOrd="0" presId="urn:microsoft.com/office/officeart/2005/8/layout/hierarchy2"/>
    <dgm:cxn modelId="{7B008578-A807-449F-BE3A-1B437BC7AE10}" type="presParOf" srcId="{57F5A072-F9BB-4CC0-8701-2E8CB8C1FE7A}" destId="{148C3787-CDF4-417B-BDDE-403EE58E28E0}" srcOrd="1" destOrd="0" presId="urn:microsoft.com/office/officeart/2005/8/layout/hierarchy2"/>
    <dgm:cxn modelId="{8F23066C-46C0-472F-A2A4-C8A4CDDE6938}" type="presParOf" srcId="{FA94F1FF-E1B0-4954-80BA-CD5A793E488A}" destId="{42510486-ABB1-43E6-BDBE-8A2CD7F6A33F}" srcOrd="4" destOrd="0" presId="urn:microsoft.com/office/officeart/2005/8/layout/hierarchy2"/>
    <dgm:cxn modelId="{EBF47428-29BF-412F-BAC4-F65A9121D79F}" type="presParOf" srcId="{42510486-ABB1-43E6-BDBE-8A2CD7F6A33F}" destId="{67257B93-FAF7-4AF6-8CCF-6C8D9A894C9D}" srcOrd="0" destOrd="0" presId="urn:microsoft.com/office/officeart/2005/8/layout/hierarchy2"/>
    <dgm:cxn modelId="{FBC80002-EE1E-45BF-8FBD-A37B73B9F36C}" type="presParOf" srcId="{FA94F1FF-E1B0-4954-80BA-CD5A793E488A}" destId="{6566BAA3-8A94-4654-9178-7817DF66A202}" srcOrd="5" destOrd="0" presId="urn:microsoft.com/office/officeart/2005/8/layout/hierarchy2"/>
    <dgm:cxn modelId="{71C89864-1269-4057-A5CB-A7EC6B4A2F19}" type="presParOf" srcId="{6566BAA3-8A94-4654-9178-7817DF66A202}" destId="{D1FDECF0-6C3D-48DE-94BA-0BD23654C27E}" srcOrd="0" destOrd="0" presId="urn:microsoft.com/office/officeart/2005/8/layout/hierarchy2"/>
    <dgm:cxn modelId="{2600E96D-AA2C-4094-BC37-28F088DF24BE}" type="presParOf" srcId="{6566BAA3-8A94-4654-9178-7817DF66A202}" destId="{48FFAC0C-879A-4FF3-86A1-3B7763C1235F}" srcOrd="1" destOrd="0" presId="urn:microsoft.com/office/officeart/2005/8/layout/hierarchy2"/>
    <dgm:cxn modelId="{7725C14D-EF7A-4EC4-9B05-F9072A91182C}" type="presParOf" srcId="{FA94F1FF-E1B0-4954-80BA-CD5A793E488A}" destId="{9C5C4256-2D8F-418B-AAA5-567F190F65A4}" srcOrd="6" destOrd="0" presId="urn:microsoft.com/office/officeart/2005/8/layout/hierarchy2"/>
    <dgm:cxn modelId="{C3723648-E614-4D4F-A9AA-03BD6BFF2064}" type="presParOf" srcId="{9C5C4256-2D8F-418B-AAA5-567F190F65A4}" destId="{3DACA7BA-B7A5-4C56-8CA9-F2FB6F901DB0}" srcOrd="0" destOrd="0" presId="urn:microsoft.com/office/officeart/2005/8/layout/hierarchy2"/>
    <dgm:cxn modelId="{BCDDAA07-A3BF-4D76-A9AC-29361CE20D3E}" type="presParOf" srcId="{FA94F1FF-E1B0-4954-80BA-CD5A793E488A}" destId="{BB7063C9-692E-4DF4-98E7-BD24BB89F2AA}" srcOrd="7" destOrd="0" presId="urn:microsoft.com/office/officeart/2005/8/layout/hierarchy2"/>
    <dgm:cxn modelId="{18DBC9D4-7200-4087-A891-E27304127396}" type="presParOf" srcId="{BB7063C9-692E-4DF4-98E7-BD24BB89F2AA}" destId="{490702D0-52FD-4FAC-ACF5-208DAAC3B28A}" srcOrd="0" destOrd="0" presId="urn:microsoft.com/office/officeart/2005/8/layout/hierarchy2"/>
    <dgm:cxn modelId="{C88EBD39-94A7-48C5-961C-FC76D5F80D93}" type="presParOf" srcId="{BB7063C9-692E-4DF4-98E7-BD24BB89F2AA}" destId="{6320843D-5EAC-4C7D-A147-FE2796BD0F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75191-A5ED-476D-A6DD-6FC939B2AA0B}">
      <dsp:nvSpPr>
        <dsp:cNvPr id="0" name=""/>
        <dsp:cNvSpPr/>
      </dsp:nvSpPr>
      <dsp:spPr>
        <a:xfrm>
          <a:off x="744329" y="1799121"/>
          <a:ext cx="1578435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/</a:t>
          </a:r>
          <a:r>
            <a:rPr lang="en-US" altLang="zh-CN" sz="2800" kern="1200" dirty="0" err="1" smtClean="0"/>
            <a:t>mnt</a:t>
          </a:r>
          <a:r>
            <a:rPr lang="en-US" altLang="zh-CN" sz="2800" kern="1200" dirty="0" smtClean="0"/>
            <a:t>/</a:t>
          </a:r>
          <a:r>
            <a:rPr lang="en-US" altLang="zh-CN" sz="2800" kern="1200" dirty="0" err="1" smtClean="0"/>
            <a:t>lfs</a:t>
          </a:r>
          <a:endParaRPr lang="zh-CN" altLang="en-US" sz="2800" kern="1200" dirty="0"/>
        </a:p>
      </dsp:txBody>
      <dsp:txXfrm>
        <a:off x="774857" y="1829649"/>
        <a:ext cx="1517379" cy="981255"/>
      </dsp:txXfrm>
    </dsp:sp>
    <dsp:sp modelId="{328FB200-3A31-440A-A273-0AC131C99077}">
      <dsp:nvSpPr>
        <dsp:cNvPr id="0" name=""/>
        <dsp:cNvSpPr/>
      </dsp:nvSpPr>
      <dsp:spPr>
        <a:xfrm rot="17692822">
          <a:off x="1748721" y="1401068"/>
          <a:ext cx="1981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193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690140" y="1371734"/>
        <a:ext cx="99096" cy="99096"/>
      </dsp:txXfrm>
    </dsp:sp>
    <dsp:sp modelId="{4BC9AD53-C76B-4714-89F8-61252043BEDF}">
      <dsp:nvSpPr>
        <dsp:cNvPr id="0" name=""/>
        <dsp:cNvSpPr/>
      </dsp:nvSpPr>
      <dsp:spPr>
        <a:xfrm>
          <a:off x="3156614" y="1132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Sources: </a:t>
          </a:r>
          <a:r>
            <a:rPr lang="zh-CN" altLang="en-US" sz="2800" kern="1200" dirty="0" smtClean="0"/>
            <a:t>          </a:t>
          </a:r>
          <a:endParaRPr lang="zh-CN" altLang="en-US" sz="2800" kern="1200" dirty="0"/>
        </a:p>
      </dsp:txBody>
      <dsp:txXfrm>
        <a:off x="3187142" y="31660"/>
        <a:ext cx="2023567" cy="981255"/>
      </dsp:txXfrm>
    </dsp:sp>
    <dsp:sp modelId="{71F2D20D-CFC0-4C68-B706-18E2128D8BEE}">
      <dsp:nvSpPr>
        <dsp:cNvPr id="0" name=""/>
        <dsp:cNvSpPr/>
      </dsp:nvSpPr>
      <dsp:spPr>
        <a:xfrm rot="19457599">
          <a:off x="2226244" y="2000397"/>
          <a:ext cx="102688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688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14017" y="1994940"/>
        <a:ext cx="51344" cy="51344"/>
      </dsp:txXfrm>
    </dsp:sp>
    <dsp:sp modelId="{8C0A6FFC-7B9A-418B-A1BD-953D837B4EC4}">
      <dsp:nvSpPr>
        <dsp:cNvPr id="0" name=""/>
        <dsp:cNvSpPr/>
      </dsp:nvSpPr>
      <dsp:spPr>
        <a:xfrm>
          <a:off x="3156614" y="1199791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Tools</a:t>
          </a:r>
          <a:endParaRPr lang="zh-CN" altLang="en-US" sz="2800" kern="1200" dirty="0"/>
        </a:p>
      </dsp:txBody>
      <dsp:txXfrm>
        <a:off x="3187142" y="1230319"/>
        <a:ext cx="2023567" cy="981255"/>
      </dsp:txXfrm>
    </dsp:sp>
    <dsp:sp modelId="{42510486-ABB1-43E6-BDBE-8A2CD7F6A33F}">
      <dsp:nvSpPr>
        <dsp:cNvPr id="0" name=""/>
        <dsp:cNvSpPr/>
      </dsp:nvSpPr>
      <dsp:spPr>
        <a:xfrm rot="2142401">
          <a:off x="2226244" y="2599726"/>
          <a:ext cx="102688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688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14017" y="2594269"/>
        <a:ext cx="51344" cy="51344"/>
      </dsp:txXfrm>
    </dsp:sp>
    <dsp:sp modelId="{D1FDECF0-6C3D-48DE-94BA-0BD23654C27E}">
      <dsp:nvSpPr>
        <dsp:cNvPr id="0" name=""/>
        <dsp:cNvSpPr/>
      </dsp:nvSpPr>
      <dsp:spPr>
        <a:xfrm>
          <a:off x="3156614" y="2398450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.</a:t>
          </a:r>
          <a:r>
            <a:rPr lang="en-US" altLang="en-US" sz="2800" kern="1200" dirty="0" err="1" smtClean="0"/>
            <a:t>bash_profile</a:t>
          </a:r>
          <a:endParaRPr lang="zh-CN" altLang="en-US" sz="2800" kern="1200" dirty="0"/>
        </a:p>
      </dsp:txBody>
      <dsp:txXfrm>
        <a:off x="3187142" y="2428978"/>
        <a:ext cx="2023567" cy="981255"/>
      </dsp:txXfrm>
    </dsp:sp>
    <dsp:sp modelId="{9C5C4256-2D8F-418B-AAA5-567F190F65A4}">
      <dsp:nvSpPr>
        <dsp:cNvPr id="0" name=""/>
        <dsp:cNvSpPr/>
      </dsp:nvSpPr>
      <dsp:spPr>
        <a:xfrm rot="3907178">
          <a:off x="1748721" y="3199056"/>
          <a:ext cx="1981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193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690140" y="3169722"/>
        <a:ext cx="99096" cy="99096"/>
      </dsp:txXfrm>
    </dsp:sp>
    <dsp:sp modelId="{490702D0-52FD-4FAC-ACF5-208DAAC3B28A}">
      <dsp:nvSpPr>
        <dsp:cNvPr id="0" name=""/>
        <dsp:cNvSpPr/>
      </dsp:nvSpPr>
      <dsp:spPr>
        <a:xfrm>
          <a:off x="3156614" y="3597109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.</a:t>
          </a:r>
          <a:r>
            <a:rPr lang="en-US" altLang="en-US" sz="2800" kern="1200" dirty="0" err="1" smtClean="0"/>
            <a:t>bashrc</a:t>
          </a:r>
          <a:endParaRPr lang="zh-CN" altLang="en-US" sz="2800" kern="1200" dirty="0"/>
        </a:p>
      </dsp:txBody>
      <dsp:txXfrm>
        <a:off x="3187142" y="3627637"/>
        <a:ext cx="2023567" cy="98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61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2877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798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979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467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436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058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383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754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138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436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959C-2CC0-46BC-AA2C-FE3B43BEBC2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fromscratch.org/lfs/downloads/stable-systemd/wget-li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87732" y="2041072"/>
            <a:ext cx="2683329" cy="2683329"/>
          </a:xfrm>
          <a:prstGeom prst="ellipse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67019" y="2520538"/>
            <a:ext cx="1713135" cy="1713135"/>
          </a:xfrm>
          <a:prstGeom prst="ellipse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45361" y="2998880"/>
            <a:ext cx="756450" cy="756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02826" y="2617880"/>
            <a:ext cx="54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操作系统课程设计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LFS(v8.3)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18320741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2334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五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LFS</a:t>
            </a:r>
            <a:endParaRPr lang="zh-CN" altLang="en-US" b="1" dirty="0"/>
          </a:p>
          <a:p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637563" y="1520283"/>
            <a:ext cx="777756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配置设备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配置时间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键盘布局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配置语言环境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systemd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424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8" y="509169"/>
            <a:ext cx="5869625" cy="319160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83" y="1124669"/>
            <a:ext cx="4017525" cy="34561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6425783" y="509169"/>
            <a:ext cx="46905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7441270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70" y="902895"/>
            <a:ext cx="6778868" cy="51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746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24" y="411346"/>
            <a:ext cx="3763821" cy="37638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7886" y="2293257"/>
            <a:ext cx="2646878" cy="1567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展示结束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314953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1946564"/>
            <a:ext cx="2546061" cy="25460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82876" y="286565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8777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1" y="-416250"/>
            <a:ext cx="5799421" cy="71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518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35941" y="299786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具体分析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66" y="2212436"/>
            <a:ext cx="2278745" cy="22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951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创建分区和文件系统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34" y="88761"/>
            <a:ext cx="4282925" cy="66285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7" y="1618517"/>
            <a:ext cx="4829498" cy="49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644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577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下载交叉编译链所需软件包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19247" y="1289451"/>
            <a:ext cx="109833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供下载软件存放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 $LFS/sources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a+wt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LFS/sources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www.linuxfromscratch.org/lfs/downloads/stable-systemd/wget-list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进行批量下载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耐心等待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--input-file=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 --continue --directory-prefix=$LFS/sources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080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545649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构建临时系统的准备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37276009"/>
              </p:ext>
            </p:extLst>
          </p:nvPr>
        </p:nvGraphicFramePr>
        <p:xfrm>
          <a:off x="-393149" y="1963037"/>
          <a:ext cx="5985567" cy="464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68577" y="1130424"/>
            <a:ext cx="5697461" cy="52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用户来编译软件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4850247" y="3395841"/>
            <a:ext cx="617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编译源码包后的临时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所处的位置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4850244" y="4415862"/>
            <a:ext cx="746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 –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.../bin/bash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命令清空环境变量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4850244" y="5649484"/>
            <a:ext cx="677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设置新的环境变量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5002647" y="2223963"/>
            <a:ext cx="5697461" cy="52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存放工具链的源码包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4423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545649"/>
            <a:ext cx="3316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构建临时系统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68576" y="1379506"/>
            <a:ext cx="3316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一个与宿主系统无关的新工具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68576" y="3058614"/>
            <a:ext cx="2809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使用该工具链，去构建其它的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10" y="119269"/>
            <a:ext cx="7788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96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31556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LFS</a:t>
            </a:r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endParaRPr lang="zh-CN" altLang="en-US" b="1" dirty="0"/>
          </a:p>
          <a:p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637563" y="1520283"/>
            <a:ext cx="777756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准备虚拟内核系统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chroot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创建基本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创建必要链接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/tools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下的工具链安装工具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如安装到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/bin, /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9019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230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Delbert Zou</dc:creator>
  <cp:lastModifiedBy>Chen Jefung</cp:lastModifiedBy>
  <cp:revision>66</cp:revision>
  <dcterms:created xsi:type="dcterms:W3CDTF">2017-04-20T13:18:41Z</dcterms:created>
  <dcterms:modified xsi:type="dcterms:W3CDTF">2018-12-18T09:45:58Z</dcterms:modified>
</cp:coreProperties>
</file>