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1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01848-724F-FCF8-A5AC-42AD41B0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19F31E-F0D9-F77E-36C3-67F252519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60F78-8D7E-28C1-E167-A9AEA407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9BFA1A-5F9C-66AE-CF03-5B68C115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D4E6C-178B-F430-7A68-8AD09D3A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08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98E89-4D43-E6FC-0D73-C5296468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16AD2D-EAF4-9B12-D207-F2A4D96E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1A852-904A-66C5-D475-511FD781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B64CB-6749-E910-EFA4-DCA6D634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686C7-B03F-0C61-279C-CA5217A5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45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762328-C391-89D3-66D4-0E2FCA6D0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604B7F-733C-CFAA-93D9-A3FB5F897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9C0E1-83EA-2D8B-3575-3913325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71D84-82C7-323B-8A40-C90D4699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8F901-4CD0-23E0-2FDF-A85A8CA2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730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F6599-E64E-A238-4244-51C84F04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747F4-0A75-77E2-6C35-09756A30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C814B-E161-D824-E7C9-781FE33F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A827F-2D34-8DFF-AED0-9428CE3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1862A-2B48-9CD3-8F5F-8815D1F5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482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81A63-41D1-DEE6-2056-F80B8907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CC7165-112E-EF1D-BDF0-414A6129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08AFA-5BAE-13FD-2FF5-2D170373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325C8-6E13-CB3D-D6CA-7592A2CE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A2000-C401-920E-6DB6-84932E68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3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C101E-2C5D-BAD9-EFCB-49A7C01C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1C49B-BBFF-4D21-68B0-686567CC7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A255E9-C3B6-0580-0E3F-5067392C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1C169-6042-CE54-E54F-A02025EA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EF1B0E-5D0E-24BB-61BE-578DDDB4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BB9337-811B-04FC-8F06-EE0CB103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04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06F0D-9069-8AB0-154D-F97993E3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1828EB-930D-B305-A84A-BE9A81D2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789C32-68F1-464C-B267-24EEC88D0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EED2CE-17F2-4C5A-F689-59572367F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B2648D-5ED5-E0A9-EAAB-B27DE873F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578D03-ED75-5DE4-7413-BADDEB30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98D82D-6B1E-1C3E-ABC4-1C13CBDE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23F3CB-D34E-3C38-DC2B-98527300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77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8D70B-7719-8185-C055-BA4D5818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B54498-BA10-A5FC-F652-AA5578B9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DF8D2E-135D-EAAC-D54E-8D744F3C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E768C4-1CAB-30DF-DAD4-7DB72F36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13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5A168-3E68-EA66-710B-B1BC180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DDC0F7-0B7E-2412-200F-F1BEDD32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28C4F5-2CFC-6A0C-E55A-50D18363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538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8C80D-1613-09B1-0F7C-5A316574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DF804-6D73-50F0-6181-369CB7A1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DB25F3-9A52-AECA-56D1-26A8D2A3C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6EB123-0165-78FC-FA95-B3D6297A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005AB-FAA0-D0B4-B209-7A52C7DC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AD6371-FA5B-2B57-F433-C9DB64F3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63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34689-FAD4-DDE3-31F1-8003BECC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9E1802-9013-4577-44E9-A30953058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57CB48-6B83-8796-DB17-2418EE0E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85BC5-EBFE-A426-E315-2487F125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0D4EEC-5831-7F3C-2679-012210FD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B62551-D65F-CD55-0C39-6A063A41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5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34E52D-2B0B-E051-F7C8-BF4C50F7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71AE53-59E1-3DF8-157E-5B68424A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8D701-C4C3-6FBB-A5F6-6E563F056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8BD09-76C5-4CCB-B311-98A6743E1AB0}" type="datetimeFigureOut">
              <a:rPr lang="es-PE" smtClean="0"/>
              <a:t>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E496C-C2A7-93EB-E010-A437F879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780415-A51F-2614-57D6-97B8468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89272-D0C2-4963-9322-1664FF33D2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698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C0800-4270-5CEC-EDB9-3DF95EF58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7AF9E39-1A94-D82C-069B-34836591E6E4}"/>
              </a:ext>
            </a:extLst>
          </p:cNvPr>
          <p:cNvSpPr txBox="1"/>
          <p:nvPr/>
        </p:nvSpPr>
        <p:spPr>
          <a:xfrm>
            <a:off x="3880866" y="3075057"/>
            <a:ext cx="4430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b="1" dirty="0">
                <a:solidFill>
                  <a:schemeClr val="bg1"/>
                </a:solidFill>
              </a:rPr>
              <a:t>BOX MODEL</a:t>
            </a:r>
          </a:p>
        </p:txBody>
      </p:sp>
      <p:pic>
        <p:nvPicPr>
          <p:cNvPr id="2050" name="Picture 2" descr="Equipo de ISIL – Eventos I ISIL">
            <a:extLst>
              <a:ext uri="{FF2B5EF4-FFF2-40B4-BE49-F238E27FC236}">
                <a16:creationId xmlns:a16="http://schemas.microsoft.com/office/drawing/2014/main" id="{9936092B-E7EF-CBA0-8AE9-0944477A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16" y="1624677"/>
            <a:ext cx="6415368" cy="36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E87812-1F40-49B2-51F9-0D0A9C880D0A}"/>
              </a:ext>
            </a:extLst>
          </p:cNvPr>
          <p:cNvSpPr txBox="1"/>
          <p:nvPr/>
        </p:nvSpPr>
        <p:spPr>
          <a:xfrm>
            <a:off x="3372993" y="4154189"/>
            <a:ext cx="54460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b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En breve comenzamos</a:t>
            </a:r>
          </a:p>
        </p:txBody>
      </p:sp>
    </p:spTree>
    <p:extLst>
      <p:ext uri="{BB962C8B-B14F-4D97-AF65-F5344CB8AC3E}">
        <p14:creationId xmlns:p14="http://schemas.microsoft.com/office/powerpoint/2010/main" val="31433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5AF20-A9A9-C99D-650C-B1E96418B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428FF41-3AA3-5DB7-7727-4BB3072F4D9B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716A82-4454-2C8A-62DE-0DFE0A9B561A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Border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ACB6F6-C1F8-CCDD-184A-D679C9A12189}"/>
              </a:ext>
            </a:extLst>
          </p:cNvPr>
          <p:cNvSpPr txBox="1"/>
          <p:nvPr/>
        </p:nvSpPr>
        <p:spPr>
          <a:xfrm>
            <a:off x="4151085" y="2004914"/>
            <a:ext cx="5124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Línea que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 rodea tanto al contenido como al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padding</a:t>
            </a:r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 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A078E6-7016-8028-60AF-4054C49DE999}"/>
              </a:ext>
            </a:extLst>
          </p:cNvPr>
          <p:cNvSpPr txBox="1"/>
          <p:nvPr/>
        </p:nvSpPr>
        <p:spPr>
          <a:xfrm>
            <a:off x="9486328" y="3244333"/>
            <a:ext cx="270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Controla el estilo,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 grosor y color</a:t>
            </a:r>
            <a:endParaRPr lang="es-MX" sz="1800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6AB4EB9-56FB-B186-6855-C5F69A907707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EF593E-245B-C748-3655-E19BCDC45078}"/>
              </a:ext>
            </a:extLst>
          </p:cNvPr>
          <p:cNvSpPr txBox="1"/>
          <p:nvPr/>
        </p:nvSpPr>
        <p:spPr>
          <a:xfrm>
            <a:off x="3450916" y="3105833"/>
            <a:ext cx="532674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PE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CONTENIDO DE LA CAJA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C81E74-15B1-A8DD-D3BF-478EAD08C5A6}"/>
              </a:ext>
            </a:extLst>
          </p:cNvPr>
          <p:cNvSpPr txBox="1"/>
          <p:nvPr/>
        </p:nvSpPr>
        <p:spPr>
          <a:xfrm>
            <a:off x="4093029" y="954107"/>
            <a:ext cx="6270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215756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907AF-FE22-E6F9-9FA1-2F98CC2B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B1B6302-E291-4314-3065-DF970EF80CB3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6D1C1C-181E-338F-83B5-884050D9D0DE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Margen /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</a:t>
            </a:r>
            <a:r>
              <a:rPr lang="es-MX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argin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6F5358-A736-266B-CFB7-DB8D39E36765}"/>
              </a:ext>
            </a:extLst>
          </p:cNvPr>
          <p:cNvSpPr txBox="1"/>
          <p:nvPr/>
        </p:nvSpPr>
        <p:spPr>
          <a:xfrm>
            <a:off x="4025392" y="1633873"/>
            <a:ext cx="5124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Espacio que rodea la caja o está fuera del borde y se rodea con otros elementos.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706FA89-7CC0-8DEB-CAE9-747AC22A14EB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7FE3EE-FD6E-FB2C-DCB8-A4D12E2F3CB5}"/>
              </a:ext>
            </a:extLst>
          </p:cNvPr>
          <p:cNvSpPr txBox="1"/>
          <p:nvPr/>
        </p:nvSpPr>
        <p:spPr>
          <a:xfrm>
            <a:off x="3450916" y="3105833"/>
            <a:ext cx="532674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PE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CONTENIDO DE LA CAJA</a:t>
            </a:r>
          </a:p>
        </p:txBody>
      </p:sp>
    </p:spTree>
    <p:extLst>
      <p:ext uri="{BB962C8B-B14F-4D97-AF65-F5344CB8AC3E}">
        <p14:creationId xmlns:p14="http://schemas.microsoft.com/office/powerpoint/2010/main" val="244856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0418-06B5-4837-4CAD-D96DF60B1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911FEE9-97DB-8F2D-5E9A-D12C2ADC14B8}"/>
              </a:ext>
            </a:extLst>
          </p:cNvPr>
          <p:cNvSpPr/>
          <p:nvPr/>
        </p:nvSpPr>
        <p:spPr>
          <a:xfrm flipH="1">
            <a:off x="0" y="2432302"/>
            <a:ext cx="3078480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B6CDBC-DDC1-28F3-B1B5-5884A4E0B1C3}"/>
              </a:ext>
            </a:extLst>
          </p:cNvPr>
          <p:cNvSpPr/>
          <p:nvPr/>
        </p:nvSpPr>
        <p:spPr>
          <a:xfrm flipH="1">
            <a:off x="9150095" y="2435783"/>
            <a:ext cx="3078480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627B6AD-6587-E768-5D28-4F5A14F0CC7D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  <a:ln w="666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7A5E17-4A58-C4AC-543A-41B2577E8AF4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Margen /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</a:t>
            </a:r>
            <a:r>
              <a:rPr lang="es-MX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argin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20DD89-B231-4272-725F-A5B323EBA6AF}"/>
              </a:ext>
            </a:extLst>
          </p:cNvPr>
          <p:cNvSpPr txBox="1"/>
          <p:nvPr/>
        </p:nvSpPr>
        <p:spPr>
          <a:xfrm>
            <a:off x="4025392" y="1633873"/>
            <a:ext cx="5124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Espacio que rodea la caja o está fuera del borde y se rodea con otros elementos. 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7732216-943E-53D0-973B-3D09A092B7A6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2FFD4C-8DEC-AB84-3533-D3E9D26786DD}"/>
              </a:ext>
            </a:extLst>
          </p:cNvPr>
          <p:cNvSpPr txBox="1"/>
          <p:nvPr/>
        </p:nvSpPr>
        <p:spPr>
          <a:xfrm>
            <a:off x="3450916" y="3105833"/>
            <a:ext cx="532674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s-PE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CONTENIDO DE LA CAJA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10D1C6-78B9-A524-D518-9BED43792053}"/>
              </a:ext>
            </a:extLst>
          </p:cNvPr>
          <p:cNvSpPr txBox="1"/>
          <p:nvPr/>
        </p:nvSpPr>
        <p:spPr>
          <a:xfrm>
            <a:off x="9522532" y="2828833"/>
            <a:ext cx="2119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Google Sans"/>
              </a:rPr>
              <a:t>Su objetivo es separar ese elemento de otros elementos</a:t>
            </a:r>
            <a:r>
              <a:rPr lang="es-MX" dirty="0">
                <a:solidFill>
                  <a:schemeClr val="bg1"/>
                </a:solidFill>
                <a:latin typeface="Google Sans"/>
              </a:rPr>
              <a:t> (cajas).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7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F1DAE9C-A0F2-3900-F38C-DA4EB7E064A0}"/>
              </a:ext>
            </a:extLst>
          </p:cNvPr>
          <p:cNvSpPr txBox="1"/>
          <p:nvPr/>
        </p:nvSpPr>
        <p:spPr>
          <a:xfrm>
            <a:off x="3880866" y="3075057"/>
            <a:ext cx="4430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b="1" dirty="0">
                <a:solidFill>
                  <a:schemeClr val="bg1"/>
                </a:solidFill>
              </a:rPr>
              <a:t>BOX MODEL</a:t>
            </a:r>
          </a:p>
        </p:txBody>
      </p:sp>
    </p:spTree>
    <p:extLst>
      <p:ext uri="{BB962C8B-B14F-4D97-AF65-F5344CB8AC3E}">
        <p14:creationId xmlns:p14="http://schemas.microsoft.com/office/powerpoint/2010/main" val="304951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B98AB-768B-1209-5B79-5CB952FA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66CAADF-A93F-E047-BD24-A6AA2317EAB9}"/>
              </a:ext>
            </a:extLst>
          </p:cNvPr>
          <p:cNvSpPr txBox="1"/>
          <p:nvPr/>
        </p:nvSpPr>
        <p:spPr>
          <a:xfrm>
            <a:off x="690372" y="3058775"/>
            <a:ext cx="78684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0" i="0" dirty="0">
                <a:effectLst/>
                <a:latin typeface="Google Sans"/>
              </a:rPr>
              <a:t>Cada elemento HTML se trata como una caja rectangular con diferentes propiedades que definen su tamaño, espacio y diseño.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34154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ECEF0-1395-DA4A-DBFE-DB434133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beled diagram of box model, showing margins, borders, and padding">
            <a:extLst>
              <a:ext uri="{FF2B5EF4-FFF2-40B4-BE49-F238E27FC236}">
                <a16:creationId xmlns:a16="http://schemas.microsoft.com/office/drawing/2014/main" id="{1BD6D62D-60F6-4D2E-523E-8DDF4AAD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764CF-E761-B030-3BAC-ACB217AE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é es una foto de perfil? | Sprout Social​​">
            <a:extLst>
              <a:ext uri="{FF2B5EF4-FFF2-40B4-BE49-F238E27FC236}">
                <a16:creationId xmlns:a16="http://schemas.microsoft.com/office/drawing/2014/main" id="{B49D5655-E7D9-6EA3-C9CF-0BDA7641D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475488"/>
            <a:ext cx="4463085" cy="59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CB8848-A7B8-CE35-CB18-C3B5E185DD14}"/>
              </a:ext>
            </a:extLst>
          </p:cNvPr>
          <p:cNvSpPr txBox="1"/>
          <p:nvPr/>
        </p:nvSpPr>
        <p:spPr>
          <a:xfrm>
            <a:off x="5986272" y="3779235"/>
            <a:ext cx="5242560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0"/>
              </a:spcAft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Hola soy XXXXXX, </a:t>
            </a:r>
            <a:r>
              <a:rPr lang="es-ES" b="1" i="0" dirty="0">
                <a:effectLst/>
                <a:latin typeface="Arial" panose="020B0604020202020204" pitchFamily="34" charset="0"/>
              </a:rPr>
              <a:t>Fotógrafo de Bodas en Lima, Perú</a:t>
            </a:r>
            <a:r>
              <a:rPr lang="es-ES" b="0" i="0" dirty="0">
                <a:effectLst/>
                <a:latin typeface="Arial" panose="020B0604020202020204" pitchFamily="34" charset="0"/>
              </a:rPr>
              <a:t> y Bodas de Destino en todo el mundo. Las fotos de tu matrimonio contadas de una forma única.</a:t>
            </a:r>
          </a:p>
          <a:p>
            <a:pPr>
              <a:buNone/>
            </a:pPr>
            <a:br>
              <a:rPr lang="es-ES" b="0" i="0" dirty="0">
                <a:solidFill>
                  <a:srgbClr val="ECECEC"/>
                </a:solidFill>
                <a:effectLst/>
                <a:latin typeface="Arial" panose="020B0604020202020204" pitchFamily="34" charset="0"/>
              </a:rPr>
            </a:b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6E8EB7-5561-5187-F7AE-C689BA7B6486}"/>
              </a:ext>
            </a:extLst>
          </p:cNvPr>
          <p:cNvSpPr txBox="1"/>
          <p:nvPr/>
        </p:nvSpPr>
        <p:spPr>
          <a:xfrm>
            <a:off x="5792724" y="754487"/>
            <a:ext cx="54361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600" b="1" dirty="0">
                <a:latin typeface="Google Sans"/>
              </a:rPr>
              <a:t>MI PORTAFOLIO</a:t>
            </a:r>
            <a:endParaRPr lang="es-PE" sz="6600" b="1" dirty="0"/>
          </a:p>
        </p:txBody>
      </p:sp>
    </p:spTree>
    <p:extLst>
      <p:ext uri="{BB962C8B-B14F-4D97-AF65-F5344CB8AC3E}">
        <p14:creationId xmlns:p14="http://schemas.microsoft.com/office/powerpoint/2010/main" val="139325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AA601-B590-4683-E97B-52D8289A0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E66EC82-FDDB-7DBF-EADB-D4CD8F6BB5C7}"/>
              </a:ext>
            </a:extLst>
          </p:cNvPr>
          <p:cNvSpPr/>
          <p:nvPr/>
        </p:nvSpPr>
        <p:spPr>
          <a:xfrm>
            <a:off x="384048" y="475489"/>
            <a:ext cx="4425696" cy="59070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B22BBF-D387-964E-807D-AEBF6A1BF576}"/>
              </a:ext>
            </a:extLst>
          </p:cNvPr>
          <p:cNvSpPr/>
          <p:nvPr/>
        </p:nvSpPr>
        <p:spPr>
          <a:xfrm>
            <a:off x="5138115" y="3429001"/>
            <a:ext cx="6511339" cy="29535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222BB8-216A-6560-D55B-06BD7ADDA71D}"/>
              </a:ext>
            </a:extLst>
          </p:cNvPr>
          <p:cNvSpPr txBox="1"/>
          <p:nvPr/>
        </p:nvSpPr>
        <p:spPr>
          <a:xfrm>
            <a:off x="5986272" y="3779235"/>
            <a:ext cx="5242560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0"/>
              </a:spcAft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Hola soy XXXXXX, </a:t>
            </a:r>
            <a:r>
              <a:rPr lang="es-ES" b="1" i="0" dirty="0">
                <a:effectLst/>
                <a:latin typeface="Arial" panose="020B0604020202020204" pitchFamily="34" charset="0"/>
              </a:rPr>
              <a:t>Fotógrafo de Bodas en Lima, Perú</a:t>
            </a:r>
            <a:r>
              <a:rPr lang="es-ES" b="0" i="0" dirty="0">
                <a:effectLst/>
                <a:latin typeface="Arial" panose="020B0604020202020204" pitchFamily="34" charset="0"/>
              </a:rPr>
              <a:t> y Bodas de Destino en todo el mundo. Las fotos de tu matrimonio contadas de una forma única.</a:t>
            </a:r>
          </a:p>
          <a:p>
            <a:pPr>
              <a:buNone/>
            </a:pPr>
            <a:br>
              <a:rPr lang="es-ES" b="0" i="0" dirty="0">
                <a:solidFill>
                  <a:srgbClr val="ECECEC"/>
                </a:solidFill>
                <a:effectLst/>
                <a:latin typeface="Arial" panose="020B0604020202020204" pitchFamily="34" charset="0"/>
              </a:rPr>
            </a:b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D3C51B-0714-FF47-1F1E-03FCAD7EB596}"/>
              </a:ext>
            </a:extLst>
          </p:cNvPr>
          <p:cNvSpPr/>
          <p:nvPr/>
        </p:nvSpPr>
        <p:spPr>
          <a:xfrm>
            <a:off x="5138116" y="475488"/>
            <a:ext cx="6511339" cy="26032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DA5C7B-A2D6-675C-8753-5A8D3D2F761C}"/>
              </a:ext>
            </a:extLst>
          </p:cNvPr>
          <p:cNvSpPr txBox="1"/>
          <p:nvPr/>
        </p:nvSpPr>
        <p:spPr>
          <a:xfrm>
            <a:off x="5792724" y="754487"/>
            <a:ext cx="54361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600" b="1" dirty="0">
                <a:latin typeface="Google Sans"/>
              </a:rPr>
              <a:t>MI PORTAFOLIO</a:t>
            </a:r>
            <a:endParaRPr lang="es-PE" sz="6600" b="1" dirty="0"/>
          </a:p>
        </p:txBody>
      </p:sp>
    </p:spTree>
    <p:extLst>
      <p:ext uri="{BB962C8B-B14F-4D97-AF65-F5344CB8AC3E}">
        <p14:creationId xmlns:p14="http://schemas.microsoft.com/office/powerpoint/2010/main" val="289351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B42B-6B97-D407-391E-AD79F30D7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26455BA-D5A8-340B-A612-C62414DB8BE8}"/>
              </a:ext>
            </a:extLst>
          </p:cNvPr>
          <p:cNvSpPr/>
          <p:nvPr/>
        </p:nvSpPr>
        <p:spPr>
          <a:xfrm>
            <a:off x="5138115" y="3429001"/>
            <a:ext cx="6511339" cy="2953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736EA0-A474-9DF4-06CF-DCA99FC1BB5A}"/>
              </a:ext>
            </a:extLst>
          </p:cNvPr>
          <p:cNvSpPr txBox="1"/>
          <p:nvPr/>
        </p:nvSpPr>
        <p:spPr>
          <a:xfrm>
            <a:off x="5986272" y="3779235"/>
            <a:ext cx="5242560" cy="2603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0"/>
              </a:spcAft>
              <a:buNone/>
            </a:pPr>
            <a:r>
              <a:rPr lang="es-E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Hola soy XXXXXX, </a:t>
            </a:r>
            <a:r>
              <a:rPr lang="es-E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Fotógrafo de Bodas en Lima, Perú</a:t>
            </a:r>
            <a:r>
              <a:rPr lang="es-E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y Bodas de Destino en todo el mundo. Las fotos de tu matrimonio contadas de una forma única.</a:t>
            </a:r>
          </a:p>
          <a:p>
            <a:pPr>
              <a:buNone/>
            </a:pPr>
            <a:br>
              <a:rPr lang="es-ES" b="0" i="0" dirty="0">
                <a:solidFill>
                  <a:srgbClr val="ECECEC"/>
                </a:solidFill>
                <a:effectLst/>
                <a:latin typeface="Arial" panose="020B0604020202020204" pitchFamily="34" charset="0"/>
              </a:rPr>
            </a:br>
            <a:endParaRPr lang="es-P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CA2C46A-2FDD-785F-48D1-7E0B29EC4CDC}"/>
              </a:ext>
            </a:extLst>
          </p:cNvPr>
          <p:cNvSpPr/>
          <p:nvPr/>
        </p:nvSpPr>
        <p:spPr>
          <a:xfrm>
            <a:off x="384048" y="475489"/>
            <a:ext cx="4425696" cy="5907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A83A0F4-5DB8-90D1-0CAE-B7D29D8F478C}"/>
              </a:ext>
            </a:extLst>
          </p:cNvPr>
          <p:cNvSpPr/>
          <p:nvPr/>
        </p:nvSpPr>
        <p:spPr>
          <a:xfrm>
            <a:off x="5138116" y="475488"/>
            <a:ext cx="6511339" cy="2603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 descr="Qué es una foto de perfil? | Sprout Social​​">
            <a:extLst>
              <a:ext uri="{FF2B5EF4-FFF2-40B4-BE49-F238E27FC236}">
                <a16:creationId xmlns:a16="http://schemas.microsoft.com/office/drawing/2014/main" id="{3116AF00-E05D-2E8B-4393-C4D5A22C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475488"/>
            <a:ext cx="4463085" cy="59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1D7058F-EC4C-48D8-0F96-8074EC1CDB6D}"/>
              </a:ext>
            </a:extLst>
          </p:cNvPr>
          <p:cNvSpPr txBox="1"/>
          <p:nvPr/>
        </p:nvSpPr>
        <p:spPr>
          <a:xfrm>
            <a:off x="5792724" y="754487"/>
            <a:ext cx="54361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  <a:latin typeface="Google Sans"/>
              </a:rPr>
              <a:t>MI PORTAFOLIO</a:t>
            </a:r>
            <a:endParaRPr lang="es-PE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5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78538-B8B1-8518-D9E6-BDEB858B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A1D0770-05DD-5558-9912-A9219548CC17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BD7039-785C-208E-C2D6-C9EFFC384001}"/>
              </a:ext>
            </a:extLst>
          </p:cNvPr>
          <p:cNvSpPr txBox="1"/>
          <p:nvPr/>
        </p:nvSpPr>
        <p:spPr>
          <a:xfrm>
            <a:off x="4808601" y="3105834"/>
            <a:ext cx="2574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Google Sans"/>
              </a:rPr>
              <a:t>CONTENIDO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E9B64C-49A4-4CD7-CFE6-2660EBB5939C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Todo esto es un bloque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959D85-4552-5B8A-D2FD-80750EF6E027}"/>
              </a:ext>
            </a:extLst>
          </p:cNvPr>
          <p:cNvSpPr txBox="1"/>
          <p:nvPr/>
        </p:nvSpPr>
        <p:spPr>
          <a:xfrm>
            <a:off x="3865816" y="1986922"/>
            <a:ext cx="5346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Núcleo de box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model</a:t>
            </a:r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 o área donde se muestra el texto.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BB0D3A-EEDF-7005-7B30-687F1C559C6B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04276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471F7-07B9-4C95-92F9-C1B155812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AD7BDD-D828-5F89-4190-30F904C03424}"/>
              </a:ext>
            </a:extLst>
          </p:cNvPr>
          <p:cNvSpPr/>
          <p:nvPr/>
        </p:nvSpPr>
        <p:spPr>
          <a:xfrm>
            <a:off x="3078480" y="2432303"/>
            <a:ext cx="6071616" cy="19933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FC33639-4C70-3F26-6D3F-74036564AB44}"/>
              </a:ext>
            </a:extLst>
          </p:cNvPr>
          <p:cNvSpPr/>
          <p:nvPr/>
        </p:nvSpPr>
        <p:spPr>
          <a:xfrm>
            <a:off x="5005387" y="3138337"/>
            <a:ext cx="2233613" cy="5892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6E5190-8CA1-EB1A-3848-45CAC0F270F6}"/>
              </a:ext>
            </a:extLst>
          </p:cNvPr>
          <p:cNvSpPr txBox="1"/>
          <p:nvPr/>
        </p:nvSpPr>
        <p:spPr>
          <a:xfrm>
            <a:off x="4808601" y="3105834"/>
            <a:ext cx="2574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Google Sans"/>
              </a:rPr>
              <a:t>PADDING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E208C9-E40F-C0CB-A37D-FF5FAEFF2F7A}"/>
              </a:ext>
            </a:extLst>
          </p:cNvPr>
          <p:cNvSpPr txBox="1"/>
          <p:nvPr/>
        </p:nvSpPr>
        <p:spPr>
          <a:xfrm>
            <a:off x="3078099" y="4577794"/>
            <a:ext cx="346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Relleno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F4CB31-AB8D-2AD1-ED62-614B20CE9959}"/>
              </a:ext>
            </a:extLst>
          </p:cNvPr>
          <p:cNvSpPr txBox="1"/>
          <p:nvPr/>
        </p:nvSpPr>
        <p:spPr>
          <a:xfrm>
            <a:off x="4730496" y="1986922"/>
            <a:ext cx="456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Espacio del contenido o el borde del elemento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077AF2-FADE-CAA4-7A5E-D9BFE5D4BC94}"/>
              </a:ext>
            </a:extLst>
          </p:cNvPr>
          <p:cNvSpPr txBox="1"/>
          <p:nvPr/>
        </p:nvSpPr>
        <p:spPr>
          <a:xfrm>
            <a:off x="9486328" y="3244333"/>
            <a:ext cx="2705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/>
              </a:rPr>
              <a:t>Crea una separación</a:t>
            </a:r>
            <a:endParaRPr lang="es-P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4CDEECC-2D91-64A7-04F4-0F663CCF3B8D}"/>
              </a:ext>
            </a:extLst>
          </p:cNvPr>
          <p:cNvCxnSpPr>
            <a:cxnSpLocks/>
          </p:cNvCxnSpPr>
          <p:nvPr/>
        </p:nvCxnSpPr>
        <p:spPr>
          <a:xfrm flipV="1">
            <a:off x="6096000" y="2572585"/>
            <a:ext cx="0" cy="48970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6745825-4BF3-06A9-A97F-DBAE39FA1C53}"/>
              </a:ext>
            </a:extLst>
          </p:cNvPr>
          <p:cNvCxnSpPr>
            <a:cxnSpLocks/>
          </p:cNvCxnSpPr>
          <p:nvPr/>
        </p:nvCxnSpPr>
        <p:spPr>
          <a:xfrm>
            <a:off x="6095994" y="3836572"/>
            <a:ext cx="6" cy="48017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40AF00B-069E-54AD-3346-B497FCC826CE}"/>
              </a:ext>
            </a:extLst>
          </p:cNvPr>
          <p:cNvCxnSpPr>
            <a:cxnSpLocks/>
          </p:cNvCxnSpPr>
          <p:nvPr/>
        </p:nvCxnSpPr>
        <p:spPr>
          <a:xfrm>
            <a:off x="7467600" y="3429000"/>
            <a:ext cx="1028700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0403A9-2148-E0FF-0374-AC66ACC03875}"/>
              </a:ext>
            </a:extLst>
          </p:cNvPr>
          <p:cNvCxnSpPr>
            <a:cxnSpLocks/>
          </p:cNvCxnSpPr>
          <p:nvPr/>
        </p:nvCxnSpPr>
        <p:spPr>
          <a:xfrm flipH="1">
            <a:off x="3450907" y="3428999"/>
            <a:ext cx="1279589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1121D3-7868-43C8-2CD6-73BDACCC0500}"/>
              </a:ext>
            </a:extLst>
          </p:cNvPr>
          <p:cNvSpPr txBox="1"/>
          <p:nvPr/>
        </p:nvSpPr>
        <p:spPr>
          <a:xfrm>
            <a:off x="0" y="0"/>
            <a:ext cx="1384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60823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253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Google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PORTILLO ALVAREZ</dc:creator>
  <cp:lastModifiedBy>DIANA PORTILLO ALVAREZ</cp:lastModifiedBy>
  <cp:revision>15</cp:revision>
  <dcterms:created xsi:type="dcterms:W3CDTF">2025-05-20T17:27:16Z</dcterms:created>
  <dcterms:modified xsi:type="dcterms:W3CDTF">2025-09-05T13:48:55Z</dcterms:modified>
</cp:coreProperties>
</file>