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66" r:id="rId7"/>
    <p:sldId id="259" r:id="rId8"/>
    <p:sldId id="265" r:id="rId9"/>
    <p:sldId id="260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FE52E5"/>
    <a:srgbClr val="FF5151"/>
    <a:srgbClr val="D177B4"/>
    <a:srgbClr val="FF5050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9300F-BC0C-49A7-BEBB-56503B329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097638-E7F1-E4DB-F5C2-1A0ADC06B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D865FF-1024-1223-BB14-830DCC8E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2DD-E9B3-491D-BCF5-5B4F08335378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CC2B8D-77C9-C6AA-0EFB-506BCED5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104252-5907-7EED-110B-4C93F009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5A06-6370-4E81-A4BE-764856354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056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8D9C8-32DC-4D90-8377-F60652F2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4460FD-09B8-774B-677E-FB6C0588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2E0C0B-873B-1354-E304-485806F9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2DD-E9B3-491D-BCF5-5B4F08335378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FF935C-2D87-49FE-03AC-F259D056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7D9E4-3153-280B-3D43-06689A06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5A06-6370-4E81-A4BE-764856354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134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B1567A-A8A9-58ED-E5CC-28169EED3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68D8E9-4C6F-3A28-C328-2E5F464CF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96B4BB-544A-1BFD-921F-7DEC33F7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2DD-E9B3-491D-BCF5-5B4F08335378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312983-B9C1-5613-6EFD-0FE4099F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C7AE8-393A-9342-0219-C6C29EC5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5A06-6370-4E81-A4BE-764856354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10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B719C-6926-3FC0-FCB9-E7C8F890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C9B55C-D722-E251-70ED-AF1D00FAB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C79949-4D46-9368-C472-D6014897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2DD-E9B3-491D-BCF5-5B4F08335378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996A8D-B3A5-E46A-3BC2-BD1D505C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6B6279-D2C0-CD2B-51F2-7DF0927A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5A06-6370-4E81-A4BE-764856354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00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73162-07EF-CE37-1DCC-1AC173A4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0CD014-9F8D-FEBE-759C-8ED577E0B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DE97A1-2C49-234D-4D6A-7F70DF74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2DD-E9B3-491D-BCF5-5B4F08335378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CFDB72-873F-1B4B-D938-D400B55E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D20F20-48A4-F4AA-6220-6B9BB40E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5A06-6370-4E81-A4BE-764856354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507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CED6C-3EC1-DD01-9E62-6DA07D89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C8C1D5-55AA-D440-B4EA-685DCAF51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02453A-BEB2-53E7-262C-B7CD6DAF5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FE887C-C9EB-0727-8E46-94ACABC5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2DD-E9B3-491D-BCF5-5B4F08335378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436A4A-0528-D98E-7B17-F063AB2C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5ACDBC-07E1-9C40-83E9-BA6E6933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5A06-6370-4E81-A4BE-764856354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05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8CD6B-1073-D6A8-998F-5361BCDC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C1AF2D-1D68-2525-6E5A-40731A9F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FB0F94-83A8-5F1E-42B5-8972E05A9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5B176A-2892-CC4E-61B8-41AEBBD38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06A324-FDDC-AA1A-DA6B-5F4AFD999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E5764F-0C66-5533-B7B2-698AC12C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2DD-E9B3-491D-BCF5-5B4F08335378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522C94-6280-D1B8-4008-685635C0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18FF5E-3EAF-7F51-3CF9-F39F36AC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5A06-6370-4E81-A4BE-764856354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447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562F2-29B8-B538-E90D-53E2FE6F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A3C424-C858-94C9-7233-CBA1B58C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2DD-E9B3-491D-BCF5-5B4F08335378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86BAAB-1E2B-24DF-5955-E0E345BB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E534C-77CF-81C1-278E-1B2D1539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5A06-6370-4E81-A4BE-764856354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912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BA5541-E550-5D87-FB86-FDD42345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2DD-E9B3-491D-BCF5-5B4F08335378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37AC81-A55D-C239-2114-C587BF5E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0C5AE4-0955-A180-7AB9-7B562B43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5A06-6370-4E81-A4BE-764856354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427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733D-0B8A-2675-8F45-7037FB0D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EEE0ED-CD6B-1FB9-DA77-6A4C3E66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F5CB5A-B985-4ADE-4023-552411DF9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17DC4A-3177-6DCB-6961-288BD9B8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2DD-E9B3-491D-BCF5-5B4F08335378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EB23CF-9218-49BD-A311-CB7DB281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0CDDE0-FC51-6DC7-B7D9-E11DFF8E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5A06-6370-4E81-A4BE-764856354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319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62905-4E06-7F67-485A-6A6252F2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AD1AA0-93FF-948C-A69C-C195780C6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ED9C8E-7422-988F-8A16-7BBC99B2B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1B33DE-ED4A-6273-D793-63112997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2DD-E9B3-491D-BCF5-5B4F08335378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47B80B-3B29-9D3A-B518-B795CAB5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7F8903-B3DC-8038-7861-CCB4363E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5A06-6370-4E81-A4BE-764856354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274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F874BE-3728-0ACE-B158-35B8E96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03553A-E10A-BED8-2E26-68E5D3483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DD5E15-8B93-DDBC-5928-8E0FEAF94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AB2DD-E9B3-491D-BCF5-5B4F08335378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63BE2C-8E3E-F7D2-0D8F-EC46E998A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914C8C-7990-7E96-9414-8B70B1B8A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395A06-6370-4E81-A4BE-764856354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727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9D4FCB3-BC98-65BF-220A-EE25768FEC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428168" y="3044279"/>
            <a:ext cx="733566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PROPIEDAD DE POSITION</a:t>
            </a:r>
          </a:p>
        </p:txBody>
      </p:sp>
    </p:spTree>
    <p:extLst>
      <p:ext uri="{BB962C8B-B14F-4D97-AF65-F5344CB8AC3E}">
        <p14:creationId xmlns:p14="http://schemas.microsoft.com/office/powerpoint/2010/main" val="418144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3B1012-7DB5-1A4E-B4BC-834BF1730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Texto&#10;&#10;El contenido generado por IA puede ser incorrecto.">
            <a:extLst>
              <a:ext uri="{FF2B5EF4-FFF2-40B4-BE49-F238E27FC236}">
                <a16:creationId xmlns:a16="http://schemas.microsoft.com/office/drawing/2014/main" id="{DB33B77A-F5F6-DECF-023A-A8D1C6C59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12" y="2180435"/>
            <a:ext cx="8264559" cy="249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4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6E30E9-171A-0BDF-68F1-39EE96146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3A4F0D-A156-D6B9-EF14-5C392B9262B1}"/>
              </a:ext>
            </a:extLst>
          </p:cNvPr>
          <p:cNvSpPr/>
          <p:nvPr/>
        </p:nvSpPr>
        <p:spPr>
          <a:xfrm>
            <a:off x="0" y="2333685"/>
            <a:ext cx="12192000" cy="4524315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6B17946-361F-5245-732D-0B3929216A63}"/>
              </a:ext>
            </a:extLst>
          </p:cNvPr>
          <p:cNvSpPr txBox="1"/>
          <p:nvPr/>
        </p:nvSpPr>
        <p:spPr>
          <a:xfrm>
            <a:off x="1229106" y="3144083"/>
            <a:ext cx="1060094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177B4"/>
                </a:solidFill>
              </a:rPr>
              <a:t>.</a:t>
            </a:r>
            <a:r>
              <a:rPr lang="en-US" sz="2800" dirty="0" err="1">
                <a:solidFill>
                  <a:srgbClr val="D177B4"/>
                </a:solidFill>
              </a:rPr>
              <a:t>elemento</a:t>
            </a:r>
            <a:r>
              <a:rPr lang="en-US" sz="2800" dirty="0">
                <a:solidFill>
                  <a:schemeClr val="bg1"/>
                </a:solidFill>
              </a:rPr>
              <a:t> {</a:t>
            </a:r>
          </a:p>
          <a:p>
            <a:r>
              <a:rPr lang="en-US" sz="2800" dirty="0">
                <a:solidFill>
                  <a:srgbClr val="D177B4"/>
                </a:solidFill>
              </a:rPr>
              <a:t>  </a:t>
            </a:r>
            <a:r>
              <a:rPr lang="en-US" sz="2800" dirty="0">
                <a:solidFill>
                  <a:srgbClr val="00B050"/>
                </a:solidFill>
              </a:rPr>
              <a:t>position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>
                <a:solidFill>
                  <a:srgbClr val="D177B4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sticky;</a:t>
            </a:r>
          </a:p>
          <a:p>
            <a:r>
              <a:rPr lang="en-US" sz="2800" dirty="0">
                <a:solidFill>
                  <a:srgbClr val="D177B4"/>
                </a:solidFill>
              </a:rPr>
              <a:t>  </a:t>
            </a:r>
            <a:r>
              <a:rPr lang="en-US" sz="2800" dirty="0">
                <a:solidFill>
                  <a:srgbClr val="00B050"/>
                </a:solidFill>
              </a:rPr>
              <a:t>top</a:t>
            </a:r>
            <a:r>
              <a:rPr lang="en-US" sz="2800" dirty="0">
                <a:solidFill>
                  <a:srgbClr val="D177B4"/>
                </a:solidFill>
              </a:rPr>
              <a:t>: 0;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  <a:endParaRPr lang="es-PE" sz="2800" dirty="0">
              <a:solidFill>
                <a:schemeClr val="bg1"/>
              </a:solidFill>
            </a:endParaRPr>
          </a:p>
        </p:txBody>
      </p:sp>
      <p:pic>
        <p:nvPicPr>
          <p:cNvPr id="4" name="Imagen 3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C171516B-F3FB-9810-5EC3-75376E509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1" y="350573"/>
            <a:ext cx="7401958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6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CAE777-E7E3-2A62-9925-6E0559F96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2C2467CB-67D2-7AD6-E5B2-DC4F83B1E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93" y="2238155"/>
            <a:ext cx="9058814" cy="369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6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866342-75CA-ACFB-8F84-282D0F716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Texto&#10;&#10;El contenido generado por IA puede ser incorrecto.">
            <a:extLst>
              <a:ext uri="{FF2B5EF4-FFF2-40B4-BE49-F238E27FC236}">
                <a16:creationId xmlns:a16="http://schemas.microsoft.com/office/drawing/2014/main" id="{F9E5FAAD-014F-F617-4722-4C8CEAF67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74" y="2431193"/>
            <a:ext cx="7052562" cy="199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0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078247-1231-1561-026E-7F10D109F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61B3E81-0919-8042-66E6-755F7D74DED3}"/>
              </a:ext>
            </a:extLst>
          </p:cNvPr>
          <p:cNvSpPr/>
          <p:nvPr/>
        </p:nvSpPr>
        <p:spPr>
          <a:xfrm>
            <a:off x="0" y="3584448"/>
            <a:ext cx="12192000" cy="3273552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79C97C0E-0C35-8742-A417-488CF6C2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38" y="1084774"/>
            <a:ext cx="7411484" cy="176237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B5E82D5-170A-4A71-DB23-18C32766E309}"/>
              </a:ext>
            </a:extLst>
          </p:cNvPr>
          <p:cNvSpPr txBox="1"/>
          <p:nvPr/>
        </p:nvSpPr>
        <p:spPr>
          <a:xfrm>
            <a:off x="1400556" y="4436394"/>
            <a:ext cx="60990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3200" dirty="0">
                <a:solidFill>
                  <a:srgbClr val="D177B4"/>
                </a:solidFill>
              </a:rPr>
              <a:t>.elemento </a:t>
            </a:r>
            <a:r>
              <a:rPr lang="es-PE" sz="3200" dirty="0">
                <a:solidFill>
                  <a:schemeClr val="bg1"/>
                </a:solidFill>
              </a:rPr>
              <a:t>{</a:t>
            </a:r>
          </a:p>
          <a:p>
            <a:r>
              <a:rPr lang="es-PE" sz="3200" dirty="0">
                <a:solidFill>
                  <a:srgbClr val="00B050"/>
                </a:solidFill>
              </a:rPr>
              <a:t>    position</a:t>
            </a:r>
            <a:r>
              <a:rPr lang="es-PE" sz="3200" dirty="0">
                <a:solidFill>
                  <a:schemeClr val="bg1"/>
                </a:solidFill>
              </a:rPr>
              <a:t>: </a:t>
            </a:r>
            <a:r>
              <a:rPr lang="es-PE" sz="3200" dirty="0" err="1">
                <a:solidFill>
                  <a:schemeClr val="bg1"/>
                </a:solidFill>
              </a:rPr>
              <a:t>static</a:t>
            </a:r>
            <a:r>
              <a:rPr lang="es-PE" sz="3200" dirty="0">
                <a:solidFill>
                  <a:schemeClr val="bg1"/>
                </a:solidFill>
              </a:rPr>
              <a:t>;</a:t>
            </a:r>
          </a:p>
          <a:p>
            <a:r>
              <a:rPr lang="es-PE" sz="32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340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9480D8-6EC3-3B3E-E2A2-B3E6E1966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Texto&#10;&#10;El contenido generado por IA puede ser incorrecto.">
            <a:extLst>
              <a:ext uri="{FF2B5EF4-FFF2-40B4-BE49-F238E27FC236}">
                <a16:creationId xmlns:a16="http://schemas.microsoft.com/office/drawing/2014/main" id="{D56F4DBB-0C76-B5BA-8861-4AB7E87B9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36" y="2556572"/>
            <a:ext cx="8180972" cy="17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0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27B689-9F4C-66B5-782C-5812E04D5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C52BD65-BDCE-1C1A-3DB9-604CEB82518F}"/>
              </a:ext>
            </a:extLst>
          </p:cNvPr>
          <p:cNvSpPr/>
          <p:nvPr/>
        </p:nvSpPr>
        <p:spPr>
          <a:xfrm>
            <a:off x="0" y="3584448"/>
            <a:ext cx="12192000" cy="3273552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473C08-494C-9D7B-F593-78AD6087BCFA}"/>
              </a:ext>
            </a:extLst>
          </p:cNvPr>
          <p:cNvSpPr txBox="1"/>
          <p:nvPr/>
        </p:nvSpPr>
        <p:spPr>
          <a:xfrm>
            <a:off x="1210056" y="3943951"/>
            <a:ext cx="106009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rgbClr val="D177B4"/>
                </a:solidFill>
              </a:rPr>
              <a:t>.elemento </a:t>
            </a:r>
            <a:r>
              <a:rPr lang="es-MX" sz="3200" dirty="0">
                <a:solidFill>
                  <a:schemeClr val="bg1"/>
                </a:solidFill>
              </a:rPr>
              <a:t>{</a:t>
            </a:r>
          </a:p>
          <a:p>
            <a:r>
              <a:rPr lang="es-MX" sz="3200" dirty="0">
                <a:solidFill>
                  <a:srgbClr val="FF5050"/>
                </a:solidFill>
              </a:rPr>
              <a:t>    position</a:t>
            </a:r>
            <a:r>
              <a:rPr lang="es-MX" sz="3200" dirty="0">
                <a:solidFill>
                  <a:schemeClr val="bg1"/>
                </a:solidFill>
              </a:rPr>
              <a:t>: relative;</a:t>
            </a:r>
          </a:p>
          <a:p>
            <a:r>
              <a:rPr lang="es-MX" sz="3200" dirty="0">
                <a:solidFill>
                  <a:srgbClr val="FF5050"/>
                </a:solidFill>
              </a:rPr>
              <a:t>       </a:t>
            </a:r>
            <a:r>
              <a:rPr lang="es-MX" sz="3200" dirty="0">
                <a:solidFill>
                  <a:srgbClr val="00B050"/>
                </a:solidFill>
              </a:rPr>
              <a:t>top:</a:t>
            </a:r>
            <a:r>
              <a:rPr lang="es-MX" sz="3200" dirty="0">
                <a:solidFill>
                  <a:srgbClr val="FF5050"/>
                </a:solidFill>
              </a:rPr>
              <a:t> </a:t>
            </a:r>
            <a:r>
              <a:rPr lang="es-MX" sz="3200" dirty="0">
                <a:solidFill>
                  <a:srgbClr val="D177B4"/>
                </a:solidFill>
              </a:rPr>
              <a:t>20px</a:t>
            </a:r>
            <a:r>
              <a:rPr lang="es-MX" sz="3200" dirty="0">
                <a:solidFill>
                  <a:schemeClr val="bg1"/>
                </a:solidFill>
              </a:rPr>
              <a:t>;</a:t>
            </a:r>
            <a:r>
              <a:rPr lang="es-MX" sz="3200" dirty="0">
                <a:solidFill>
                  <a:srgbClr val="FF5050"/>
                </a:solidFill>
              </a:rPr>
              <a:t>  </a:t>
            </a: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/* lo mueve 20px hacia abajo */</a:t>
            </a:r>
          </a:p>
          <a:p>
            <a:r>
              <a:rPr lang="es-MX" sz="3200" dirty="0">
                <a:solidFill>
                  <a:srgbClr val="FF5050"/>
                </a:solidFill>
              </a:rPr>
              <a:t>       </a:t>
            </a:r>
            <a:r>
              <a:rPr lang="es-MX" sz="3200" dirty="0" err="1">
                <a:solidFill>
                  <a:srgbClr val="00B050"/>
                </a:solidFill>
              </a:rPr>
              <a:t>left</a:t>
            </a:r>
            <a:r>
              <a:rPr lang="es-MX" sz="3200" dirty="0">
                <a:solidFill>
                  <a:srgbClr val="00B050"/>
                </a:solidFill>
              </a:rPr>
              <a:t>:</a:t>
            </a:r>
            <a:r>
              <a:rPr lang="es-MX" sz="3200" dirty="0">
                <a:solidFill>
                  <a:srgbClr val="FF5050"/>
                </a:solidFill>
              </a:rPr>
              <a:t> </a:t>
            </a:r>
            <a:r>
              <a:rPr lang="es-MX" sz="3200" dirty="0">
                <a:solidFill>
                  <a:srgbClr val="D177B4"/>
                </a:solidFill>
              </a:rPr>
              <a:t>10px</a:t>
            </a:r>
            <a:r>
              <a:rPr lang="es-MX" sz="3200" dirty="0">
                <a:solidFill>
                  <a:schemeClr val="bg1"/>
                </a:solidFill>
              </a:rPr>
              <a:t>;</a:t>
            </a:r>
            <a:r>
              <a:rPr lang="es-MX" sz="3200" dirty="0">
                <a:solidFill>
                  <a:srgbClr val="FF5050"/>
                </a:solidFill>
              </a:rPr>
              <a:t> </a:t>
            </a: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/* lo mueve 10px hacia la derecha */</a:t>
            </a:r>
          </a:p>
          <a:p>
            <a:r>
              <a:rPr lang="es-MX" sz="3200" dirty="0">
                <a:solidFill>
                  <a:schemeClr val="bg1"/>
                </a:solidFill>
              </a:rPr>
              <a:t>}</a:t>
            </a:r>
            <a:endParaRPr lang="es-PE" sz="3200" dirty="0">
              <a:solidFill>
                <a:schemeClr val="bg1"/>
              </a:solidFill>
            </a:endParaRPr>
          </a:p>
        </p:txBody>
      </p:sp>
      <p:pic>
        <p:nvPicPr>
          <p:cNvPr id="3" name="Imagen 2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D168621A-8E98-2FE5-69C9-2CB06CD85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38" y="1084774"/>
            <a:ext cx="7561462" cy="115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5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CE2403-8779-5B6C-F9C9-591A624C8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Texto&#10;&#10;El contenido generado por IA puede ser incorrecto.">
            <a:extLst>
              <a:ext uri="{FF2B5EF4-FFF2-40B4-BE49-F238E27FC236}">
                <a16:creationId xmlns:a16="http://schemas.microsoft.com/office/drawing/2014/main" id="{6B27B184-5BD0-03A1-C304-416FEAF5F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2" y="2384176"/>
            <a:ext cx="7877972" cy="208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2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2946CF-D7EB-C371-C19E-743AF3943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EB4A9919-82A8-7C7E-2B3A-BDC84672332F}"/>
              </a:ext>
            </a:extLst>
          </p:cNvPr>
          <p:cNvSpPr/>
          <p:nvPr/>
        </p:nvSpPr>
        <p:spPr>
          <a:xfrm>
            <a:off x="0" y="2333685"/>
            <a:ext cx="12192000" cy="4524315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CE06D0-334C-ABBF-7037-790C169E4D39}"/>
              </a:ext>
            </a:extLst>
          </p:cNvPr>
          <p:cNvSpPr txBox="1"/>
          <p:nvPr/>
        </p:nvSpPr>
        <p:spPr>
          <a:xfrm>
            <a:off x="1229106" y="2610683"/>
            <a:ext cx="106009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>
                <a:solidFill>
                  <a:srgbClr val="FE52E5"/>
                </a:solidFill>
              </a:rPr>
              <a:t>.padre </a:t>
            </a:r>
            <a:r>
              <a:rPr lang="es-PE" sz="2800" dirty="0">
                <a:solidFill>
                  <a:schemeClr val="bg1"/>
                </a:solidFill>
              </a:rPr>
              <a:t>{</a:t>
            </a:r>
          </a:p>
          <a:p>
            <a:r>
              <a:rPr lang="es-PE" sz="2800" dirty="0">
                <a:solidFill>
                  <a:srgbClr val="00B050"/>
                </a:solidFill>
              </a:rPr>
              <a:t>  position: </a:t>
            </a:r>
            <a:r>
              <a:rPr lang="es-PE" sz="2800" dirty="0">
                <a:solidFill>
                  <a:schemeClr val="bg1"/>
                </a:solidFill>
              </a:rPr>
              <a:t>relative;</a:t>
            </a:r>
          </a:p>
          <a:p>
            <a:r>
              <a:rPr lang="es-PE" sz="2800" dirty="0">
                <a:solidFill>
                  <a:schemeClr val="bg1"/>
                </a:solidFill>
              </a:rPr>
              <a:t>}</a:t>
            </a:r>
          </a:p>
          <a:p>
            <a:endParaRPr lang="es-PE" sz="2800" dirty="0">
              <a:solidFill>
                <a:schemeClr val="bg1"/>
              </a:solidFill>
            </a:endParaRPr>
          </a:p>
          <a:p>
            <a:r>
              <a:rPr lang="es-PE" sz="2800" dirty="0">
                <a:solidFill>
                  <a:srgbClr val="FE52E5"/>
                </a:solidFill>
              </a:rPr>
              <a:t>.hijo </a:t>
            </a:r>
            <a:r>
              <a:rPr lang="es-PE" sz="2800" dirty="0">
                <a:solidFill>
                  <a:schemeClr val="bg1"/>
                </a:solidFill>
              </a:rPr>
              <a:t>{</a:t>
            </a:r>
          </a:p>
          <a:p>
            <a:r>
              <a:rPr lang="es-PE" sz="2800" dirty="0">
                <a:solidFill>
                  <a:srgbClr val="00B050"/>
                </a:solidFill>
              </a:rPr>
              <a:t>  position: </a:t>
            </a:r>
            <a:r>
              <a:rPr lang="es-PE" sz="2800" dirty="0">
                <a:solidFill>
                  <a:schemeClr val="bg1"/>
                </a:solidFill>
              </a:rPr>
              <a:t>absolute;</a:t>
            </a:r>
          </a:p>
          <a:p>
            <a:r>
              <a:rPr lang="es-PE" sz="2800" dirty="0">
                <a:solidFill>
                  <a:srgbClr val="00B050"/>
                </a:solidFill>
              </a:rPr>
              <a:t>  top: </a:t>
            </a:r>
            <a:r>
              <a:rPr lang="es-PE" sz="2800" dirty="0">
                <a:solidFill>
                  <a:srgbClr val="FE52E5"/>
                </a:solidFill>
              </a:rPr>
              <a:t>0</a:t>
            </a:r>
            <a:r>
              <a:rPr lang="es-PE" sz="2800" dirty="0">
                <a:solidFill>
                  <a:schemeClr val="bg1"/>
                </a:solidFill>
              </a:rPr>
              <a:t>;</a:t>
            </a:r>
          </a:p>
          <a:p>
            <a:r>
              <a:rPr lang="es-PE" sz="2800" dirty="0">
                <a:solidFill>
                  <a:srgbClr val="00B050"/>
                </a:solidFill>
              </a:rPr>
              <a:t>  </a:t>
            </a:r>
            <a:r>
              <a:rPr lang="es-PE" sz="2800" dirty="0" err="1">
                <a:solidFill>
                  <a:srgbClr val="00B050"/>
                </a:solidFill>
              </a:rPr>
              <a:t>left</a:t>
            </a:r>
            <a:r>
              <a:rPr lang="es-PE" sz="2800" dirty="0">
                <a:solidFill>
                  <a:srgbClr val="00B050"/>
                </a:solidFill>
              </a:rPr>
              <a:t>: </a:t>
            </a:r>
            <a:r>
              <a:rPr lang="es-PE" sz="2800" dirty="0">
                <a:solidFill>
                  <a:srgbClr val="FE52E5"/>
                </a:solidFill>
              </a:rPr>
              <a:t>0</a:t>
            </a:r>
            <a:r>
              <a:rPr lang="es-PE" sz="2800" dirty="0">
                <a:solidFill>
                  <a:schemeClr val="bg1"/>
                </a:solidFill>
              </a:rPr>
              <a:t>;</a:t>
            </a:r>
          </a:p>
          <a:p>
            <a:r>
              <a:rPr lang="es-PE" sz="2800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B2E1715C-6B3B-6904-1A4D-BF1368DBF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88" y="270798"/>
            <a:ext cx="7449590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6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05CBA4-0C99-2D71-3F06-E9FDA8E7D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Texto&#10;&#10;El contenido generado por IA puede ser incorrecto.">
            <a:extLst>
              <a:ext uri="{FF2B5EF4-FFF2-40B4-BE49-F238E27FC236}">
                <a16:creationId xmlns:a16="http://schemas.microsoft.com/office/drawing/2014/main" id="{5B71BDC7-693F-2B0A-1DD0-46FFAAA2C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37" y="2441641"/>
            <a:ext cx="6352529" cy="197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8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BAA984-9B80-54EC-EC71-B64C096F1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66B6318-5564-AB24-FCEA-0120A67AD0F1}"/>
              </a:ext>
            </a:extLst>
          </p:cNvPr>
          <p:cNvSpPr/>
          <p:nvPr/>
        </p:nvSpPr>
        <p:spPr>
          <a:xfrm>
            <a:off x="0" y="2333685"/>
            <a:ext cx="12192000" cy="4524315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7A0AD39-CF81-AE42-1843-F30F2BBF27D3}"/>
              </a:ext>
            </a:extLst>
          </p:cNvPr>
          <p:cNvSpPr txBox="1"/>
          <p:nvPr/>
        </p:nvSpPr>
        <p:spPr>
          <a:xfrm>
            <a:off x="1229106" y="3144083"/>
            <a:ext cx="106009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177B4"/>
                </a:solidFill>
              </a:rPr>
              <a:t>.</a:t>
            </a:r>
            <a:r>
              <a:rPr lang="en-US" sz="2800" dirty="0" err="1">
                <a:solidFill>
                  <a:srgbClr val="D177B4"/>
                </a:solidFill>
              </a:rPr>
              <a:t>elemento</a:t>
            </a:r>
            <a:r>
              <a:rPr lang="en-US" sz="2800" dirty="0">
                <a:solidFill>
                  <a:srgbClr val="D177B4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    position</a:t>
            </a:r>
            <a:r>
              <a:rPr lang="en-US" sz="2800" dirty="0">
                <a:solidFill>
                  <a:schemeClr val="bg1"/>
                </a:solidFill>
              </a:rPr>
              <a:t>: fixed;</a:t>
            </a:r>
          </a:p>
          <a:p>
            <a:r>
              <a:rPr lang="en-US" sz="2800" dirty="0">
                <a:solidFill>
                  <a:srgbClr val="D177B4"/>
                </a:solidFill>
              </a:rPr>
              <a:t>     </a:t>
            </a:r>
            <a:r>
              <a:rPr lang="en-US" sz="2800" dirty="0">
                <a:solidFill>
                  <a:srgbClr val="00B050"/>
                </a:solidFill>
              </a:rPr>
              <a:t>bottom</a:t>
            </a:r>
            <a:r>
              <a:rPr lang="en-US" sz="2800" dirty="0">
                <a:solidFill>
                  <a:srgbClr val="D177B4"/>
                </a:solidFill>
              </a:rPr>
              <a:t>: 10px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</a:p>
          <a:p>
            <a:r>
              <a:rPr lang="en-US" sz="2800" dirty="0">
                <a:solidFill>
                  <a:srgbClr val="D177B4"/>
                </a:solidFill>
              </a:rPr>
              <a:t>     </a:t>
            </a:r>
            <a:r>
              <a:rPr lang="en-US" sz="2800" dirty="0">
                <a:solidFill>
                  <a:srgbClr val="00B050"/>
                </a:solidFill>
              </a:rPr>
              <a:t>right</a:t>
            </a:r>
            <a:r>
              <a:rPr lang="en-US" sz="2800" dirty="0">
                <a:solidFill>
                  <a:srgbClr val="D177B4"/>
                </a:solidFill>
              </a:rPr>
              <a:t>: 10px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  <a:endParaRPr lang="es-PE" sz="2800" dirty="0">
              <a:solidFill>
                <a:schemeClr val="bg1"/>
              </a:solidFill>
            </a:endParaRPr>
          </a:p>
        </p:txBody>
      </p:sp>
      <p:pic>
        <p:nvPicPr>
          <p:cNvPr id="3" name="Imagen 2" descr="Texto&#10;&#10;El contenido generado por IA puede ser incorrecto.">
            <a:extLst>
              <a:ext uri="{FF2B5EF4-FFF2-40B4-BE49-F238E27FC236}">
                <a16:creationId xmlns:a16="http://schemas.microsoft.com/office/drawing/2014/main" id="{16CF571E-51B5-0931-E967-4369D70E5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71" y="377198"/>
            <a:ext cx="7401958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33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107</Words>
  <Application>Microsoft Office PowerPoint</Application>
  <PresentationFormat>Panorámica</PresentationFormat>
  <Paragraphs>27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de Office</vt:lpstr>
      <vt:lpstr>PROPIEDAD DE POSITION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PORTILLO ALVAREZ</dc:creator>
  <cp:lastModifiedBy>DIANA PORTILLO ALVAREZ</cp:lastModifiedBy>
  <cp:revision>11</cp:revision>
  <dcterms:created xsi:type="dcterms:W3CDTF">2025-05-20T19:35:26Z</dcterms:created>
  <dcterms:modified xsi:type="dcterms:W3CDTF">2025-05-20T20:22:19Z</dcterms:modified>
</cp:coreProperties>
</file>