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57" r:id="rId8"/>
    <p:sldId id="260" r:id="rId9"/>
    <p:sldId id="267" r:id="rId10"/>
    <p:sldId id="268" r:id="rId11"/>
    <p:sldId id="259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0099"/>
    <a:srgbClr val="993300"/>
    <a:srgbClr val="CC3300"/>
    <a:srgbClr val="CCFFCC"/>
    <a:srgbClr val="660066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6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C14146-E756-4521-BE3F-0677895907E8}" type="doc">
      <dgm:prSet loTypeId="urn:microsoft.com/office/officeart/2005/8/layout/vProcess5" loCatId="process" qsTypeId="urn:microsoft.com/office/officeart/2005/8/quickstyle/3d2#1" qsCatId="3D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D1462714-499D-4C79-A433-2C937539DFE3}">
      <dgm:prSet phldrT="[文本]" custT="1"/>
      <dgm:spPr/>
      <dgm:t>
        <a:bodyPr/>
        <a:lstStyle/>
        <a:p>
          <a:r>
            <a:rPr lang="zh-CN" altLang="en-US" sz="4000" b="1" dirty="0" smtClean="0">
              <a:solidFill>
                <a:srgbClr val="003366"/>
              </a:solidFill>
              <a:latin typeface="华文楷体" pitchFamily="2" charset="-122"/>
              <a:ea typeface="华文楷体" pitchFamily="2" charset="-122"/>
            </a:rPr>
            <a:t>首先，它是一款游戏。</a:t>
          </a:r>
          <a:endParaRPr lang="zh-CN" altLang="en-US" sz="4000" b="1" dirty="0">
            <a:solidFill>
              <a:srgbClr val="003366"/>
            </a:solidFill>
            <a:latin typeface="华文楷体" pitchFamily="2" charset="-122"/>
            <a:ea typeface="华文楷体" pitchFamily="2" charset="-122"/>
          </a:endParaRPr>
        </a:p>
      </dgm:t>
    </dgm:pt>
    <dgm:pt modelId="{C2A28BBD-A1DF-4222-B465-DF6F19CE032A}" type="parTrans" cxnId="{70EBC563-FF26-4EA9-8CA2-0E0A9D07BCED}">
      <dgm:prSet/>
      <dgm:spPr/>
      <dgm:t>
        <a:bodyPr/>
        <a:lstStyle/>
        <a:p>
          <a:endParaRPr lang="zh-CN" altLang="en-US"/>
        </a:p>
      </dgm:t>
    </dgm:pt>
    <dgm:pt modelId="{AA2AB15D-E05E-402C-AEDE-265553BC7C0B}" type="sibTrans" cxnId="{70EBC563-FF26-4EA9-8CA2-0E0A9D07BCED}">
      <dgm:prSet/>
      <dgm:spPr/>
      <dgm:t>
        <a:bodyPr/>
        <a:lstStyle/>
        <a:p>
          <a:endParaRPr lang="zh-CN" altLang="en-US"/>
        </a:p>
      </dgm:t>
    </dgm:pt>
    <dgm:pt modelId="{47ED48C5-7D8F-4551-BCA1-0EFF1DC2D0F4}">
      <dgm:prSet phldrT="[文本]" custT="1"/>
      <dgm:spPr/>
      <dgm:t>
        <a:bodyPr/>
        <a:lstStyle/>
        <a:p>
          <a:r>
            <a:rPr lang="zh-CN" altLang="en-US" sz="4000" b="1" dirty="0" smtClean="0">
              <a:solidFill>
                <a:srgbClr val="003366"/>
              </a:solidFill>
              <a:latin typeface="华文楷体" pitchFamily="2" charset="-122"/>
              <a:ea typeface="华文楷体" pitchFamily="2" charset="-122"/>
            </a:rPr>
            <a:t>它还是基于位置的内容发布平台。</a:t>
          </a:r>
          <a:endParaRPr lang="zh-CN" altLang="en-US" sz="4000" b="1" dirty="0">
            <a:solidFill>
              <a:srgbClr val="003366"/>
            </a:solidFill>
            <a:latin typeface="华文楷体" pitchFamily="2" charset="-122"/>
            <a:ea typeface="华文楷体" pitchFamily="2" charset="-122"/>
          </a:endParaRPr>
        </a:p>
      </dgm:t>
    </dgm:pt>
    <dgm:pt modelId="{E3B0805E-DB8B-4452-AD0D-8BB8EB66755E}" type="parTrans" cxnId="{E9472BE0-EE2C-4FE0-B5FB-2F9DBF53B52B}">
      <dgm:prSet/>
      <dgm:spPr/>
      <dgm:t>
        <a:bodyPr/>
        <a:lstStyle/>
        <a:p>
          <a:endParaRPr lang="zh-CN" altLang="en-US"/>
        </a:p>
      </dgm:t>
    </dgm:pt>
    <dgm:pt modelId="{2A036F54-85E8-429E-91C6-DC77A0A4EE5E}" type="sibTrans" cxnId="{E9472BE0-EE2C-4FE0-B5FB-2F9DBF53B52B}">
      <dgm:prSet/>
      <dgm:spPr/>
      <dgm:t>
        <a:bodyPr/>
        <a:lstStyle/>
        <a:p>
          <a:endParaRPr lang="zh-CN" altLang="en-US"/>
        </a:p>
      </dgm:t>
    </dgm:pt>
    <dgm:pt modelId="{4FC86055-F490-4DF7-8AF8-1ABA37E5EE71}">
      <dgm:prSet phldrT="[文本]" custT="1"/>
      <dgm:spPr/>
      <dgm:t>
        <a:bodyPr/>
        <a:lstStyle/>
        <a:p>
          <a:r>
            <a:rPr lang="zh-CN" altLang="en-US" sz="4000" b="1" dirty="0" smtClean="0">
              <a:solidFill>
                <a:srgbClr val="003366"/>
              </a:solidFill>
              <a:latin typeface="华文楷体" pitchFamily="2" charset="-122"/>
              <a:ea typeface="华文楷体" pitchFamily="2" charset="-122"/>
            </a:rPr>
            <a:t>它还是出行数据整合平台。</a:t>
          </a:r>
          <a:endParaRPr lang="zh-CN" altLang="en-US" sz="4000" b="1" dirty="0">
            <a:solidFill>
              <a:srgbClr val="003366"/>
            </a:solidFill>
            <a:latin typeface="华文楷体" pitchFamily="2" charset="-122"/>
            <a:ea typeface="华文楷体" pitchFamily="2" charset="-122"/>
          </a:endParaRPr>
        </a:p>
      </dgm:t>
    </dgm:pt>
    <dgm:pt modelId="{E79CBF90-D384-45E1-9BF5-E51BF99A48C1}" type="parTrans" cxnId="{909F11FE-E91D-4C7D-B8A2-18B37EA2D7A8}">
      <dgm:prSet/>
      <dgm:spPr/>
      <dgm:t>
        <a:bodyPr/>
        <a:lstStyle/>
        <a:p>
          <a:endParaRPr lang="zh-CN" altLang="en-US"/>
        </a:p>
      </dgm:t>
    </dgm:pt>
    <dgm:pt modelId="{6CBDD637-CD00-43D0-B653-9C2AE4A9690A}" type="sibTrans" cxnId="{909F11FE-E91D-4C7D-B8A2-18B37EA2D7A8}">
      <dgm:prSet/>
      <dgm:spPr/>
      <dgm:t>
        <a:bodyPr/>
        <a:lstStyle/>
        <a:p>
          <a:endParaRPr lang="zh-CN" altLang="en-US"/>
        </a:p>
      </dgm:t>
    </dgm:pt>
    <dgm:pt modelId="{5F1EC61E-6925-4E89-BF2D-609AC20DB7D5}" type="pres">
      <dgm:prSet presAssocID="{B9C14146-E756-4521-BE3F-0677895907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1C8409-895C-4440-8943-1BADCDB9AD75}" type="pres">
      <dgm:prSet presAssocID="{B9C14146-E756-4521-BE3F-0677895907E8}" presName="dummyMaxCanvas" presStyleCnt="0">
        <dgm:presLayoutVars/>
      </dgm:prSet>
      <dgm:spPr/>
    </dgm:pt>
    <dgm:pt modelId="{874AB4CB-DB6C-4C7A-8160-1DFD1CC09AA9}" type="pres">
      <dgm:prSet presAssocID="{B9C14146-E756-4521-BE3F-0677895907E8}" presName="ThreeNodes_1" presStyleLbl="node1" presStyleIdx="0" presStyleCnt="3" custScaleY="875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D275E9-E4F7-4455-8697-BC4299412426}" type="pres">
      <dgm:prSet presAssocID="{B9C14146-E756-4521-BE3F-0677895907E8}" presName="ThreeNodes_2" presStyleLbl="node1" presStyleIdx="1" presStyleCnt="3" custScaleY="882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6BC7A3-9255-4568-A9EB-B1600D8B1B29}" type="pres">
      <dgm:prSet presAssocID="{B9C14146-E756-4521-BE3F-0677895907E8}" presName="ThreeNodes_3" presStyleLbl="node1" presStyleIdx="2" presStyleCnt="3" custScaleY="903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27DB2-D380-45E0-ABD1-B71358AD7DD3}" type="pres">
      <dgm:prSet presAssocID="{B9C14146-E756-4521-BE3F-0677895907E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89E2B-8215-4653-8A48-31911E29DD33}" type="pres">
      <dgm:prSet presAssocID="{B9C14146-E756-4521-BE3F-0677895907E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AF778-D252-4CA1-8F03-71ED3A27C2CC}" type="pres">
      <dgm:prSet presAssocID="{B9C14146-E756-4521-BE3F-0677895907E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D4AB6F-63BE-4B5A-AE62-3031B8BB51C5}" type="pres">
      <dgm:prSet presAssocID="{B9C14146-E756-4521-BE3F-0677895907E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9F263F-81BF-4AC9-9261-515603EA0847}" type="pres">
      <dgm:prSet presAssocID="{B9C14146-E756-4521-BE3F-0677895907E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85C2B3-C59C-420D-B146-1DE5751F2958}" type="presOf" srcId="{D1462714-499D-4C79-A433-2C937539DFE3}" destId="{750AF778-D252-4CA1-8F03-71ED3A27C2CC}" srcOrd="1" destOrd="0" presId="urn:microsoft.com/office/officeart/2005/8/layout/vProcess5"/>
    <dgm:cxn modelId="{909F11FE-E91D-4C7D-B8A2-18B37EA2D7A8}" srcId="{B9C14146-E756-4521-BE3F-0677895907E8}" destId="{4FC86055-F490-4DF7-8AF8-1ABA37E5EE71}" srcOrd="2" destOrd="0" parTransId="{E79CBF90-D384-45E1-9BF5-E51BF99A48C1}" sibTransId="{6CBDD637-CD00-43D0-B653-9C2AE4A9690A}"/>
    <dgm:cxn modelId="{16F51AC7-F4F8-41FC-9A26-3044EB5D53C1}" type="presOf" srcId="{47ED48C5-7D8F-4551-BCA1-0EFF1DC2D0F4}" destId="{64D275E9-E4F7-4455-8697-BC4299412426}" srcOrd="0" destOrd="0" presId="urn:microsoft.com/office/officeart/2005/8/layout/vProcess5"/>
    <dgm:cxn modelId="{70EBC563-FF26-4EA9-8CA2-0E0A9D07BCED}" srcId="{B9C14146-E756-4521-BE3F-0677895907E8}" destId="{D1462714-499D-4C79-A433-2C937539DFE3}" srcOrd="0" destOrd="0" parTransId="{C2A28BBD-A1DF-4222-B465-DF6F19CE032A}" sibTransId="{AA2AB15D-E05E-402C-AEDE-265553BC7C0B}"/>
    <dgm:cxn modelId="{C7745844-3864-4234-8754-FF8FC32AC55E}" type="presOf" srcId="{AA2AB15D-E05E-402C-AEDE-265553BC7C0B}" destId="{EB127DB2-D380-45E0-ABD1-B71358AD7DD3}" srcOrd="0" destOrd="0" presId="urn:microsoft.com/office/officeart/2005/8/layout/vProcess5"/>
    <dgm:cxn modelId="{83AB5F89-3CC9-4326-B7D7-89167B80FB2B}" type="presOf" srcId="{4FC86055-F490-4DF7-8AF8-1ABA37E5EE71}" destId="{616BC7A3-9255-4568-A9EB-B1600D8B1B29}" srcOrd="0" destOrd="0" presId="urn:microsoft.com/office/officeart/2005/8/layout/vProcess5"/>
    <dgm:cxn modelId="{E9472BE0-EE2C-4FE0-B5FB-2F9DBF53B52B}" srcId="{B9C14146-E756-4521-BE3F-0677895907E8}" destId="{47ED48C5-7D8F-4551-BCA1-0EFF1DC2D0F4}" srcOrd="1" destOrd="0" parTransId="{E3B0805E-DB8B-4452-AD0D-8BB8EB66755E}" sibTransId="{2A036F54-85E8-429E-91C6-DC77A0A4EE5E}"/>
    <dgm:cxn modelId="{A3550052-3C0A-4BDA-8518-63B4B523834A}" type="presOf" srcId="{4FC86055-F490-4DF7-8AF8-1ABA37E5EE71}" destId="{B49F263F-81BF-4AC9-9261-515603EA0847}" srcOrd="1" destOrd="0" presId="urn:microsoft.com/office/officeart/2005/8/layout/vProcess5"/>
    <dgm:cxn modelId="{98FFC158-05A9-4F03-9ADA-2CBB4436F058}" type="presOf" srcId="{47ED48C5-7D8F-4551-BCA1-0EFF1DC2D0F4}" destId="{B4D4AB6F-63BE-4B5A-AE62-3031B8BB51C5}" srcOrd="1" destOrd="0" presId="urn:microsoft.com/office/officeart/2005/8/layout/vProcess5"/>
    <dgm:cxn modelId="{E12CEA0E-0E1D-4810-84C2-2F04EE49A905}" type="presOf" srcId="{B9C14146-E756-4521-BE3F-0677895907E8}" destId="{5F1EC61E-6925-4E89-BF2D-609AC20DB7D5}" srcOrd="0" destOrd="0" presId="urn:microsoft.com/office/officeart/2005/8/layout/vProcess5"/>
    <dgm:cxn modelId="{A9FFDF7A-6368-4CD1-A8D3-E694462E443D}" type="presOf" srcId="{D1462714-499D-4C79-A433-2C937539DFE3}" destId="{874AB4CB-DB6C-4C7A-8160-1DFD1CC09AA9}" srcOrd="0" destOrd="0" presId="urn:microsoft.com/office/officeart/2005/8/layout/vProcess5"/>
    <dgm:cxn modelId="{60B0D158-3176-4E65-A91D-170600690434}" type="presOf" srcId="{2A036F54-85E8-429E-91C6-DC77A0A4EE5E}" destId="{F8189E2B-8215-4653-8A48-31911E29DD33}" srcOrd="0" destOrd="0" presId="urn:microsoft.com/office/officeart/2005/8/layout/vProcess5"/>
    <dgm:cxn modelId="{2503E42B-FA63-4551-BFFC-3B2265877CF3}" type="presParOf" srcId="{5F1EC61E-6925-4E89-BF2D-609AC20DB7D5}" destId="{DE1C8409-895C-4440-8943-1BADCDB9AD75}" srcOrd="0" destOrd="0" presId="urn:microsoft.com/office/officeart/2005/8/layout/vProcess5"/>
    <dgm:cxn modelId="{8013FBE5-456C-44A1-BF1D-159A3E4BF3CA}" type="presParOf" srcId="{5F1EC61E-6925-4E89-BF2D-609AC20DB7D5}" destId="{874AB4CB-DB6C-4C7A-8160-1DFD1CC09AA9}" srcOrd="1" destOrd="0" presId="urn:microsoft.com/office/officeart/2005/8/layout/vProcess5"/>
    <dgm:cxn modelId="{17A99CBB-5598-4550-8F86-FA1866B71FB8}" type="presParOf" srcId="{5F1EC61E-6925-4E89-BF2D-609AC20DB7D5}" destId="{64D275E9-E4F7-4455-8697-BC4299412426}" srcOrd="2" destOrd="0" presId="urn:microsoft.com/office/officeart/2005/8/layout/vProcess5"/>
    <dgm:cxn modelId="{1BC373D7-50C3-4E33-ACFA-FF980EF0CBEB}" type="presParOf" srcId="{5F1EC61E-6925-4E89-BF2D-609AC20DB7D5}" destId="{616BC7A3-9255-4568-A9EB-B1600D8B1B29}" srcOrd="3" destOrd="0" presId="urn:microsoft.com/office/officeart/2005/8/layout/vProcess5"/>
    <dgm:cxn modelId="{0ACE1A57-2F15-41FE-A798-6B6B28C2B4A9}" type="presParOf" srcId="{5F1EC61E-6925-4E89-BF2D-609AC20DB7D5}" destId="{EB127DB2-D380-45E0-ABD1-B71358AD7DD3}" srcOrd="4" destOrd="0" presId="urn:microsoft.com/office/officeart/2005/8/layout/vProcess5"/>
    <dgm:cxn modelId="{6077B39F-6934-4BC2-B473-2EFE28086E59}" type="presParOf" srcId="{5F1EC61E-6925-4E89-BF2D-609AC20DB7D5}" destId="{F8189E2B-8215-4653-8A48-31911E29DD33}" srcOrd="5" destOrd="0" presId="urn:microsoft.com/office/officeart/2005/8/layout/vProcess5"/>
    <dgm:cxn modelId="{102952B7-C79B-417E-8AE2-FF5545A9BDD3}" type="presParOf" srcId="{5F1EC61E-6925-4E89-BF2D-609AC20DB7D5}" destId="{750AF778-D252-4CA1-8F03-71ED3A27C2CC}" srcOrd="6" destOrd="0" presId="urn:microsoft.com/office/officeart/2005/8/layout/vProcess5"/>
    <dgm:cxn modelId="{7F44A236-E968-4F31-897B-3EA283BCD053}" type="presParOf" srcId="{5F1EC61E-6925-4E89-BF2D-609AC20DB7D5}" destId="{B4D4AB6F-63BE-4B5A-AE62-3031B8BB51C5}" srcOrd="7" destOrd="0" presId="urn:microsoft.com/office/officeart/2005/8/layout/vProcess5"/>
    <dgm:cxn modelId="{44945304-EAA8-4438-A23C-864E789B5BCB}" type="presParOf" srcId="{5F1EC61E-6925-4E89-BF2D-609AC20DB7D5}" destId="{B49F263F-81BF-4AC9-9261-515603EA084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E631B9-A8B9-4585-AE19-7ACA442AD190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A96D6D-9AD5-4556-876A-EDA7616E26FF}">
      <dgm:prSet phldrT="[文本]" custT="1"/>
      <dgm:spPr/>
      <dgm:t>
        <a:bodyPr/>
        <a:lstStyle/>
        <a:p>
          <a:r>
            <a:rPr lang="zh-CN" altLang="en-US" sz="2000" dirty="0" smtClean="0"/>
            <a:t>基于出行方式 获得相应价值的虚拟货币奖励</a:t>
          </a:r>
          <a:r>
            <a:rPr lang="zh-CN" altLang="en-US" sz="2000" dirty="0" smtClean="0"/>
            <a:t>，鼓励绿色出行、提倡良好驾驶行为</a:t>
          </a:r>
          <a:endParaRPr lang="zh-CN" altLang="en-US" sz="2000" dirty="0"/>
        </a:p>
      </dgm:t>
    </dgm:pt>
    <dgm:pt modelId="{9C50807A-70A6-43BE-8645-320A892DC1AC}" type="parTrans" cxnId="{8C10E33A-174B-40DF-BF8E-D2D1B3D1F9B4}">
      <dgm:prSet/>
      <dgm:spPr/>
      <dgm:t>
        <a:bodyPr/>
        <a:lstStyle/>
        <a:p>
          <a:endParaRPr lang="zh-CN" altLang="en-US"/>
        </a:p>
      </dgm:t>
    </dgm:pt>
    <dgm:pt modelId="{9D67B467-B670-48C0-80ED-1310EE789A6F}" type="sibTrans" cxnId="{8C10E33A-174B-40DF-BF8E-D2D1B3D1F9B4}">
      <dgm:prSet/>
      <dgm:spPr/>
      <dgm:t>
        <a:bodyPr/>
        <a:lstStyle/>
        <a:p>
          <a:endParaRPr lang="zh-CN" altLang="en-US"/>
        </a:p>
      </dgm:t>
    </dgm:pt>
    <dgm:pt modelId="{EE008329-8751-45E2-91F4-6C2E5BEC3FFA}">
      <dgm:prSet phldrT="[文本]" custT="1"/>
      <dgm:spPr/>
      <dgm:t>
        <a:bodyPr/>
        <a:lstStyle/>
        <a:p>
          <a:r>
            <a:rPr lang="zh-CN" altLang="en-US" sz="2000" dirty="0" smtClean="0"/>
            <a:t>基于出行路径 获得对相应兴趣点的操作权力，交易使用虚拟货币。</a:t>
          </a:r>
          <a:endParaRPr lang="zh-CN" altLang="en-US" sz="2000" dirty="0"/>
        </a:p>
      </dgm:t>
    </dgm:pt>
    <dgm:pt modelId="{4F87B264-73CC-49E5-8808-D69ECEFD5974}" type="parTrans" cxnId="{10135EC0-D683-4B90-B68F-4B9F5CC3BD6F}">
      <dgm:prSet/>
      <dgm:spPr/>
      <dgm:t>
        <a:bodyPr/>
        <a:lstStyle/>
        <a:p>
          <a:endParaRPr lang="zh-CN" altLang="en-US"/>
        </a:p>
      </dgm:t>
    </dgm:pt>
    <dgm:pt modelId="{362E439D-1361-46B4-94E5-9D244623E592}" type="sibTrans" cxnId="{10135EC0-D683-4B90-B68F-4B9F5CC3BD6F}">
      <dgm:prSet/>
      <dgm:spPr/>
      <dgm:t>
        <a:bodyPr/>
        <a:lstStyle/>
        <a:p>
          <a:endParaRPr lang="zh-CN" altLang="en-US"/>
        </a:p>
      </dgm:t>
    </dgm:pt>
    <dgm:pt modelId="{273E3FD1-F259-4CCD-A575-293F05CAED8A}">
      <dgm:prSet phldrT="[文本]" custT="1"/>
      <dgm:spPr/>
      <dgm:t>
        <a:bodyPr/>
        <a:lstStyle/>
        <a:p>
          <a:r>
            <a:rPr lang="zh-CN" altLang="en-US" sz="1400" dirty="0" smtClean="0"/>
            <a:t>若目标兴趣点未被交易，则用户可以选择购买该兴趣点并支付默认价格。</a:t>
          </a:r>
          <a:endParaRPr lang="zh-CN" altLang="en-US" sz="1400" dirty="0"/>
        </a:p>
      </dgm:t>
    </dgm:pt>
    <dgm:pt modelId="{B8B78F23-23C8-4E4B-8662-A5DCFCC1A5F0}" type="parTrans" cxnId="{7B23C019-377E-43D1-AF8C-A681CE75950A}">
      <dgm:prSet/>
      <dgm:spPr/>
      <dgm:t>
        <a:bodyPr/>
        <a:lstStyle/>
        <a:p>
          <a:endParaRPr lang="zh-CN" altLang="en-US"/>
        </a:p>
      </dgm:t>
    </dgm:pt>
    <dgm:pt modelId="{CE56F6E1-1F28-434B-B1EB-4250A67F6BC5}" type="sibTrans" cxnId="{7B23C019-377E-43D1-AF8C-A681CE75950A}">
      <dgm:prSet/>
      <dgm:spPr/>
      <dgm:t>
        <a:bodyPr/>
        <a:lstStyle/>
        <a:p>
          <a:endParaRPr lang="zh-CN" altLang="en-US"/>
        </a:p>
      </dgm:t>
    </dgm:pt>
    <dgm:pt modelId="{9BD52E67-F2AD-4BD6-A7BC-7F8801BE4F54}">
      <dgm:prSet phldrT="[文本]" custT="1"/>
      <dgm:spPr/>
      <dgm:t>
        <a:bodyPr/>
        <a:lstStyle/>
        <a:p>
          <a:r>
            <a:rPr lang="zh-CN" altLang="en-US" sz="1400" dirty="0" smtClean="0"/>
            <a:t>若目标兴趣点已被其他用户购买，则用户支付相应租金给业主。</a:t>
          </a:r>
          <a:endParaRPr lang="zh-CN" altLang="en-US" sz="1400" dirty="0"/>
        </a:p>
      </dgm:t>
    </dgm:pt>
    <dgm:pt modelId="{3C3BC3AC-1CE0-402F-9E5F-F167A1DF1129}" type="parTrans" cxnId="{DA4BC428-7941-48BE-8D56-FC4A892BC39B}">
      <dgm:prSet/>
      <dgm:spPr/>
      <dgm:t>
        <a:bodyPr/>
        <a:lstStyle/>
        <a:p>
          <a:endParaRPr lang="zh-CN" altLang="en-US"/>
        </a:p>
      </dgm:t>
    </dgm:pt>
    <dgm:pt modelId="{5CB2614E-A79A-4566-AC0B-A42F8BC25DDB}" type="sibTrans" cxnId="{DA4BC428-7941-48BE-8D56-FC4A892BC39B}">
      <dgm:prSet/>
      <dgm:spPr/>
      <dgm:t>
        <a:bodyPr/>
        <a:lstStyle/>
        <a:p>
          <a:endParaRPr lang="zh-CN" altLang="en-US"/>
        </a:p>
      </dgm:t>
    </dgm:pt>
    <dgm:pt modelId="{2E1324B7-346D-4C46-BB9C-E53A4F2209AE}">
      <dgm:prSet phldrT="[文本]"/>
      <dgm:spPr/>
      <dgm:t>
        <a:bodyPr/>
        <a:lstStyle/>
        <a:p>
          <a:r>
            <a:rPr lang="zh-CN" altLang="en-US" dirty="0" smtClean="0"/>
            <a:t>基于所属兴趣点，进行内容发布，可以</a:t>
          </a:r>
          <a:r>
            <a:rPr lang="en-US" altLang="zh-CN" dirty="0" smtClean="0"/>
            <a:t>AR</a:t>
          </a:r>
          <a:r>
            <a:rPr lang="zh-CN" altLang="en-US" dirty="0" smtClean="0"/>
            <a:t>呈现。</a:t>
          </a:r>
          <a:endParaRPr lang="zh-CN" altLang="en-US" dirty="0"/>
        </a:p>
      </dgm:t>
    </dgm:pt>
    <dgm:pt modelId="{CB7A83D6-F928-4A35-BAC2-1280AA9FBED1}" type="parTrans" cxnId="{1D32B42A-2A27-4319-802E-4B9A5D685F99}">
      <dgm:prSet/>
      <dgm:spPr/>
      <dgm:t>
        <a:bodyPr/>
        <a:lstStyle/>
        <a:p>
          <a:endParaRPr lang="zh-CN" altLang="en-US"/>
        </a:p>
      </dgm:t>
    </dgm:pt>
    <dgm:pt modelId="{CE87445A-BB43-49F1-A2D2-9A831052727B}" type="sibTrans" cxnId="{1D32B42A-2A27-4319-802E-4B9A5D685F99}">
      <dgm:prSet/>
      <dgm:spPr/>
      <dgm:t>
        <a:bodyPr/>
        <a:lstStyle/>
        <a:p>
          <a:endParaRPr lang="zh-CN" altLang="en-US"/>
        </a:p>
      </dgm:t>
    </dgm:pt>
    <dgm:pt modelId="{10542D9E-4E75-4663-A739-D7305D3BA214}">
      <dgm:prSet phldrT="[文本]"/>
      <dgm:spPr/>
      <dgm:t>
        <a:bodyPr/>
        <a:lstStyle/>
        <a:p>
          <a:r>
            <a:rPr lang="zh-CN" altLang="en-US" dirty="0" smtClean="0"/>
            <a:t>用户购买获得兴趣点后，可自定义兴趣点呈现内容。</a:t>
          </a:r>
          <a:endParaRPr lang="zh-CN" altLang="en-US" dirty="0"/>
        </a:p>
      </dgm:t>
    </dgm:pt>
    <dgm:pt modelId="{C9CFC89C-E03D-428E-A1C5-4E2DA4E9838F}" type="parTrans" cxnId="{8AD7F0A0-F8B0-4640-B4A0-D4D64396B636}">
      <dgm:prSet/>
      <dgm:spPr/>
      <dgm:t>
        <a:bodyPr/>
        <a:lstStyle/>
        <a:p>
          <a:endParaRPr lang="zh-CN" altLang="en-US"/>
        </a:p>
      </dgm:t>
    </dgm:pt>
    <dgm:pt modelId="{66EC02FE-FAC0-47D9-BAD4-B9248F2C5EEC}" type="sibTrans" cxnId="{8AD7F0A0-F8B0-4640-B4A0-D4D64396B636}">
      <dgm:prSet/>
      <dgm:spPr/>
      <dgm:t>
        <a:bodyPr/>
        <a:lstStyle/>
        <a:p>
          <a:endParaRPr lang="zh-CN" altLang="en-US"/>
        </a:p>
      </dgm:t>
    </dgm:pt>
    <dgm:pt modelId="{E18339C9-1FEC-4EA0-8836-B6D82A0C8A6D}">
      <dgm:prSet phldrT="[文本]"/>
      <dgm:spPr/>
      <dgm:t>
        <a:bodyPr/>
        <a:lstStyle/>
        <a:p>
          <a:r>
            <a:rPr lang="zh-CN" altLang="en-US" dirty="0" smtClean="0"/>
            <a:t>用户以实景模式（摄像头）浏览周围兴趣点时，内容以</a:t>
          </a:r>
          <a:r>
            <a:rPr lang="en-US" altLang="zh-CN" dirty="0" smtClean="0"/>
            <a:t>AR</a:t>
          </a:r>
          <a:r>
            <a:rPr lang="zh-CN" altLang="en-US" dirty="0" smtClean="0"/>
            <a:t>方式呈现。</a:t>
          </a:r>
          <a:endParaRPr lang="zh-CN" altLang="en-US" dirty="0"/>
        </a:p>
      </dgm:t>
    </dgm:pt>
    <dgm:pt modelId="{008295D1-06BE-4718-A3E2-F52FEE6A8A4A}" type="parTrans" cxnId="{EFB38EC5-8014-4F55-80F5-6E940E57ED49}">
      <dgm:prSet/>
      <dgm:spPr/>
      <dgm:t>
        <a:bodyPr/>
        <a:lstStyle/>
        <a:p>
          <a:endParaRPr lang="zh-CN" altLang="en-US"/>
        </a:p>
      </dgm:t>
    </dgm:pt>
    <dgm:pt modelId="{64E09B9C-70F9-4A2F-898C-58B8E3979039}" type="sibTrans" cxnId="{EFB38EC5-8014-4F55-80F5-6E940E57ED49}">
      <dgm:prSet/>
      <dgm:spPr/>
      <dgm:t>
        <a:bodyPr/>
        <a:lstStyle/>
        <a:p>
          <a:endParaRPr lang="zh-CN" altLang="en-US"/>
        </a:p>
      </dgm:t>
    </dgm:pt>
    <dgm:pt modelId="{6D72AB07-A85D-477A-A60E-6B8C931677D0}">
      <dgm:prSet phldrT="[文本]"/>
      <dgm:spPr/>
      <dgm:t>
        <a:bodyPr/>
        <a:lstStyle/>
        <a:p>
          <a:endParaRPr lang="zh-CN" altLang="en-US" sz="1400" dirty="0"/>
        </a:p>
      </dgm:t>
    </dgm:pt>
    <dgm:pt modelId="{999846CD-0CEA-468C-A595-32090591B6AC}" type="parTrans" cxnId="{2F7CCF89-55A0-4C40-A3D0-E34962ECF123}">
      <dgm:prSet/>
      <dgm:spPr/>
      <dgm:t>
        <a:bodyPr/>
        <a:lstStyle/>
        <a:p>
          <a:endParaRPr lang="zh-CN" altLang="en-US"/>
        </a:p>
      </dgm:t>
    </dgm:pt>
    <dgm:pt modelId="{A8717D57-F2DB-4E39-9C9A-6A6AF900009E}" type="sibTrans" cxnId="{2F7CCF89-55A0-4C40-A3D0-E34962ECF123}">
      <dgm:prSet/>
      <dgm:spPr/>
      <dgm:t>
        <a:bodyPr/>
        <a:lstStyle/>
        <a:p>
          <a:endParaRPr lang="zh-CN" altLang="en-US"/>
        </a:p>
      </dgm:t>
    </dgm:pt>
    <dgm:pt modelId="{AEA7BC68-6A2E-4446-9934-51ECFA4057BD}">
      <dgm:prSet phldrT="[文本]" custT="1"/>
      <dgm:spPr/>
      <dgm:t>
        <a:bodyPr/>
        <a:lstStyle/>
        <a:p>
          <a:r>
            <a:rPr lang="zh-CN" altLang="en-US" sz="1400" dirty="0" smtClean="0"/>
            <a:t>若目标兴趣点为自己已购买的，则用户可以选择升级，升级后租金增加。</a:t>
          </a:r>
          <a:endParaRPr lang="zh-CN" altLang="en-US" sz="1400" dirty="0"/>
        </a:p>
      </dgm:t>
    </dgm:pt>
    <dgm:pt modelId="{71200B45-C0B6-4003-A78F-590F43AAB0B6}" type="parTrans" cxnId="{DC71B006-73ED-4A1C-8517-112BC70DDF6D}">
      <dgm:prSet/>
      <dgm:spPr/>
      <dgm:t>
        <a:bodyPr/>
        <a:lstStyle/>
        <a:p>
          <a:endParaRPr lang="zh-CN" altLang="en-US"/>
        </a:p>
      </dgm:t>
    </dgm:pt>
    <dgm:pt modelId="{8A437532-B9FB-424D-AFAB-B4158607E103}" type="sibTrans" cxnId="{DC71B006-73ED-4A1C-8517-112BC70DDF6D}">
      <dgm:prSet/>
      <dgm:spPr/>
      <dgm:t>
        <a:bodyPr/>
        <a:lstStyle/>
        <a:p>
          <a:endParaRPr lang="zh-CN" altLang="en-US"/>
        </a:p>
      </dgm:t>
    </dgm:pt>
    <dgm:pt modelId="{1A1BDA66-BFB9-4A40-BA70-C78B082541AD}">
      <dgm:prSet phldrT="[文本]" custT="1"/>
      <dgm:spPr/>
      <dgm:t>
        <a:bodyPr/>
        <a:lstStyle/>
        <a:p>
          <a:r>
            <a:rPr lang="zh-CN" altLang="en-US" sz="1400" dirty="0" smtClean="0"/>
            <a:t>业主可以选择对目标</a:t>
          </a:r>
          <a:r>
            <a:rPr lang="en-US" altLang="zh-CN" sz="1400" dirty="0" smtClean="0"/>
            <a:t>POI</a:t>
          </a:r>
          <a:r>
            <a:rPr lang="zh-CN" altLang="en-US" sz="1400" dirty="0" smtClean="0"/>
            <a:t>进行公开拍卖。</a:t>
          </a:r>
          <a:endParaRPr lang="zh-CN" altLang="en-US" sz="1400" dirty="0"/>
        </a:p>
      </dgm:t>
    </dgm:pt>
    <dgm:pt modelId="{16207803-DD8A-4682-BF04-6F339D683DDD}" type="parTrans" cxnId="{A973A36A-1137-4E95-A287-042C8E833118}">
      <dgm:prSet/>
      <dgm:spPr/>
      <dgm:t>
        <a:bodyPr/>
        <a:lstStyle/>
        <a:p>
          <a:endParaRPr lang="zh-CN" altLang="en-US"/>
        </a:p>
      </dgm:t>
    </dgm:pt>
    <dgm:pt modelId="{16E9E237-4CE0-4AD0-8E6E-B6086CB4E224}" type="sibTrans" cxnId="{A973A36A-1137-4E95-A287-042C8E833118}">
      <dgm:prSet/>
      <dgm:spPr/>
      <dgm:t>
        <a:bodyPr/>
        <a:lstStyle/>
        <a:p>
          <a:endParaRPr lang="zh-CN" altLang="en-US"/>
        </a:p>
      </dgm:t>
    </dgm:pt>
    <dgm:pt modelId="{A04E0FA4-4213-4771-85F9-ABB37AF7D366}">
      <dgm:prSet phldrT="[文本]"/>
      <dgm:spPr/>
      <dgm:t>
        <a:bodyPr/>
        <a:lstStyle/>
        <a:p>
          <a:endParaRPr lang="zh-CN" altLang="en-US" dirty="0"/>
        </a:p>
      </dgm:t>
    </dgm:pt>
    <dgm:pt modelId="{CB34B4F1-D0E2-4B08-B709-713E9F1EF852}" type="parTrans" cxnId="{D690BECF-1A63-4B4D-97A6-C3D3D786B7CC}">
      <dgm:prSet/>
      <dgm:spPr/>
      <dgm:t>
        <a:bodyPr/>
        <a:lstStyle/>
        <a:p>
          <a:endParaRPr lang="zh-CN" altLang="en-US"/>
        </a:p>
      </dgm:t>
    </dgm:pt>
    <dgm:pt modelId="{88C3C0C1-2506-42E2-835C-2C52CCDD076A}" type="sibTrans" cxnId="{D690BECF-1A63-4B4D-97A6-C3D3D786B7CC}">
      <dgm:prSet/>
      <dgm:spPr/>
      <dgm:t>
        <a:bodyPr/>
        <a:lstStyle/>
        <a:p>
          <a:endParaRPr lang="zh-CN" altLang="en-US"/>
        </a:p>
      </dgm:t>
    </dgm:pt>
    <dgm:pt modelId="{06B8DC09-6408-4EB7-962E-A92F341E53A1}">
      <dgm:prSet phldrT="[文本]"/>
      <dgm:spPr/>
      <dgm:t>
        <a:bodyPr/>
        <a:lstStyle/>
        <a:p>
          <a:r>
            <a:rPr lang="zh-CN" altLang="en-US" dirty="0" smtClean="0"/>
            <a:t>用户可以选择将兴趣点转化为商用地产，则获得更丰富的内容呈现方式，或发起活动。</a:t>
          </a:r>
          <a:endParaRPr lang="zh-CN" altLang="en-US" dirty="0"/>
        </a:p>
      </dgm:t>
    </dgm:pt>
    <dgm:pt modelId="{A3C2D689-1B50-436D-A329-F5AC71529464}" type="parTrans" cxnId="{11EACCA7-500A-4D43-AF8D-1946D167E246}">
      <dgm:prSet/>
      <dgm:spPr/>
      <dgm:t>
        <a:bodyPr/>
        <a:lstStyle/>
        <a:p>
          <a:endParaRPr lang="zh-CN" altLang="en-US"/>
        </a:p>
      </dgm:t>
    </dgm:pt>
    <dgm:pt modelId="{4C8717D3-0C8D-4FD7-BDDA-F9B1E4C6575B}" type="sibTrans" cxnId="{11EACCA7-500A-4D43-AF8D-1946D167E246}">
      <dgm:prSet/>
      <dgm:spPr/>
      <dgm:t>
        <a:bodyPr/>
        <a:lstStyle/>
        <a:p>
          <a:endParaRPr lang="zh-CN" altLang="en-US"/>
        </a:p>
      </dgm:t>
    </dgm:pt>
    <dgm:pt modelId="{B2B73E3D-ABE5-4757-9B6E-05A18AB5321D}">
      <dgm:prSet phldrT="[文本]" custT="1"/>
      <dgm:spPr/>
      <dgm:t>
        <a:bodyPr/>
        <a:lstStyle/>
        <a:p>
          <a:r>
            <a:rPr lang="zh-CN" altLang="en-US" sz="1600" dirty="0" smtClean="0"/>
            <a:t>发布事件、虚拟道具、任务等，对达成者奖励不定量货币或虚拟道具</a:t>
          </a:r>
          <a:endParaRPr lang="zh-CN" altLang="en-US" sz="1400" dirty="0"/>
        </a:p>
      </dgm:t>
    </dgm:pt>
    <dgm:pt modelId="{5362871A-8F71-4F95-9364-8492EEF4AFB9}" type="parTrans" cxnId="{EFE1CDF6-88ED-445C-B45E-C5DDA322A330}">
      <dgm:prSet/>
      <dgm:spPr/>
      <dgm:t>
        <a:bodyPr/>
        <a:lstStyle/>
        <a:p>
          <a:endParaRPr lang="en-US"/>
        </a:p>
      </dgm:t>
    </dgm:pt>
    <dgm:pt modelId="{6D0FEB0C-0CBD-49A3-B270-A15CDFF884C9}" type="sibTrans" cxnId="{EFE1CDF6-88ED-445C-B45E-C5DDA322A330}">
      <dgm:prSet/>
      <dgm:spPr/>
      <dgm:t>
        <a:bodyPr/>
        <a:lstStyle/>
        <a:p>
          <a:endParaRPr lang="en-US"/>
        </a:p>
      </dgm:t>
    </dgm:pt>
    <dgm:pt modelId="{5F3FFD2C-2E7A-4B3E-92FA-AEB72A61D199}">
      <dgm:prSet phldrT="[文本]" custT="1"/>
      <dgm:spPr/>
      <dgm:t>
        <a:bodyPr/>
        <a:lstStyle/>
        <a:p>
          <a:r>
            <a:rPr lang="zh-CN" altLang="en-US" sz="1600" dirty="0" smtClean="0"/>
            <a:t>多种方式接入包括 步行</a:t>
          </a:r>
          <a:r>
            <a:rPr lang="en-US" altLang="zh-CN" sz="1600" dirty="0" smtClean="0"/>
            <a:t>/</a:t>
          </a:r>
          <a:r>
            <a:rPr lang="zh-CN" altLang="en-US" sz="1600" dirty="0" smtClean="0"/>
            <a:t>单车</a:t>
          </a:r>
          <a:r>
            <a:rPr lang="en-US" altLang="zh-CN" sz="1600" dirty="0" smtClean="0"/>
            <a:t>/</a:t>
          </a:r>
          <a:r>
            <a:rPr lang="zh-CN" altLang="en-US" sz="1600" dirty="0" smtClean="0"/>
            <a:t>公车电动车</a:t>
          </a:r>
          <a:r>
            <a:rPr lang="en-US" altLang="zh-CN" sz="1600" dirty="0" smtClean="0"/>
            <a:t>/</a:t>
          </a:r>
          <a:r>
            <a:rPr lang="zh-CN" altLang="en-US" sz="1600" dirty="0" smtClean="0"/>
            <a:t>汽车</a:t>
          </a:r>
          <a:r>
            <a:rPr lang="en-US" altLang="zh-CN" sz="1600" dirty="0" smtClean="0"/>
            <a:t>/</a:t>
          </a:r>
          <a:r>
            <a:rPr lang="zh-CN" altLang="en-US" sz="1600" dirty="0" smtClean="0"/>
            <a:t>飞机等全出方式，根据不同规则奖励虚拟货币</a:t>
          </a:r>
          <a:r>
            <a:rPr lang="en-US" altLang="zh-CN" sz="1600" dirty="0" smtClean="0"/>
            <a:t>	</a:t>
          </a:r>
          <a:endParaRPr lang="zh-CN" altLang="en-US" sz="1600" dirty="0"/>
        </a:p>
      </dgm:t>
    </dgm:pt>
    <dgm:pt modelId="{35A2B8F2-A1DA-4D51-B996-D807D65EF333}" type="sibTrans" cxnId="{41F71BB2-BFEC-4BDA-9DCE-B1BA8721C707}">
      <dgm:prSet/>
      <dgm:spPr/>
      <dgm:t>
        <a:bodyPr/>
        <a:lstStyle/>
        <a:p>
          <a:endParaRPr lang="zh-CN" altLang="en-US"/>
        </a:p>
      </dgm:t>
    </dgm:pt>
    <dgm:pt modelId="{17564BA8-482D-435A-8BB6-B7B7D12022D9}" type="parTrans" cxnId="{41F71BB2-BFEC-4BDA-9DCE-B1BA8721C707}">
      <dgm:prSet/>
      <dgm:spPr/>
      <dgm:t>
        <a:bodyPr/>
        <a:lstStyle/>
        <a:p>
          <a:endParaRPr lang="zh-CN" altLang="en-US"/>
        </a:p>
      </dgm:t>
    </dgm:pt>
    <dgm:pt modelId="{B05CFF4A-18F6-4CDB-B177-473476C80081}" type="pres">
      <dgm:prSet presAssocID="{69E631B9-A8B9-4585-AE19-7ACA442AD190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0686B7-0C66-4535-B370-BBABC83C18F5}" type="pres">
      <dgm:prSet presAssocID="{C6A96D6D-9AD5-4556-876A-EDA7616E26FF}" presName="comp" presStyleCnt="0"/>
      <dgm:spPr/>
    </dgm:pt>
    <dgm:pt modelId="{7ED3922E-72D0-420F-8A93-8BC94D26E7D5}" type="pres">
      <dgm:prSet presAssocID="{C6A96D6D-9AD5-4556-876A-EDA7616E26FF}" presName="box" presStyleLbl="node1" presStyleIdx="0" presStyleCnt="3"/>
      <dgm:spPr/>
      <dgm:t>
        <a:bodyPr/>
        <a:lstStyle/>
        <a:p>
          <a:endParaRPr lang="zh-CN" altLang="en-US"/>
        </a:p>
      </dgm:t>
    </dgm:pt>
    <dgm:pt modelId="{28EB2CED-DBD8-41F8-BA69-532B9C80AC31}" type="pres">
      <dgm:prSet presAssocID="{C6A96D6D-9AD5-4556-876A-EDA7616E26FF}" presName="img" presStyleLbl="fgImgPlace1" presStyleIdx="0" presStyleCnt="3"/>
      <dgm:spPr/>
    </dgm:pt>
    <dgm:pt modelId="{97BA8463-9AB1-454D-A214-5758FB450AE7}" type="pres">
      <dgm:prSet presAssocID="{C6A96D6D-9AD5-4556-876A-EDA7616E26FF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29A23F-22C4-477D-8CF7-DA93968896F6}" type="pres">
      <dgm:prSet presAssocID="{9D67B467-B670-48C0-80ED-1310EE789A6F}" presName="spacer" presStyleCnt="0"/>
      <dgm:spPr/>
    </dgm:pt>
    <dgm:pt modelId="{CD5A263D-8DA2-41D9-BC70-6C0469E4A6E5}" type="pres">
      <dgm:prSet presAssocID="{EE008329-8751-45E2-91F4-6C2E5BEC3FFA}" presName="comp" presStyleCnt="0"/>
      <dgm:spPr/>
    </dgm:pt>
    <dgm:pt modelId="{29FEA90D-7520-454F-A252-0B71175ABB20}" type="pres">
      <dgm:prSet presAssocID="{EE008329-8751-45E2-91F4-6C2E5BEC3FFA}" presName="box" presStyleLbl="node1" presStyleIdx="1" presStyleCnt="3"/>
      <dgm:spPr/>
      <dgm:t>
        <a:bodyPr/>
        <a:lstStyle/>
        <a:p>
          <a:endParaRPr lang="zh-CN" altLang="en-US"/>
        </a:p>
      </dgm:t>
    </dgm:pt>
    <dgm:pt modelId="{CEA63B70-01F0-4EE8-9AC5-0A970B6C7354}" type="pres">
      <dgm:prSet presAssocID="{EE008329-8751-45E2-91F4-6C2E5BEC3FFA}" presName="img" presStyleLbl="fgImgPlace1" presStyleIdx="1" presStyleCnt="3"/>
      <dgm:spPr/>
    </dgm:pt>
    <dgm:pt modelId="{952E8CDA-A5ED-4010-B3D5-588D63DCF1A1}" type="pres">
      <dgm:prSet presAssocID="{EE008329-8751-45E2-91F4-6C2E5BEC3FFA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FFB1F0-6067-441B-9513-C55AB6757AAC}" type="pres">
      <dgm:prSet presAssocID="{362E439D-1361-46B4-94E5-9D244623E592}" presName="spacer" presStyleCnt="0"/>
      <dgm:spPr/>
    </dgm:pt>
    <dgm:pt modelId="{E15A6C56-DC2B-4004-B9BE-858FECA3AEA6}" type="pres">
      <dgm:prSet presAssocID="{2E1324B7-346D-4C46-BB9C-E53A4F2209AE}" presName="comp" presStyleCnt="0"/>
      <dgm:spPr/>
    </dgm:pt>
    <dgm:pt modelId="{46EF5102-036E-44C5-AE43-13C04B72DCC9}" type="pres">
      <dgm:prSet presAssocID="{2E1324B7-346D-4C46-BB9C-E53A4F2209AE}" presName="box" presStyleLbl="node1" presStyleIdx="2" presStyleCnt="3" custLinFactNeighborX="-670"/>
      <dgm:spPr/>
      <dgm:t>
        <a:bodyPr/>
        <a:lstStyle/>
        <a:p>
          <a:endParaRPr lang="zh-CN" altLang="en-US"/>
        </a:p>
      </dgm:t>
    </dgm:pt>
    <dgm:pt modelId="{005F168A-BA07-4388-9F65-2B4B6D9C24DD}" type="pres">
      <dgm:prSet presAssocID="{2E1324B7-346D-4C46-BB9C-E53A4F2209AE}" presName="img" presStyleLbl="fgImgPlace1" presStyleIdx="2" presStyleCnt="3"/>
      <dgm:spPr/>
    </dgm:pt>
    <dgm:pt modelId="{8B193182-CC30-49F4-877F-D40122E81E97}" type="pres">
      <dgm:prSet presAssocID="{2E1324B7-346D-4C46-BB9C-E53A4F2209AE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FEF7D4-CA6E-47B1-AE65-58917B324353}" type="presOf" srcId="{10542D9E-4E75-4663-A739-D7305D3BA214}" destId="{46EF5102-036E-44C5-AE43-13C04B72DCC9}" srcOrd="0" destOrd="1" presId="urn:microsoft.com/office/officeart/2005/8/layout/vList4"/>
    <dgm:cxn modelId="{D2A8D1C9-3F5F-490E-B711-9F74485B1D5C}" type="presOf" srcId="{10542D9E-4E75-4663-A739-D7305D3BA214}" destId="{8B193182-CC30-49F4-877F-D40122E81E97}" srcOrd="1" destOrd="1" presId="urn:microsoft.com/office/officeart/2005/8/layout/vList4"/>
    <dgm:cxn modelId="{7786B21C-4F45-4D2D-A50B-FD6EEE7CEF59}" type="presOf" srcId="{AEA7BC68-6A2E-4446-9934-51ECFA4057BD}" destId="{29FEA90D-7520-454F-A252-0B71175ABB20}" srcOrd="0" destOrd="3" presId="urn:microsoft.com/office/officeart/2005/8/layout/vList4"/>
    <dgm:cxn modelId="{A321CCD5-9306-4259-BC0D-1DFDE8211589}" type="presOf" srcId="{273E3FD1-F259-4CCD-A575-293F05CAED8A}" destId="{952E8CDA-A5ED-4010-B3D5-588D63DCF1A1}" srcOrd="1" destOrd="1" presId="urn:microsoft.com/office/officeart/2005/8/layout/vList4"/>
    <dgm:cxn modelId="{A973A36A-1137-4E95-A287-042C8E833118}" srcId="{EE008329-8751-45E2-91F4-6C2E5BEC3FFA}" destId="{1A1BDA66-BFB9-4A40-BA70-C78B082541AD}" srcOrd="3" destOrd="0" parTransId="{16207803-DD8A-4682-BF04-6F339D683DDD}" sibTransId="{16E9E237-4CE0-4AD0-8E6E-B6086CB4E224}"/>
    <dgm:cxn modelId="{A28E069A-B6C1-4D07-83CE-98F0183D462D}" type="presOf" srcId="{A04E0FA4-4213-4771-85F9-ABB37AF7D366}" destId="{8B193182-CC30-49F4-877F-D40122E81E97}" srcOrd="1" destOrd="4" presId="urn:microsoft.com/office/officeart/2005/8/layout/vList4"/>
    <dgm:cxn modelId="{403FA1BF-9AFB-4EF5-B9F5-18762A82FA04}" type="presOf" srcId="{B2B73E3D-ABE5-4757-9B6E-05A18AB5321D}" destId="{7ED3922E-72D0-420F-8A93-8BC94D26E7D5}" srcOrd="0" destOrd="2" presId="urn:microsoft.com/office/officeart/2005/8/layout/vList4"/>
    <dgm:cxn modelId="{DC71B006-73ED-4A1C-8517-112BC70DDF6D}" srcId="{EE008329-8751-45E2-91F4-6C2E5BEC3FFA}" destId="{AEA7BC68-6A2E-4446-9934-51ECFA4057BD}" srcOrd="2" destOrd="0" parTransId="{71200B45-C0B6-4003-A78F-590F43AAB0B6}" sibTransId="{8A437532-B9FB-424D-AFAB-B4158607E103}"/>
    <dgm:cxn modelId="{CC9D109C-8889-4D7C-B55A-23CCFCADA5B2}" type="presOf" srcId="{E18339C9-1FEC-4EA0-8836-B6D82A0C8A6D}" destId="{8B193182-CC30-49F4-877F-D40122E81E97}" srcOrd="1" destOrd="2" presId="urn:microsoft.com/office/officeart/2005/8/layout/vList4"/>
    <dgm:cxn modelId="{6E23CA6C-DB94-4E4D-A1B9-157BCF197C58}" type="presOf" srcId="{9BD52E67-F2AD-4BD6-A7BC-7F8801BE4F54}" destId="{29FEA90D-7520-454F-A252-0B71175ABB20}" srcOrd="0" destOrd="2" presId="urn:microsoft.com/office/officeart/2005/8/layout/vList4"/>
    <dgm:cxn modelId="{141642D7-27F4-4ED3-8F3D-32707B03CAB9}" type="presOf" srcId="{1A1BDA66-BFB9-4A40-BA70-C78B082541AD}" destId="{952E8CDA-A5ED-4010-B3D5-588D63DCF1A1}" srcOrd="1" destOrd="4" presId="urn:microsoft.com/office/officeart/2005/8/layout/vList4"/>
    <dgm:cxn modelId="{6486926A-4464-4F99-A8E7-04291E6B0ED7}" type="presOf" srcId="{B2B73E3D-ABE5-4757-9B6E-05A18AB5321D}" destId="{97BA8463-9AB1-454D-A214-5758FB450AE7}" srcOrd="1" destOrd="2" presId="urn:microsoft.com/office/officeart/2005/8/layout/vList4"/>
    <dgm:cxn modelId="{4EB21299-C92D-49BF-82BE-ED41C90D15DB}" type="presOf" srcId="{2E1324B7-346D-4C46-BB9C-E53A4F2209AE}" destId="{46EF5102-036E-44C5-AE43-13C04B72DCC9}" srcOrd="0" destOrd="0" presId="urn:microsoft.com/office/officeart/2005/8/layout/vList4"/>
    <dgm:cxn modelId="{8C10E33A-174B-40DF-BF8E-D2D1B3D1F9B4}" srcId="{69E631B9-A8B9-4585-AE19-7ACA442AD190}" destId="{C6A96D6D-9AD5-4556-876A-EDA7616E26FF}" srcOrd="0" destOrd="0" parTransId="{9C50807A-70A6-43BE-8645-320A892DC1AC}" sibTransId="{9D67B467-B670-48C0-80ED-1310EE789A6F}"/>
    <dgm:cxn modelId="{EFE1CDF6-88ED-445C-B45E-C5DDA322A330}" srcId="{C6A96D6D-9AD5-4556-876A-EDA7616E26FF}" destId="{B2B73E3D-ABE5-4757-9B6E-05A18AB5321D}" srcOrd="1" destOrd="0" parTransId="{5362871A-8F71-4F95-9364-8492EEF4AFB9}" sibTransId="{6D0FEB0C-0CBD-49A3-B270-A15CDFF884C9}"/>
    <dgm:cxn modelId="{41F71BB2-BFEC-4BDA-9DCE-B1BA8721C707}" srcId="{C6A96D6D-9AD5-4556-876A-EDA7616E26FF}" destId="{5F3FFD2C-2E7A-4B3E-92FA-AEB72A61D199}" srcOrd="0" destOrd="0" parTransId="{17564BA8-482D-435A-8BB6-B7B7D12022D9}" sibTransId="{35A2B8F2-A1DA-4D51-B996-D807D65EF333}"/>
    <dgm:cxn modelId="{1D32B42A-2A27-4319-802E-4B9A5D685F99}" srcId="{69E631B9-A8B9-4585-AE19-7ACA442AD190}" destId="{2E1324B7-346D-4C46-BB9C-E53A4F2209AE}" srcOrd="2" destOrd="0" parTransId="{CB7A83D6-F928-4A35-BAC2-1280AA9FBED1}" sibTransId="{CE87445A-BB43-49F1-A2D2-9A831052727B}"/>
    <dgm:cxn modelId="{8AD7F0A0-F8B0-4640-B4A0-D4D64396B636}" srcId="{2E1324B7-346D-4C46-BB9C-E53A4F2209AE}" destId="{10542D9E-4E75-4663-A739-D7305D3BA214}" srcOrd="0" destOrd="0" parTransId="{C9CFC89C-E03D-428E-A1C5-4E2DA4E9838F}" sibTransId="{66EC02FE-FAC0-47D9-BAD4-B9248F2C5EEC}"/>
    <dgm:cxn modelId="{BB601731-E7EB-447A-80EB-729CF741775F}" type="presOf" srcId="{C6A96D6D-9AD5-4556-876A-EDA7616E26FF}" destId="{97BA8463-9AB1-454D-A214-5758FB450AE7}" srcOrd="1" destOrd="0" presId="urn:microsoft.com/office/officeart/2005/8/layout/vList4"/>
    <dgm:cxn modelId="{00A7CB69-FF5F-4BBF-BD3D-C971BEC3FF73}" type="presOf" srcId="{06B8DC09-6408-4EB7-962E-A92F341E53A1}" destId="{46EF5102-036E-44C5-AE43-13C04B72DCC9}" srcOrd="0" destOrd="3" presId="urn:microsoft.com/office/officeart/2005/8/layout/vList4"/>
    <dgm:cxn modelId="{10135EC0-D683-4B90-B68F-4B9F5CC3BD6F}" srcId="{69E631B9-A8B9-4585-AE19-7ACA442AD190}" destId="{EE008329-8751-45E2-91F4-6C2E5BEC3FFA}" srcOrd="1" destOrd="0" parTransId="{4F87B264-73CC-49E5-8808-D69ECEFD5974}" sibTransId="{362E439D-1361-46B4-94E5-9D244623E592}"/>
    <dgm:cxn modelId="{DA4BC428-7941-48BE-8D56-FC4A892BC39B}" srcId="{EE008329-8751-45E2-91F4-6C2E5BEC3FFA}" destId="{9BD52E67-F2AD-4BD6-A7BC-7F8801BE4F54}" srcOrd="1" destOrd="0" parTransId="{3C3BC3AC-1CE0-402F-9E5F-F167A1DF1129}" sibTransId="{5CB2614E-A79A-4566-AC0B-A42F8BC25DDB}"/>
    <dgm:cxn modelId="{EFB38EC5-8014-4F55-80F5-6E940E57ED49}" srcId="{2E1324B7-346D-4C46-BB9C-E53A4F2209AE}" destId="{E18339C9-1FEC-4EA0-8836-B6D82A0C8A6D}" srcOrd="1" destOrd="0" parTransId="{008295D1-06BE-4718-A3E2-F52FEE6A8A4A}" sibTransId="{64E09B9C-70F9-4A2F-898C-58B8E3979039}"/>
    <dgm:cxn modelId="{7B23C019-377E-43D1-AF8C-A681CE75950A}" srcId="{EE008329-8751-45E2-91F4-6C2E5BEC3FFA}" destId="{273E3FD1-F259-4CCD-A575-293F05CAED8A}" srcOrd="0" destOrd="0" parTransId="{B8B78F23-23C8-4E4B-8662-A5DCFCC1A5F0}" sibTransId="{CE56F6E1-1F28-434B-B1EB-4250A67F6BC5}"/>
    <dgm:cxn modelId="{4C72FD21-C282-4A9E-95B0-34BFCD083AC2}" type="presOf" srcId="{AEA7BC68-6A2E-4446-9934-51ECFA4057BD}" destId="{952E8CDA-A5ED-4010-B3D5-588D63DCF1A1}" srcOrd="1" destOrd="3" presId="urn:microsoft.com/office/officeart/2005/8/layout/vList4"/>
    <dgm:cxn modelId="{F1304044-F5A9-4278-9428-5CC72872F641}" type="presOf" srcId="{EE008329-8751-45E2-91F4-6C2E5BEC3FFA}" destId="{952E8CDA-A5ED-4010-B3D5-588D63DCF1A1}" srcOrd="1" destOrd="0" presId="urn:microsoft.com/office/officeart/2005/8/layout/vList4"/>
    <dgm:cxn modelId="{449EE9EA-EB77-4ED5-AAB5-A19E0CC4DD8F}" type="presOf" srcId="{5F3FFD2C-2E7A-4B3E-92FA-AEB72A61D199}" destId="{7ED3922E-72D0-420F-8A93-8BC94D26E7D5}" srcOrd="0" destOrd="1" presId="urn:microsoft.com/office/officeart/2005/8/layout/vList4"/>
    <dgm:cxn modelId="{9DEDCB1F-E771-4AF3-840A-53B1C4D71954}" type="presOf" srcId="{2E1324B7-346D-4C46-BB9C-E53A4F2209AE}" destId="{8B193182-CC30-49F4-877F-D40122E81E97}" srcOrd="1" destOrd="0" presId="urn:microsoft.com/office/officeart/2005/8/layout/vList4"/>
    <dgm:cxn modelId="{EBD13B97-6161-4465-A083-283B9D281062}" type="presOf" srcId="{273E3FD1-F259-4CCD-A575-293F05CAED8A}" destId="{29FEA90D-7520-454F-A252-0B71175ABB20}" srcOrd="0" destOrd="1" presId="urn:microsoft.com/office/officeart/2005/8/layout/vList4"/>
    <dgm:cxn modelId="{11EACCA7-500A-4D43-AF8D-1946D167E246}" srcId="{2E1324B7-346D-4C46-BB9C-E53A4F2209AE}" destId="{06B8DC09-6408-4EB7-962E-A92F341E53A1}" srcOrd="2" destOrd="0" parTransId="{A3C2D689-1B50-436D-A329-F5AC71529464}" sibTransId="{4C8717D3-0C8D-4FD7-BDDA-F9B1E4C6575B}"/>
    <dgm:cxn modelId="{6E34F868-6E63-4772-B99A-83774E7458A3}" type="presOf" srcId="{5F3FFD2C-2E7A-4B3E-92FA-AEB72A61D199}" destId="{97BA8463-9AB1-454D-A214-5758FB450AE7}" srcOrd="1" destOrd="1" presId="urn:microsoft.com/office/officeart/2005/8/layout/vList4"/>
    <dgm:cxn modelId="{0CA3249F-448C-4F39-BB02-65E9D3D172A4}" type="presOf" srcId="{1A1BDA66-BFB9-4A40-BA70-C78B082541AD}" destId="{29FEA90D-7520-454F-A252-0B71175ABB20}" srcOrd="0" destOrd="4" presId="urn:microsoft.com/office/officeart/2005/8/layout/vList4"/>
    <dgm:cxn modelId="{F1A92560-191B-4CBA-99C9-9DD5409D67FA}" type="presOf" srcId="{E18339C9-1FEC-4EA0-8836-B6D82A0C8A6D}" destId="{46EF5102-036E-44C5-AE43-13C04B72DCC9}" srcOrd="0" destOrd="2" presId="urn:microsoft.com/office/officeart/2005/8/layout/vList4"/>
    <dgm:cxn modelId="{38C4E623-0C98-4A09-BF91-C955C2339793}" type="presOf" srcId="{69E631B9-A8B9-4585-AE19-7ACA442AD190}" destId="{B05CFF4A-18F6-4CDB-B177-473476C80081}" srcOrd="0" destOrd="0" presId="urn:microsoft.com/office/officeart/2005/8/layout/vList4"/>
    <dgm:cxn modelId="{D690BECF-1A63-4B4D-97A6-C3D3D786B7CC}" srcId="{2E1324B7-346D-4C46-BB9C-E53A4F2209AE}" destId="{A04E0FA4-4213-4771-85F9-ABB37AF7D366}" srcOrd="3" destOrd="0" parTransId="{CB34B4F1-D0E2-4B08-B709-713E9F1EF852}" sibTransId="{88C3C0C1-2506-42E2-835C-2C52CCDD076A}"/>
    <dgm:cxn modelId="{4585EC46-185E-4C89-BA08-4BCF512FB0EB}" type="presOf" srcId="{6D72AB07-A85D-477A-A60E-6B8C931677D0}" destId="{29FEA90D-7520-454F-A252-0B71175ABB20}" srcOrd="0" destOrd="5" presId="urn:microsoft.com/office/officeart/2005/8/layout/vList4"/>
    <dgm:cxn modelId="{D76F7725-DBFD-4406-9066-01EDB734E573}" type="presOf" srcId="{EE008329-8751-45E2-91F4-6C2E5BEC3FFA}" destId="{29FEA90D-7520-454F-A252-0B71175ABB20}" srcOrd="0" destOrd="0" presId="urn:microsoft.com/office/officeart/2005/8/layout/vList4"/>
    <dgm:cxn modelId="{9B7D3895-B7F7-4870-A577-C90A729282EC}" type="presOf" srcId="{9BD52E67-F2AD-4BD6-A7BC-7F8801BE4F54}" destId="{952E8CDA-A5ED-4010-B3D5-588D63DCF1A1}" srcOrd="1" destOrd="2" presId="urn:microsoft.com/office/officeart/2005/8/layout/vList4"/>
    <dgm:cxn modelId="{F99C3466-43FD-4A75-BDDF-7A37630D1813}" type="presOf" srcId="{C6A96D6D-9AD5-4556-876A-EDA7616E26FF}" destId="{7ED3922E-72D0-420F-8A93-8BC94D26E7D5}" srcOrd="0" destOrd="0" presId="urn:microsoft.com/office/officeart/2005/8/layout/vList4"/>
    <dgm:cxn modelId="{2F7CCF89-55A0-4C40-A3D0-E34962ECF123}" srcId="{EE008329-8751-45E2-91F4-6C2E5BEC3FFA}" destId="{6D72AB07-A85D-477A-A60E-6B8C931677D0}" srcOrd="4" destOrd="0" parTransId="{999846CD-0CEA-468C-A595-32090591B6AC}" sibTransId="{A8717D57-F2DB-4E39-9C9A-6A6AF900009E}"/>
    <dgm:cxn modelId="{66BDBB1C-0F96-44D5-841A-9764BBEC0325}" type="presOf" srcId="{6D72AB07-A85D-477A-A60E-6B8C931677D0}" destId="{952E8CDA-A5ED-4010-B3D5-588D63DCF1A1}" srcOrd="1" destOrd="5" presId="urn:microsoft.com/office/officeart/2005/8/layout/vList4"/>
    <dgm:cxn modelId="{9D9CB715-5ABC-49F3-A056-7915CB3F8D46}" type="presOf" srcId="{A04E0FA4-4213-4771-85F9-ABB37AF7D366}" destId="{46EF5102-036E-44C5-AE43-13C04B72DCC9}" srcOrd="0" destOrd="4" presId="urn:microsoft.com/office/officeart/2005/8/layout/vList4"/>
    <dgm:cxn modelId="{FB54C3E9-ED29-4590-99E9-C591AD928189}" type="presOf" srcId="{06B8DC09-6408-4EB7-962E-A92F341E53A1}" destId="{8B193182-CC30-49F4-877F-D40122E81E97}" srcOrd="1" destOrd="3" presId="urn:microsoft.com/office/officeart/2005/8/layout/vList4"/>
    <dgm:cxn modelId="{08BE029A-E6D0-4956-BC68-F6A3AB824DAD}" type="presParOf" srcId="{B05CFF4A-18F6-4CDB-B177-473476C80081}" destId="{300686B7-0C66-4535-B370-BBABC83C18F5}" srcOrd="0" destOrd="0" presId="urn:microsoft.com/office/officeart/2005/8/layout/vList4"/>
    <dgm:cxn modelId="{754E3598-8055-42EA-AF84-CD0CD9EBDF51}" type="presParOf" srcId="{300686B7-0C66-4535-B370-BBABC83C18F5}" destId="{7ED3922E-72D0-420F-8A93-8BC94D26E7D5}" srcOrd="0" destOrd="0" presId="urn:microsoft.com/office/officeart/2005/8/layout/vList4"/>
    <dgm:cxn modelId="{8797463F-5CDF-448F-896C-DB602DC28655}" type="presParOf" srcId="{300686B7-0C66-4535-B370-BBABC83C18F5}" destId="{28EB2CED-DBD8-41F8-BA69-532B9C80AC31}" srcOrd="1" destOrd="0" presId="urn:microsoft.com/office/officeart/2005/8/layout/vList4"/>
    <dgm:cxn modelId="{39A9C9BD-B25A-436F-A99E-A7B1DEE742C9}" type="presParOf" srcId="{300686B7-0C66-4535-B370-BBABC83C18F5}" destId="{97BA8463-9AB1-454D-A214-5758FB450AE7}" srcOrd="2" destOrd="0" presId="urn:microsoft.com/office/officeart/2005/8/layout/vList4"/>
    <dgm:cxn modelId="{35711C47-1F86-4A97-BAD6-6C9CF189820A}" type="presParOf" srcId="{B05CFF4A-18F6-4CDB-B177-473476C80081}" destId="{3229A23F-22C4-477D-8CF7-DA93968896F6}" srcOrd="1" destOrd="0" presId="urn:microsoft.com/office/officeart/2005/8/layout/vList4"/>
    <dgm:cxn modelId="{1D228C08-31F5-483A-95B5-21404ED649D9}" type="presParOf" srcId="{B05CFF4A-18F6-4CDB-B177-473476C80081}" destId="{CD5A263D-8DA2-41D9-BC70-6C0469E4A6E5}" srcOrd="2" destOrd="0" presId="urn:microsoft.com/office/officeart/2005/8/layout/vList4"/>
    <dgm:cxn modelId="{12AB76FF-FC7F-4D71-9794-DB0A277BA8FF}" type="presParOf" srcId="{CD5A263D-8DA2-41D9-BC70-6C0469E4A6E5}" destId="{29FEA90D-7520-454F-A252-0B71175ABB20}" srcOrd="0" destOrd="0" presId="urn:microsoft.com/office/officeart/2005/8/layout/vList4"/>
    <dgm:cxn modelId="{CCEBBAD9-26DA-4736-B3EC-1FAA910063AC}" type="presParOf" srcId="{CD5A263D-8DA2-41D9-BC70-6C0469E4A6E5}" destId="{CEA63B70-01F0-4EE8-9AC5-0A970B6C7354}" srcOrd="1" destOrd="0" presId="urn:microsoft.com/office/officeart/2005/8/layout/vList4"/>
    <dgm:cxn modelId="{268D4537-3E72-4FAB-B20A-B809815DC011}" type="presParOf" srcId="{CD5A263D-8DA2-41D9-BC70-6C0469E4A6E5}" destId="{952E8CDA-A5ED-4010-B3D5-588D63DCF1A1}" srcOrd="2" destOrd="0" presId="urn:microsoft.com/office/officeart/2005/8/layout/vList4"/>
    <dgm:cxn modelId="{36FD8A8A-5915-4FAD-BD24-3E53EE378959}" type="presParOf" srcId="{B05CFF4A-18F6-4CDB-B177-473476C80081}" destId="{D8FFB1F0-6067-441B-9513-C55AB6757AAC}" srcOrd="3" destOrd="0" presId="urn:microsoft.com/office/officeart/2005/8/layout/vList4"/>
    <dgm:cxn modelId="{8F248DFC-D7C9-4527-8F9B-3D1F2977AB6F}" type="presParOf" srcId="{B05CFF4A-18F6-4CDB-B177-473476C80081}" destId="{E15A6C56-DC2B-4004-B9BE-858FECA3AEA6}" srcOrd="4" destOrd="0" presId="urn:microsoft.com/office/officeart/2005/8/layout/vList4"/>
    <dgm:cxn modelId="{4A4C31AC-69C7-4C93-8D51-3C87C2A3E978}" type="presParOf" srcId="{E15A6C56-DC2B-4004-B9BE-858FECA3AEA6}" destId="{46EF5102-036E-44C5-AE43-13C04B72DCC9}" srcOrd="0" destOrd="0" presId="urn:microsoft.com/office/officeart/2005/8/layout/vList4"/>
    <dgm:cxn modelId="{674F5470-0DA3-4854-9B7D-7711A412DBA9}" type="presParOf" srcId="{E15A6C56-DC2B-4004-B9BE-858FECA3AEA6}" destId="{005F168A-BA07-4388-9F65-2B4B6D9C24DD}" srcOrd="1" destOrd="0" presId="urn:microsoft.com/office/officeart/2005/8/layout/vList4"/>
    <dgm:cxn modelId="{B0F93CD0-47CD-44F0-BD7E-E0BF90163AFA}" type="presParOf" srcId="{E15A6C56-DC2B-4004-B9BE-858FECA3AEA6}" destId="{8B193182-CC30-49F4-877F-D40122E81E9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00679F-FCCB-4E50-AEBE-FD0183998C72}" type="doc">
      <dgm:prSet loTypeId="urn:microsoft.com/office/officeart/2005/8/layout/target3" loCatId="list" qsTypeId="urn:microsoft.com/office/officeart/2005/8/quickstyle/3d1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7478153-00B2-4EAB-B72F-1E0A43C3FFC8}">
      <dgm:prSet phldrT="[Text]" custT="1"/>
      <dgm:spPr/>
      <dgm:t>
        <a:bodyPr/>
        <a:lstStyle/>
        <a:p>
          <a:r>
            <a:rPr lang="zh-CN" altLang="en-US" sz="2800" dirty="0" smtClean="0"/>
            <a:t>升级商业地产</a:t>
          </a:r>
          <a:r>
            <a:rPr lang="en-US" altLang="zh-CN" sz="2800" dirty="0" smtClean="0"/>
            <a:t/>
          </a:r>
          <a:br>
            <a:rPr lang="en-US" altLang="zh-CN" sz="2800" dirty="0" smtClean="0"/>
          </a:br>
          <a:r>
            <a:rPr lang="zh-CN" altLang="en-US" sz="2800" dirty="0" smtClean="0"/>
            <a:t>基于</a:t>
          </a:r>
          <a:r>
            <a:rPr lang="en-US" altLang="zh-CN" sz="2800" dirty="0" smtClean="0"/>
            <a:t>H5</a:t>
          </a:r>
          <a:r>
            <a:rPr lang="zh-CN" altLang="en-US" sz="2800" dirty="0" smtClean="0"/>
            <a:t>内容发布</a:t>
          </a:r>
          <a:endParaRPr lang="en-US" altLang="zh-CN" sz="2800" dirty="0" smtClean="0"/>
        </a:p>
      </dgm:t>
    </dgm:pt>
    <dgm:pt modelId="{4C556467-2B84-49E2-A857-75F131C6106D}" type="parTrans" cxnId="{FDC44F35-2EF2-465A-AC5D-AF9F0AF2A663}">
      <dgm:prSet/>
      <dgm:spPr/>
      <dgm:t>
        <a:bodyPr/>
        <a:lstStyle/>
        <a:p>
          <a:endParaRPr lang="en-US"/>
        </a:p>
      </dgm:t>
    </dgm:pt>
    <dgm:pt modelId="{F4EFBAB9-988F-488C-8C6F-6C931D2D5066}" type="sibTrans" cxnId="{FDC44F35-2EF2-465A-AC5D-AF9F0AF2A663}">
      <dgm:prSet/>
      <dgm:spPr/>
      <dgm:t>
        <a:bodyPr/>
        <a:lstStyle/>
        <a:p>
          <a:endParaRPr lang="en-US"/>
        </a:p>
      </dgm:t>
    </dgm:pt>
    <dgm:pt modelId="{E3610EB1-198D-4131-BFB4-23BC7D8950FD}">
      <dgm:prSet phldrT="[Text]" custT="1"/>
      <dgm:spPr/>
      <dgm:t>
        <a:bodyPr/>
        <a:lstStyle/>
        <a:p>
          <a:r>
            <a:rPr lang="zh-CN" altLang="en-US" sz="2000" dirty="0" smtClean="0"/>
            <a:t>更丰富的自定义容呈现</a:t>
          </a:r>
          <a:endParaRPr lang="en-US" sz="2000" dirty="0"/>
        </a:p>
      </dgm:t>
    </dgm:pt>
    <dgm:pt modelId="{97C4221B-21D0-400E-B0F3-8EF68FDDB160}" type="parTrans" cxnId="{8815758D-F93E-42F9-8A29-BC8BCF1382AE}">
      <dgm:prSet/>
      <dgm:spPr/>
      <dgm:t>
        <a:bodyPr/>
        <a:lstStyle/>
        <a:p>
          <a:endParaRPr lang="en-US"/>
        </a:p>
      </dgm:t>
    </dgm:pt>
    <dgm:pt modelId="{C8010D6D-F2C9-4642-BF52-47CE00CBD79E}" type="sibTrans" cxnId="{8815758D-F93E-42F9-8A29-BC8BCF1382AE}">
      <dgm:prSet/>
      <dgm:spPr/>
      <dgm:t>
        <a:bodyPr/>
        <a:lstStyle/>
        <a:p>
          <a:endParaRPr lang="en-US"/>
        </a:p>
      </dgm:t>
    </dgm:pt>
    <dgm:pt modelId="{108F8ACF-34A3-4414-B1E2-732648306D13}">
      <dgm:prSet phldrT="[Text]" custT="1"/>
      <dgm:spPr/>
      <dgm:t>
        <a:bodyPr/>
        <a:lstStyle/>
        <a:p>
          <a:r>
            <a:rPr lang="zh-CN" altLang="en-US" sz="2000" dirty="0" smtClean="0"/>
            <a:t>商家活动、营销推广</a:t>
          </a:r>
          <a:endParaRPr lang="en-US" sz="2000" dirty="0"/>
        </a:p>
      </dgm:t>
    </dgm:pt>
    <dgm:pt modelId="{44F4EA76-CCC8-414F-A708-2E4136723574}" type="parTrans" cxnId="{C0C93D62-F93D-440E-ADBA-E0DA000052D9}">
      <dgm:prSet/>
      <dgm:spPr/>
      <dgm:t>
        <a:bodyPr/>
        <a:lstStyle/>
        <a:p>
          <a:endParaRPr lang="en-US"/>
        </a:p>
      </dgm:t>
    </dgm:pt>
    <dgm:pt modelId="{E7DBAD5D-3D3A-4179-BAD2-C753E9A43D56}" type="sibTrans" cxnId="{C0C93D62-F93D-440E-ADBA-E0DA000052D9}">
      <dgm:prSet/>
      <dgm:spPr/>
      <dgm:t>
        <a:bodyPr/>
        <a:lstStyle/>
        <a:p>
          <a:endParaRPr lang="en-US"/>
        </a:p>
      </dgm:t>
    </dgm:pt>
    <dgm:pt modelId="{3BD91BFD-DCFA-41F1-BCD1-50265A70B50F}">
      <dgm:prSet phldrT="[Text]" custT="1"/>
      <dgm:spPr/>
      <dgm:t>
        <a:bodyPr/>
        <a:lstStyle/>
        <a:p>
          <a:r>
            <a:rPr lang="zh-CN" altLang="en-US" sz="3200" dirty="0" smtClean="0"/>
            <a:t>所属兴趣点</a:t>
          </a:r>
          <a:r>
            <a:rPr lang="en-US" altLang="zh-CN" sz="3200" dirty="0" smtClean="0"/>
            <a:t/>
          </a:r>
          <a:br>
            <a:rPr lang="en-US" altLang="zh-CN" sz="3200" dirty="0" smtClean="0"/>
          </a:br>
          <a:r>
            <a:rPr lang="zh-CN" altLang="en-US" sz="3200" dirty="0" smtClean="0"/>
            <a:t>实景容发布</a:t>
          </a:r>
          <a:endParaRPr lang="en-US" sz="3200" dirty="0"/>
        </a:p>
      </dgm:t>
    </dgm:pt>
    <dgm:pt modelId="{23CB9516-C931-4C5D-9981-4E21B7A4086C}" type="parTrans" cxnId="{35B5DBCC-4BB3-4FDD-A348-09188CD5AFD8}">
      <dgm:prSet/>
      <dgm:spPr/>
      <dgm:t>
        <a:bodyPr/>
        <a:lstStyle/>
        <a:p>
          <a:endParaRPr lang="en-US"/>
        </a:p>
      </dgm:t>
    </dgm:pt>
    <dgm:pt modelId="{D1A2F81C-4F7B-446E-AF91-1D983A2D0D97}" type="sibTrans" cxnId="{35B5DBCC-4BB3-4FDD-A348-09188CD5AFD8}">
      <dgm:prSet/>
      <dgm:spPr/>
      <dgm:t>
        <a:bodyPr/>
        <a:lstStyle/>
        <a:p>
          <a:endParaRPr lang="en-US"/>
        </a:p>
      </dgm:t>
    </dgm:pt>
    <dgm:pt modelId="{D5DB38D0-64AE-4AF6-991E-053F8832D152}">
      <dgm:prSet phldrT="[Text]" custT="1"/>
      <dgm:spPr/>
      <dgm:t>
        <a:bodyPr/>
        <a:lstStyle/>
        <a:p>
          <a:r>
            <a:rPr lang="zh-CN" altLang="en-US" sz="2800" dirty="0" smtClean="0"/>
            <a:t>所属兴趣点</a:t>
          </a:r>
          <a:r>
            <a:rPr lang="en-US" altLang="zh-CN" sz="2400" dirty="0" smtClean="0"/>
            <a:t/>
          </a:r>
          <a:br>
            <a:rPr lang="en-US" altLang="zh-CN" sz="2400" dirty="0" smtClean="0"/>
          </a:br>
          <a:r>
            <a:rPr lang="en-US" altLang="zh-CN" sz="2400" dirty="0" smtClean="0"/>
            <a:t>App</a:t>
          </a:r>
          <a:r>
            <a:rPr lang="zh-CN" altLang="en-US" sz="2400" dirty="0" smtClean="0"/>
            <a:t>内内容发布</a:t>
          </a:r>
          <a:endParaRPr lang="en-US" sz="2800" dirty="0"/>
        </a:p>
      </dgm:t>
    </dgm:pt>
    <dgm:pt modelId="{7AC9E166-BEEF-4254-9B0F-6686A3BE7D64}" type="parTrans" cxnId="{3C185A85-53D1-4538-B0CF-D9EB9B086D81}">
      <dgm:prSet/>
      <dgm:spPr/>
      <dgm:t>
        <a:bodyPr/>
        <a:lstStyle/>
        <a:p>
          <a:endParaRPr lang="en-US"/>
        </a:p>
      </dgm:t>
    </dgm:pt>
    <dgm:pt modelId="{43FDB5E3-614B-41F7-BD04-B6AEF5D00EEA}" type="sibTrans" cxnId="{3C185A85-53D1-4538-B0CF-D9EB9B086D81}">
      <dgm:prSet/>
      <dgm:spPr/>
      <dgm:t>
        <a:bodyPr/>
        <a:lstStyle/>
        <a:p>
          <a:endParaRPr lang="en-US"/>
        </a:p>
      </dgm:t>
    </dgm:pt>
    <dgm:pt modelId="{1A0AFA38-4A38-468A-8B35-870ED38D4885}">
      <dgm:prSet phldrT="[Text]" custT="1"/>
      <dgm:spPr/>
      <dgm:t>
        <a:bodyPr/>
        <a:lstStyle/>
        <a:p>
          <a:endParaRPr lang="en-US" sz="2000" dirty="0"/>
        </a:p>
      </dgm:t>
    </dgm:pt>
    <dgm:pt modelId="{B9A823F0-AC6D-4B97-87BB-837B3BD6A4AF}" type="parTrans" cxnId="{A08814C6-84AD-486B-841D-89BF0072B571}">
      <dgm:prSet/>
      <dgm:spPr/>
      <dgm:t>
        <a:bodyPr/>
        <a:lstStyle/>
        <a:p>
          <a:endParaRPr lang="en-US"/>
        </a:p>
      </dgm:t>
    </dgm:pt>
    <dgm:pt modelId="{6E44152B-F861-4BD1-8579-101EC7581701}" type="sibTrans" cxnId="{A08814C6-84AD-486B-841D-89BF0072B571}">
      <dgm:prSet/>
      <dgm:spPr/>
      <dgm:t>
        <a:bodyPr/>
        <a:lstStyle/>
        <a:p>
          <a:endParaRPr lang="en-US"/>
        </a:p>
      </dgm:t>
    </dgm:pt>
    <dgm:pt modelId="{2DD2FE17-EDA4-4439-8A12-DA2AE3B2789F}">
      <dgm:prSet phldrT="[Text]" custT="1"/>
      <dgm:spPr/>
      <dgm:t>
        <a:bodyPr/>
        <a:lstStyle/>
        <a:p>
          <a:r>
            <a:rPr lang="zh-CN" altLang="en-US" sz="2000" dirty="0" smtClean="0"/>
            <a:t>兴趣点虚拟价值</a:t>
          </a:r>
          <a:endParaRPr lang="en-US" sz="2000" dirty="0"/>
        </a:p>
      </dgm:t>
    </dgm:pt>
    <dgm:pt modelId="{0AE67C81-B4B4-4CE0-BA1D-91B785ADA36B}" type="parTrans" cxnId="{8EFB2181-2B3D-4DF5-BE22-CED89B5A7368}">
      <dgm:prSet/>
      <dgm:spPr/>
      <dgm:t>
        <a:bodyPr/>
        <a:lstStyle/>
        <a:p>
          <a:endParaRPr lang="en-US"/>
        </a:p>
      </dgm:t>
    </dgm:pt>
    <dgm:pt modelId="{53D90E84-4393-418F-8F12-D0D445D30159}" type="sibTrans" cxnId="{8EFB2181-2B3D-4DF5-BE22-CED89B5A7368}">
      <dgm:prSet/>
      <dgm:spPr/>
      <dgm:t>
        <a:bodyPr/>
        <a:lstStyle/>
        <a:p>
          <a:endParaRPr lang="en-US"/>
        </a:p>
      </dgm:t>
    </dgm:pt>
    <dgm:pt modelId="{6DC5D298-AB63-4EB0-A75A-979872E09C96}">
      <dgm:prSet phldrT="[Text]" custT="1"/>
      <dgm:spPr/>
      <dgm:t>
        <a:bodyPr/>
        <a:lstStyle/>
        <a:p>
          <a:r>
            <a:rPr lang="zh-CN" altLang="en-US" sz="2000" dirty="0" smtClean="0"/>
            <a:t>兴趣点所属人</a:t>
          </a:r>
          <a:endParaRPr lang="en-US" sz="2000" dirty="0"/>
        </a:p>
      </dgm:t>
    </dgm:pt>
    <dgm:pt modelId="{6844D8A6-BAB1-463E-910B-A79469CBE345}" type="parTrans" cxnId="{F0276823-ABDD-43BC-88FB-A785502ED3E4}">
      <dgm:prSet/>
      <dgm:spPr/>
      <dgm:t>
        <a:bodyPr/>
        <a:lstStyle/>
        <a:p>
          <a:endParaRPr lang="en-US"/>
        </a:p>
      </dgm:t>
    </dgm:pt>
    <dgm:pt modelId="{7E63F7B4-C0EC-45C6-9638-5CB09BC3AD02}" type="sibTrans" cxnId="{F0276823-ABDD-43BC-88FB-A785502ED3E4}">
      <dgm:prSet/>
      <dgm:spPr/>
      <dgm:t>
        <a:bodyPr/>
        <a:lstStyle/>
        <a:p>
          <a:endParaRPr lang="en-US"/>
        </a:p>
      </dgm:t>
    </dgm:pt>
    <dgm:pt modelId="{43054706-05D9-4692-9851-BF737231B7EF}">
      <dgm:prSet phldrT="[Text]" custT="1"/>
      <dgm:spPr/>
      <dgm:t>
        <a:bodyPr/>
        <a:lstStyle/>
        <a:p>
          <a:r>
            <a:rPr lang="zh-CN" altLang="en-US" sz="2000" dirty="0" smtClean="0"/>
            <a:t>自定义兴趣点描述</a:t>
          </a:r>
          <a:endParaRPr lang="en-US" sz="2000" dirty="0"/>
        </a:p>
      </dgm:t>
    </dgm:pt>
    <dgm:pt modelId="{3C2A5769-9C31-4515-9251-CA1435E861B0}" type="parTrans" cxnId="{30519BD6-55FA-41FA-A265-03536792BC62}">
      <dgm:prSet/>
      <dgm:spPr/>
      <dgm:t>
        <a:bodyPr/>
        <a:lstStyle/>
        <a:p>
          <a:endParaRPr lang="en-US"/>
        </a:p>
      </dgm:t>
    </dgm:pt>
    <dgm:pt modelId="{FAA7B672-5C70-488C-A256-0900B1B56B2B}" type="sibTrans" cxnId="{30519BD6-55FA-41FA-A265-03536792BC62}">
      <dgm:prSet/>
      <dgm:spPr/>
      <dgm:t>
        <a:bodyPr/>
        <a:lstStyle/>
        <a:p>
          <a:endParaRPr lang="en-US"/>
        </a:p>
      </dgm:t>
    </dgm:pt>
    <dgm:pt modelId="{688F9120-3224-44F6-A500-73D9D4DAC274}">
      <dgm:prSet phldrT="[Text]" custT="1"/>
      <dgm:spPr/>
      <dgm:t>
        <a:bodyPr/>
        <a:lstStyle/>
        <a:p>
          <a:r>
            <a:rPr lang="zh-CN" altLang="en-US" sz="2000" dirty="0" smtClean="0"/>
            <a:t>兴趣点虚拟价值</a:t>
          </a:r>
          <a:endParaRPr lang="en-US" sz="2000" dirty="0"/>
        </a:p>
      </dgm:t>
    </dgm:pt>
    <dgm:pt modelId="{06CA3A1A-5CEA-467E-8F02-E7832541F6CC}" type="sibTrans" cxnId="{628572E0-83B7-4061-A3E8-B4437ABE4C22}">
      <dgm:prSet/>
      <dgm:spPr/>
      <dgm:t>
        <a:bodyPr/>
        <a:lstStyle/>
        <a:p>
          <a:endParaRPr lang="en-US"/>
        </a:p>
      </dgm:t>
    </dgm:pt>
    <dgm:pt modelId="{17C860EB-4FF6-4C23-9C8D-C6E552E902F5}" type="parTrans" cxnId="{628572E0-83B7-4061-A3E8-B4437ABE4C22}">
      <dgm:prSet/>
      <dgm:spPr/>
      <dgm:t>
        <a:bodyPr/>
        <a:lstStyle/>
        <a:p>
          <a:endParaRPr lang="en-US"/>
        </a:p>
      </dgm:t>
    </dgm:pt>
    <dgm:pt modelId="{CAC61FBE-0A96-4BF2-A157-81D588D3F15F}">
      <dgm:prSet phldrT="[Text]" custT="1"/>
      <dgm:spPr/>
      <dgm:t>
        <a:bodyPr/>
        <a:lstStyle/>
        <a:p>
          <a:r>
            <a:rPr lang="zh-CN" altLang="en-US" sz="2000" dirty="0" smtClean="0"/>
            <a:t>兴趣点所属人</a:t>
          </a:r>
          <a:endParaRPr lang="en-US" sz="2000" dirty="0"/>
        </a:p>
      </dgm:t>
    </dgm:pt>
    <dgm:pt modelId="{40E17471-9DEE-4C11-9382-000B224466A4}" type="sibTrans" cxnId="{C325BABA-281A-4770-B346-4B1B7E0E2C1F}">
      <dgm:prSet/>
      <dgm:spPr/>
      <dgm:t>
        <a:bodyPr/>
        <a:lstStyle/>
        <a:p>
          <a:endParaRPr lang="en-US"/>
        </a:p>
      </dgm:t>
    </dgm:pt>
    <dgm:pt modelId="{82124D13-577A-49C2-9AE1-61FFD34490C6}" type="parTrans" cxnId="{C325BABA-281A-4770-B346-4B1B7E0E2C1F}">
      <dgm:prSet/>
      <dgm:spPr/>
      <dgm:t>
        <a:bodyPr/>
        <a:lstStyle/>
        <a:p>
          <a:endParaRPr lang="en-US"/>
        </a:p>
      </dgm:t>
    </dgm:pt>
    <dgm:pt modelId="{F48C9C8D-C3ED-47B2-99AD-9AE9DACF44F9}">
      <dgm:prSet phldrT="[Text]" custT="1"/>
      <dgm:spPr/>
      <dgm:t>
        <a:bodyPr/>
        <a:lstStyle/>
        <a:p>
          <a:r>
            <a:rPr lang="zh-CN" altLang="en-US" sz="2000" dirty="0" smtClean="0"/>
            <a:t>自定义兴趣点描述</a:t>
          </a:r>
          <a:endParaRPr lang="en-US" sz="2000" dirty="0"/>
        </a:p>
      </dgm:t>
    </dgm:pt>
    <dgm:pt modelId="{3D262D99-FA31-4130-AE59-B082A0DCA62D}" type="parTrans" cxnId="{47B3923A-A197-4540-B837-B65F046167BB}">
      <dgm:prSet/>
      <dgm:spPr/>
      <dgm:t>
        <a:bodyPr/>
        <a:lstStyle/>
        <a:p>
          <a:endParaRPr lang="en-US"/>
        </a:p>
      </dgm:t>
    </dgm:pt>
    <dgm:pt modelId="{9DA3428A-61F2-4285-9CE4-05ECB172FAD9}" type="sibTrans" cxnId="{47B3923A-A197-4540-B837-B65F046167BB}">
      <dgm:prSet/>
      <dgm:spPr/>
      <dgm:t>
        <a:bodyPr/>
        <a:lstStyle/>
        <a:p>
          <a:endParaRPr lang="en-US"/>
        </a:p>
      </dgm:t>
    </dgm:pt>
    <dgm:pt modelId="{336735D8-C905-4FE0-8220-63CBA20FC5FB}" type="pres">
      <dgm:prSet presAssocID="{3D00679F-FCCB-4E50-AEBE-FD0183998C7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A63B04F-D4CC-4FAD-B62B-54778E690897}" type="pres">
      <dgm:prSet presAssocID="{B7478153-00B2-4EAB-B72F-1E0A43C3FFC8}" presName="circle1" presStyleLbl="node1" presStyleIdx="0" presStyleCnt="3"/>
      <dgm:spPr/>
    </dgm:pt>
    <dgm:pt modelId="{99F170ED-D432-45C1-8032-BA1D0B910676}" type="pres">
      <dgm:prSet presAssocID="{B7478153-00B2-4EAB-B72F-1E0A43C3FFC8}" presName="space" presStyleCnt="0"/>
      <dgm:spPr/>
    </dgm:pt>
    <dgm:pt modelId="{608AB08A-D8F9-47DF-9B3A-A1190DA10BE9}" type="pres">
      <dgm:prSet presAssocID="{B7478153-00B2-4EAB-B72F-1E0A43C3FFC8}" presName="rect1" presStyleLbl="alignAcc1" presStyleIdx="0" presStyleCnt="3"/>
      <dgm:spPr/>
      <dgm:t>
        <a:bodyPr/>
        <a:lstStyle/>
        <a:p>
          <a:endParaRPr lang="en-US"/>
        </a:p>
      </dgm:t>
    </dgm:pt>
    <dgm:pt modelId="{BFF64922-57B4-4AC1-8A77-4C241226124A}" type="pres">
      <dgm:prSet presAssocID="{3BD91BFD-DCFA-41F1-BCD1-50265A70B50F}" presName="vertSpace2" presStyleLbl="node1" presStyleIdx="0" presStyleCnt="3"/>
      <dgm:spPr/>
    </dgm:pt>
    <dgm:pt modelId="{58B2F958-DCF4-4532-A549-C7F6015CD717}" type="pres">
      <dgm:prSet presAssocID="{3BD91BFD-DCFA-41F1-BCD1-50265A70B50F}" presName="circle2" presStyleLbl="node1" presStyleIdx="1" presStyleCnt="3"/>
      <dgm:spPr/>
    </dgm:pt>
    <dgm:pt modelId="{EC23C624-4D9C-4C45-8D12-F19757A5C758}" type="pres">
      <dgm:prSet presAssocID="{3BD91BFD-DCFA-41F1-BCD1-50265A70B50F}" presName="rect2" presStyleLbl="alignAcc1" presStyleIdx="1" presStyleCnt="3"/>
      <dgm:spPr/>
      <dgm:t>
        <a:bodyPr/>
        <a:lstStyle/>
        <a:p>
          <a:endParaRPr lang="en-US"/>
        </a:p>
      </dgm:t>
    </dgm:pt>
    <dgm:pt modelId="{B511142A-9BEA-459A-AAD4-06BADFED0089}" type="pres">
      <dgm:prSet presAssocID="{D5DB38D0-64AE-4AF6-991E-053F8832D152}" presName="vertSpace3" presStyleLbl="node1" presStyleIdx="1" presStyleCnt="3"/>
      <dgm:spPr/>
    </dgm:pt>
    <dgm:pt modelId="{BD3EFBA7-5908-4DFE-9F50-C17C08295A10}" type="pres">
      <dgm:prSet presAssocID="{D5DB38D0-64AE-4AF6-991E-053F8832D152}" presName="circle3" presStyleLbl="node1" presStyleIdx="2" presStyleCnt="3"/>
      <dgm:spPr/>
    </dgm:pt>
    <dgm:pt modelId="{512D9E40-A356-4F59-99F0-89CBF2F65E70}" type="pres">
      <dgm:prSet presAssocID="{D5DB38D0-64AE-4AF6-991E-053F8832D152}" presName="rect3" presStyleLbl="alignAcc1" presStyleIdx="2" presStyleCnt="3"/>
      <dgm:spPr/>
      <dgm:t>
        <a:bodyPr/>
        <a:lstStyle/>
        <a:p>
          <a:endParaRPr lang="en-US"/>
        </a:p>
      </dgm:t>
    </dgm:pt>
    <dgm:pt modelId="{2CC44D37-531D-445E-8750-AE950054747F}" type="pres">
      <dgm:prSet presAssocID="{B7478153-00B2-4EAB-B72F-1E0A43C3FFC8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5A266D-6C03-4010-B019-60D45E468F22}" type="pres">
      <dgm:prSet presAssocID="{B7478153-00B2-4EAB-B72F-1E0A43C3FFC8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9F5905-5AB4-4151-ACA3-9331CCDE93BE}" type="pres">
      <dgm:prSet presAssocID="{3BD91BFD-DCFA-41F1-BCD1-50265A70B50F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07FD42-DB61-4336-9C45-ADECE9D8C5B3}" type="pres">
      <dgm:prSet presAssocID="{3BD91BFD-DCFA-41F1-BCD1-50265A70B50F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9EDCB-D57F-477B-B130-C5CDEC4546DF}" type="pres">
      <dgm:prSet presAssocID="{D5DB38D0-64AE-4AF6-991E-053F8832D152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664CD-A37F-4533-A402-0500771A29C9}" type="pres">
      <dgm:prSet presAssocID="{D5DB38D0-64AE-4AF6-991E-053F8832D152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521E51-FEF4-46A1-95D2-72A0DDE5D5B9}" type="presOf" srcId="{3BD91BFD-DCFA-41F1-BCD1-50265A70B50F}" destId="{589F5905-5AB4-4151-ACA3-9331CCDE93BE}" srcOrd="1" destOrd="0" presId="urn:microsoft.com/office/officeart/2005/8/layout/target3"/>
    <dgm:cxn modelId="{F559F72C-482B-4A4D-B27F-BF9C9C719787}" type="presOf" srcId="{B7478153-00B2-4EAB-B72F-1E0A43C3FFC8}" destId="{608AB08A-D8F9-47DF-9B3A-A1190DA10BE9}" srcOrd="0" destOrd="0" presId="urn:microsoft.com/office/officeart/2005/8/layout/target3"/>
    <dgm:cxn modelId="{BA7A688B-1BCE-4B44-A4EB-006986CF10DB}" type="presOf" srcId="{E3610EB1-198D-4131-BFB4-23BC7D8950FD}" destId="{525A266D-6C03-4010-B019-60D45E468F22}" srcOrd="0" destOrd="0" presId="urn:microsoft.com/office/officeart/2005/8/layout/target3"/>
    <dgm:cxn modelId="{628572E0-83B7-4061-A3E8-B4437ABE4C22}" srcId="{3BD91BFD-DCFA-41F1-BCD1-50265A70B50F}" destId="{688F9120-3224-44F6-A500-73D9D4DAC274}" srcOrd="0" destOrd="0" parTransId="{17C860EB-4FF6-4C23-9C8D-C6E552E902F5}" sibTransId="{06CA3A1A-5CEA-467E-8F02-E7832541F6CC}"/>
    <dgm:cxn modelId="{FDC44F35-2EF2-465A-AC5D-AF9F0AF2A663}" srcId="{3D00679F-FCCB-4E50-AEBE-FD0183998C72}" destId="{B7478153-00B2-4EAB-B72F-1E0A43C3FFC8}" srcOrd="0" destOrd="0" parTransId="{4C556467-2B84-49E2-A857-75F131C6106D}" sibTransId="{F4EFBAB9-988F-488C-8C6F-6C931D2D5066}"/>
    <dgm:cxn modelId="{8815758D-F93E-42F9-8A29-BC8BCF1382AE}" srcId="{B7478153-00B2-4EAB-B72F-1E0A43C3FFC8}" destId="{E3610EB1-198D-4131-BFB4-23BC7D8950FD}" srcOrd="0" destOrd="0" parTransId="{97C4221B-21D0-400E-B0F3-8EF68FDDB160}" sibTransId="{C8010D6D-F2C9-4642-BF52-47CE00CBD79E}"/>
    <dgm:cxn modelId="{3AC7A142-49E3-4DC0-AA68-1FAC7BED6FDE}" type="presOf" srcId="{2DD2FE17-EDA4-4439-8A12-DA2AE3B2789F}" destId="{858664CD-A37F-4533-A402-0500771A29C9}" srcOrd="0" destOrd="1" presId="urn:microsoft.com/office/officeart/2005/8/layout/target3"/>
    <dgm:cxn modelId="{2B824380-31FF-4F8F-8862-021F3C9B4F51}" type="presOf" srcId="{F48C9C8D-C3ED-47B2-99AD-9AE9DACF44F9}" destId="{A407FD42-DB61-4336-9C45-ADECE9D8C5B3}" srcOrd="0" destOrd="2" presId="urn:microsoft.com/office/officeart/2005/8/layout/target3"/>
    <dgm:cxn modelId="{8EFB2181-2B3D-4DF5-BE22-CED89B5A7368}" srcId="{D5DB38D0-64AE-4AF6-991E-053F8832D152}" destId="{2DD2FE17-EDA4-4439-8A12-DA2AE3B2789F}" srcOrd="1" destOrd="0" parTransId="{0AE67C81-B4B4-4CE0-BA1D-91B785ADA36B}" sibTransId="{53D90E84-4393-418F-8F12-D0D445D30159}"/>
    <dgm:cxn modelId="{35B5DBCC-4BB3-4FDD-A348-09188CD5AFD8}" srcId="{3D00679F-FCCB-4E50-AEBE-FD0183998C72}" destId="{3BD91BFD-DCFA-41F1-BCD1-50265A70B50F}" srcOrd="1" destOrd="0" parTransId="{23CB9516-C931-4C5D-9981-4E21B7A4086C}" sibTransId="{D1A2F81C-4F7B-446E-AF91-1D983A2D0D97}"/>
    <dgm:cxn modelId="{47B3923A-A197-4540-B837-B65F046167BB}" srcId="{3BD91BFD-DCFA-41F1-BCD1-50265A70B50F}" destId="{F48C9C8D-C3ED-47B2-99AD-9AE9DACF44F9}" srcOrd="2" destOrd="0" parTransId="{3D262D99-FA31-4130-AE59-B082A0DCA62D}" sibTransId="{9DA3428A-61F2-4285-9CE4-05ECB172FAD9}"/>
    <dgm:cxn modelId="{30519BD6-55FA-41FA-A265-03536792BC62}" srcId="{D5DB38D0-64AE-4AF6-991E-053F8832D152}" destId="{43054706-05D9-4692-9851-BF737231B7EF}" srcOrd="3" destOrd="0" parTransId="{3C2A5769-9C31-4515-9251-CA1435E861B0}" sibTransId="{FAA7B672-5C70-488C-A256-0900B1B56B2B}"/>
    <dgm:cxn modelId="{C325BABA-281A-4770-B346-4B1B7E0E2C1F}" srcId="{3BD91BFD-DCFA-41F1-BCD1-50265A70B50F}" destId="{CAC61FBE-0A96-4BF2-A157-81D588D3F15F}" srcOrd="1" destOrd="0" parTransId="{82124D13-577A-49C2-9AE1-61FFD34490C6}" sibTransId="{40E17471-9DEE-4C11-9382-000B224466A4}"/>
    <dgm:cxn modelId="{B8407D21-A0E2-41CC-94EB-D8635026DF55}" type="presOf" srcId="{108F8ACF-34A3-4414-B1E2-732648306D13}" destId="{525A266D-6C03-4010-B019-60D45E468F22}" srcOrd="0" destOrd="1" presId="urn:microsoft.com/office/officeart/2005/8/layout/target3"/>
    <dgm:cxn modelId="{CD9ECC0E-E7A3-4AF8-B9C7-A456A05C7041}" type="presOf" srcId="{3BD91BFD-DCFA-41F1-BCD1-50265A70B50F}" destId="{EC23C624-4D9C-4C45-8D12-F19757A5C758}" srcOrd="0" destOrd="0" presId="urn:microsoft.com/office/officeart/2005/8/layout/target3"/>
    <dgm:cxn modelId="{A08814C6-84AD-486B-841D-89BF0072B571}" srcId="{D5DB38D0-64AE-4AF6-991E-053F8832D152}" destId="{1A0AFA38-4A38-468A-8B35-870ED38D4885}" srcOrd="0" destOrd="0" parTransId="{B9A823F0-AC6D-4B97-87BB-837B3BD6A4AF}" sibTransId="{6E44152B-F861-4BD1-8579-101EC7581701}"/>
    <dgm:cxn modelId="{F0276823-ABDD-43BC-88FB-A785502ED3E4}" srcId="{D5DB38D0-64AE-4AF6-991E-053F8832D152}" destId="{6DC5D298-AB63-4EB0-A75A-979872E09C96}" srcOrd="2" destOrd="0" parTransId="{6844D8A6-BAB1-463E-910B-A79469CBE345}" sibTransId="{7E63F7B4-C0EC-45C6-9638-5CB09BC3AD02}"/>
    <dgm:cxn modelId="{57999E0A-A584-4654-B349-87AFDBB8B262}" type="presOf" srcId="{688F9120-3224-44F6-A500-73D9D4DAC274}" destId="{A407FD42-DB61-4336-9C45-ADECE9D8C5B3}" srcOrd="0" destOrd="0" presId="urn:microsoft.com/office/officeart/2005/8/layout/target3"/>
    <dgm:cxn modelId="{3C185A85-53D1-4538-B0CF-D9EB9B086D81}" srcId="{3D00679F-FCCB-4E50-AEBE-FD0183998C72}" destId="{D5DB38D0-64AE-4AF6-991E-053F8832D152}" srcOrd="2" destOrd="0" parTransId="{7AC9E166-BEEF-4254-9B0F-6686A3BE7D64}" sibTransId="{43FDB5E3-614B-41F7-BD04-B6AEF5D00EEA}"/>
    <dgm:cxn modelId="{77E3991B-E0C3-49BE-B4D8-CA6879CF69FB}" type="presOf" srcId="{3D00679F-FCCB-4E50-AEBE-FD0183998C72}" destId="{336735D8-C905-4FE0-8220-63CBA20FC5FB}" srcOrd="0" destOrd="0" presId="urn:microsoft.com/office/officeart/2005/8/layout/target3"/>
    <dgm:cxn modelId="{7996D8E9-5E21-441F-82C2-5B626543AE03}" type="presOf" srcId="{B7478153-00B2-4EAB-B72F-1E0A43C3FFC8}" destId="{2CC44D37-531D-445E-8750-AE950054747F}" srcOrd="1" destOrd="0" presId="urn:microsoft.com/office/officeart/2005/8/layout/target3"/>
    <dgm:cxn modelId="{FBB97930-7595-4927-8426-7A00137B6AC2}" type="presOf" srcId="{D5DB38D0-64AE-4AF6-991E-053F8832D152}" destId="{C139EDCB-D57F-477B-B130-C5CDEC4546DF}" srcOrd="1" destOrd="0" presId="urn:microsoft.com/office/officeart/2005/8/layout/target3"/>
    <dgm:cxn modelId="{5AB1F7A1-037A-4D57-8983-7410F68AA388}" type="presOf" srcId="{D5DB38D0-64AE-4AF6-991E-053F8832D152}" destId="{512D9E40-A356-4F59-99F0-89CBF2F65E70}" srcOrd="0" destOrd="0" presId="urn:microsoft.com/office/officeart/2005/8/layout/target3"/>
    <dgm:cxn modelId="{8D8ADA0D-61B7-460A-8E6C-EBAF2BEE7390}" type="presOf" srcId="{6DC5D298-AB63-4EB0-A75A-979872E09C96}" destId="{858664CD-A37F-4533-A402-0500771A29C9}" srcOrd="0" destOrd="2" presId="urn:microsoft.com/office/officeart/2005/8/layout/target3"/>
    <dgm:cxn modelId="{DEABE596-F991-448B-A08C-4C9C3D376F25}" type="presOf" srcId="{43054706-05D9-4692-9851-BF737231B7EF}" destId="{858664CD-A37F-4533-A402-0500771A29C9}" srcOrd="0" destOrd="3" presId="urn:microsoft.com/office/officeart/2005/8/layout/target3"/>
    <dgm:cxn modelId="{C0C93D62-F93D-440E-ADBA-E0DA000052D9}" srcId="{B7478153-00B2-4EAB-B72F-1E0A43C3FFC8}" destId="{108F8ACF-34A3-4414-B1E2-732648306D13}" srcOrd="1" destOrd="0" parTransId="{44F4EA76-CCC8-414F-A708-2E4136723574}" sibTransId="{E7DBAD5D-3D3A-4179-BAD2-C753E9A43D56}"/>
    <dgm:cxn modelId="{D6319952-5556-4E01-B958-8DCE244E11B2}" type="presOf" srcId="{1A0AFA38-4A38-468A-8B35-870ED38D4885}" destId="{858664CD-A37F-4533-A402-0500771A29C9}" srcOrd="0" destOrd="0" presId="urn:microsoft.com/office/officeart/2005/8/layout/target3"/>
    <dgm:cxn modelId="{E2235D97-8762-4A7A-8A4E-B951C005CF77}" type="presOf" srcId="{CAC61FBE-0A96-4BF2-A157-81D588D3F15F}" destId="{A407FD42-DB61-4336-9C45-ADECE9D8C5B3}" srcOrd="0" destOrd="1" presId="urn:microsoft.com/office/officeart/2005/8/layout/target3"/>
    <dgm:cxn modelId="{92118F27-1E2F-4607-81F7-BAF81A6EF373}" type="presParOf" srcId="{336735D8-C905-4FE0-8220-63CBA20FC5FB}" destId="{4A63B04F-D4CC-4FAD-B62B-54778E690897}" srcOrd="0" destOrd="0" presId="urn:microsoft.com/office/officeart/2005/8/layout/target3"/>
    <dgm:cxn modelId="{31C5452E-2463-43E0-9E3B-20789C3932FB}" type="presParOf" srcId="{336735D8-C905-4FE0-8220-63CBA20FC5FB}" destId="{99F170ED-D432-45C1-8032-BA1D0B910676}" srcOrd="1" destOrd="0" presId="urn:microsoft.com/office/officeart/2005/8/layout/target3"/>
    <dgm:cxn modelId="{3444E99A-F96B-442F-A5B2-D385B16DFC93}" type="presParOf" srcId="{336735D8-C905-4FE0-8220-63CBA20FC5FB}" destId="{608AB08A-D8F9-47DF-9B3A-A1190DA10BE9}" srcOrd="2" destOrd="0" presId="urn:microsoft.com/office/officeart/2005/8/layout/target3"/>
    <dgm:cxn modelId="{6C549045-72D0-4D68-8248-3DD001EBA222}" type="presParOf" srcId="{336735D8-C905-4FE0-8220-63CBA20FC5FB}" destId="{BFF64922-57B4-4AC1-8A77-4C241226124A}" srcOrd="3" destOrd="0" presId="urn:microsoft.com/office/officeart/2005/8/layout/target3"/>
    <dgm:cxn modelId="{811E350C-56B8-4B06-8525-394BFD965CF1}" type="presParOf" srcId="{336735D8-C905-4FE0-8220-63CBA20FC5FB}" destId="{58B2F958-DCF4-4532-A549-C7F6015CD717}" srcOrd="4" destOrd="0" presId="urn:microsoft.com/office/officeart/2005/8/layout/target3"/>
    <dgm:cxn modelId="{19376782-50A5-416F-B8B3-A8DA857D730A}" type="presParOf" srcId="{336735D8-C905-4FE0-8220-63CBA20FC5FB}" destId="{EC23C624-4D9C-4C45-8D12-F19757A5C758}" srcOrd="5" destOrd="0" presId="urn:microsoft.com/office/officeart/2005/8/layout/target3"/>
    <dgm:cxn modelId="{C3B4C829-7DA2-49ED-BCB8-D47DFB446C37}" type="presParOf" srcId="{336735D8-C905-4FE0-8220-63CBA20FC5FB}" destId="{B511142A-9BEA-459A-AAD4-06BADFED0089}" srcOrd="6" destOrd="0" presId="urn:microsoft.com/office/officeart/2005/8/layout/target3"/>
    <dgm:cxn modelId="{11A4DA5C-B2EC-4DF6-B8FA-E44897DBE4FE}" type="presParOf" srcId="{336735D8-C905-4FE0-8220-63CBA20FC5FB}" destId="{BD3EFBA7-5908-4DFE-9F50-C17C08295A10}" srcOrd="7" destOrd="0" presId="urn:microsoft.com/office/officeart/2005/8/layout/target3"/>
    <dgm:cxn modelId="{3B3EB498-D1A9-4555-A712-D523A8E4C320}" type="presParOf" srcId="{336735D8-C905-4FE0-8220-63CBA20FC5FB}" destId="{512D9E40-A356-4F59-99F0-89CBF2F65E70}" srcOrd="8" destOrd="0" presId="urn:microsoft.com/office/officeart/2005/8/layout/target3"/>
    <dgm:cxn modelId="{2F26D0E2-3040-4811-885B-AF91E882DF6E}" type="presParOf" srcId="{336735D8-C905-4FE0-8220-63CBA20FC5FB}" destId="{2CC44D37-531D-445E-8750-AE950054747F}" srcOrd="9" destOrd="0" presId="urn:microsoft.com/office/officeart/2005/8/layout/target3"/>
    <dgm:cxn modelId="{D2102D23-894D-4A43-9A15-FD536988C7B4}" type="presParOf" srcId="{336735D8-C905-4FE0-8220-63CBA20FC5FB}" destId="{525A266D-6C03-4010-B019-60D45E468F22}" srcOrd="10" destOrd="0" presId="urn:microsoft.com/office/officeart/2005/8/layout/target3"/>
    <dgm:cxn modelId="{5F49620A-A1E9-4DC6-8358-D962A58D1F8A}" type="presParOf" srcId="{336735D8-C905-4FE0-8220-63CBA20FC5FB}" destId="{589F5905-5AB4-4151-ACA3-9331CCDE93BE}" srcOrd="11" destOrd="0" presId="urn:microsoft.com/office/officeart/2005/8/layout/target3"/>
    <dgm:cxn modelId="{EE6C31B5-E26A-4757-B695-80B77C8A6B32}" type="presParOf" srcId="{336735D8-C905-4FE0-8220-63CBA20FC5FB}" destId="{A407FD42-DB61-4336-9C45-ADECE9D8C5B3}" srcOrd="12" destOrd="0" presId="urn:microsoft.com/office/officeart/2005/8/layout/target3"/>
    <dgm:cxn modelId="{72C80CF5-52F4-47B1-8F77-AD2FC907A4A5}" type="presParOf" srcId="{336735D8-C905-4FE0-8220-63CBA20FC5FB}" destId="{C139EDCB-D57F-477B-B130-C5CDEC4546DF}" srcOrd="13" destOrd="0" presId="urn:microsoft.com/office/officeart/2005/8/layout/target3"/>
    <dgm:cxn modelId="{97E98002-ED0A-45B4-960D-65D5E208782E}" type="presParOf" srcId="{336735D8-C905-4FE0-8220-63CBA20FC5FB}" destId="{858664CD-A37F-4533-A402-0500771A29C9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9D4DB7-62CA-4717-90D3-15D190AC0FFF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8280D04-C5F2-47DE-9B30-3307900A0419}">
      <dgm:prSet phldrT="[文本]" custT="1"/>
      <dgm:spPr/>
      <dgm:t>
        <a:bodyPr/>
        <a:lstStyle/>
        <a:p>
          <a:r>
            <a:rPr lang="zh-CN" altLang="en-US" sz="3200" dirty="0" smtClean="0">
              <a:latin typeface="华文琥珀" pitchFamily="2" charset="-122"/>
              <a:ea typeface="华文琥珀" pitchFamily="2" charset="-122"/>
            </a:rPr>
            <a:t>步行</a:t>
          </a:r>
          <a:endParaRPr lang="en-US" altLang="zh-CN" sz="3200" dirty="0" smtClean="0">
            <a:latin typeface="华文琥珀" pitchFamily="2" charset="-122"/>
            <a:ea typeface="华文琥珀" pitchFamily="2" charset="-122"/>
          </a:endParaRPr>
        </a:p>
      </dgm:t>
    </dgm:pt>
    <dgm:pt modelId="{6E0D8886-DDB4-45E5-91B8-E32C2AFB3359}" type="parTrans" cxnId="{FAB66E3E-5340-471B-8B0E-54B69395B938}">
      <dgm:prSet/>
      <dgm:spPr/>
      <dgm:t>
        <a:bodyPr/>
        <a:lstStyle/>
        <a:p>
          <a:endParaRPr lang="zh-CN" altLang="en-US"/>
        </a:p>
      </dgm:t>
    </dgm:pt>
    <dgm:pt modelId="{91FC76F2-2A62-4770-A0C3-5719839A29AC}" type="sibTrans" cxnId="{FAB66E3E-5340-471B-8B0E-54B69395B938}">
      <dgm:prSet/>
      <dgm:spPr/>
      <dgm:t>
        <a:bodyPr/>
        <a:lstStyle/>
        <a:p>
          <a:endParaRPr lang="zh-CN" altLang="en-US"/>
        </a:p>
      </dgm:t>
    </dgm:pt>
    <dgm:pt modelId="{02FD2B40-04B6-4E50-B2B9-6464AB8AC1B3}">
      <dgm:prSet phldrT="[文本]" custT="1"/>
      <dgm:spPr/>
      <dgm:t>
        <a:bodyPr/>
        <a:lstStyle/>
        <a:p>
          <a:r>
            <a:rPr lang="zh-CN" altLang="en-US" sz="3200" dirty="0" smtClean="0">
              <a:latin typeface="华文琥珀" pitchFamily="2" charset="-122"/>
              <a:ea typeface="华文琥珀" pitchFamily="2" charset="-122"/>
            </a:rPr>
            <a:t>单车</a:t>
          </a:r>
          <a:endParaRPr lang="zh-CN" altLang="en-US" sz="3200" dirty="0">
            <a:latin typeface="华文琥珀" pitchFamily="2" charset="-122"/>
            <a:ea typeface="华文琥珀" pitchFamily="2" charset="-122"/>
          </a:endParaRPr>
        </a:p>
      </dgm:t>
    </dgm:pt>
    <dgm:pt modelId="{1D4EB9B7-3288-406F-8802-5E71547DF8F1}" type="parTrans" cxnId="{56FCCAD8-4FF8-461B-B8E0-4533611667F8}">
      <dgm:prSet/>
      <dgm:spPr/>
      <dgm:t>
        <a:bodyPr/>
        <a:lstStyle/>
        <a:p>
          <a:endParaRPr lang="zh-CN" altLang="en-US"/>
        </a:p>
      </dgm:t>
    </dgm:pt>
    <dgm:pt modelId="{A440832C-C0A1-4289-A10B-375554B4FD2A}" type="sibTrans" cxnId="{56FCCAD8-4FF8-461B-B8E0-4533611667F8}">
      <dgm:prSet/>
      <dgm:spPr/>
      <dgm:t>
        <a:bodyPr/>
        <a:lstStyle/>
        <a:p>
          <a:endParaRPr lang="zh-CN" altLang="en-US"/>
        </a:p>
      </dgm:t>
    </dgm:pt>
    <dgm:pt modelId="{976D5C5C-9542-46DB-A301-4495A776AF70}">
      <dgm:prSet phldrT="[文本]" custT="1"/>
      <dgm:spPr/>
      <dgm:t>
        <a:bodyPr/>
        <a:lstStyle/>
        <a:p>
          <a:r>
            <a:rPr lang="zh-CN" altLang="en-US" sz="2800" dirty="0" smtClean="0">
              <a:latin typeface="华文琥珀" pitchFamily="2" charset="-122"/>
              <a:ea typeface="华文琥珀" pitchFamily="2" charset="-122"/>
            </a:rPr>
            <a:t>电动车</a:t>
          </a:r>
          <a:endParaRPr lang="zh-CN" altLang="en-US" sz="2800" dirty="0">
            <a:latin typeface="华文琥珀" pitchFamily="2" charset="-122"/>
            <a:ea typeface="华文琥珀" pitchFamily="2" charset="-122"/>
          </a:endParaRPr>
        </a:p>
      </dgm:t>
    </dgm:pt>
    <dgm:pt modelId="{129DCB51-4479-4597-9CCB-78E98F13FD61}" type="parTrans" cxnId="{A06BB339-94CF-41A9-A01C-3D33ABEF7425}">
      <dgm:prSet/>
      <dgm:spPr/>
      <dgm:t>
        <a:bodyPr/>
        <a:lstStyle/>
        <a:p>
          <a:endParaRPr lang="zh-CN" altLang="en-US"/>
        </a:p>
      </dgm:t>
    </dgm:pt>
    <dgm:pt modelId="{ECBF5A21-D464-4614-A14B-08C2948D4C51}" type="sibTrans" cxnId="{A06BB339-94CF-41A9-A01C-3D33ABEF7425}">
      <dgm:prSet/>
      <dgm:spPr/>
      <dgm:t>
        <a:bodyPr/>
        <a:lstStyle/>
        <a:p>
          <a:endParaRPr lang="zh-CN" altLang="en-US"/>
        </a:p>
      </dgm:t>
    </dgm:pt>
    <dgm:pt modelId="{5B122EEB-B041-41FF-B492-B527A031068E}">
      <dgm:prSet phldrT="[文本]" custT="1"/>
      <dgm:spPr/>
      <dgm:t>
        <a:bodyPr/>
        <a:lstStyle/>
        <a:p>
          <a:r>
            <a:rPr lang="zh-CN" altLang="en-US" sz="3200" dirty="0" smtClean="0">
              <a:latin typeface="华文琥珀" pitchFamily="2" charset="-122"/>
              <a:ea typeface="华文琥珀" pitchFamily="2" charset="-122"/>
            </a:rPr>
            <a:t>汽车</a:t>
          </a:r>
          <a:endParaRPr lang="zh-CN" altLang="en-US" sz="3200" dirty="0">
            <a:latin typeface="华文琥珀" pitchFamily="2" charset="-122"/>
            <a:ea typeface="华文琥珀" pitchFamily="2" charset="-122"/>
          </a:endParaRPr>
        </a:p>
      </dgm:t>
    </dgm:pt>
    <dgm:pt modelId="{89FB48C0-EAD1-4862-AE2B-57AF0F6E6B0A}" type="parTrans" cxnId="{43B8E653-0D08-4274-8A1E-1F9F311D46A1}">
      <dgm:prSet/>
      <dgm:spPr/>
      <dgm:t>
        <a:bodyPr/>
        <a:lstStyle/>
        <a:p>
          <a:endParaRPr lang="zh-CN" altLang="en-US"/>
        </a:p>
      </dgm:t>
    </dgm:pt>
    <dgm:pt modelId="{63A0A840-81C0-464C-A0A6-EF454F5C4170}" type="sibTrans" cxnId="{43B8E653-0D08-4274-8A1E-1F9F311D46A1}">
      <dgm:prSet/>
      <dgm:spPr/>
      <dgm:t>
        <a:bodyPr/>
        <a:lstStyle/>
        <a:p>
          <a:endParaRPr lang="zh-CN" altLang="en-US"/>
        </a:p>
      </dgm:t>
    </dgm:pt>
    <dgm:pt modelId="{20B7E631-294D-4AD3-8681-269FA1E6EF82}">
      <dgm:prSet phldrT="[文本]" custT="1"/>
      <dgm:spPr/>
      <dgm:t>
        <a:bodyPr/>
        <a:lstStyle/>
        <a:p>
          <a:r>
            <a:rPr lang="zh-CN" altLang="en-US" sz="2800" dirty="0" smtClean="0">
              <a:latin typeface="华文琥珀" pitchFamily="2" charset="-122"/>
              <a:ea typeface="华文琥珀" pitchFamily="2" charset="-122"/>
            </a:rPr>
            <a:t>飞机</a:t>
          </a:r>
          <a:endParaRPr lang="zh-CN" altLang="en-US" sz="2800" dirty="0">
            <a:latin typeface="华文琥珀" pitchFamily="2" charset="-122"/>
            <a:ea typeface="华文琥珀" pitchFamily="2" charset="-122"/>
          </a:endParaRPr>
        </a:p>
      </dgm:t>
    </dgm:pt>
    <dgm:pt modelId="{ACF69370-6BFA-44AD-B3E4-AA0C2AAA42CD}" type="parTrans" cxnId="{BC0449C5-C8D1-4A48-BF17-B9E369EEA19D}">
      <dgm:prSet/>
      <dgm:spPr/>
      <dgm:t>
        <a:bodyPr/>
        <a:lstStyle/>
        <a:p>
          <a:endParaRPr lang="zh-CN" altLang="en-US"/>
        </a:p>
      </dgm:t>
    </dgm:pt>
    <dgm:pt modelId="{9F2B8761-B311-47E6-9ADF-8F02416ECB5D}" type="sibTrans" cxnId="{BC0449C5-C8D1-4A48-BF17-B9E369EEA19D}">
      <dgm:prSet/>
      <dgm:spPr/>
      <dgm:t>
        <a:bodyPr/>
        <a:lstStyle/>
        <a:p>
          <a:endParaRPr lang="zh-CN" altLang="en-US"/>
        </a:p>
      </dgm:t>
    </dgm:pt>
    <dgm:pt modelId="{2483DC5B-E127-4A26-BA95-099A867CC75E}">
      <dgm:prSet/>
      <dgm:spPr/>
      <dgm:t>
        <a:bodyPr/>
        <a:lstStyle/>
        <a:p>
          <a:endParaRPr lang="en-US"/>
        </a:p>
      </dgm:t>
    </dgm:pt>
    <dgm:pt modelId="{2F4AC4E6-CAC7-4E9C-BD8C-5084CF1FCAB3}" type="parTrans" cxnId="{240FD34A-168F-43C2-9444-CCB256513AC6}">
      <dgm:prSet/>
      <dgm:spPr/>
      <dgm:t>
        <a:bodyPr/>
        <a:lstStyle/>
        <a:p>
          <a:endParaRPr lang="zh-CN" altLang="en-US"/>
        </a:p>
      </dgm:t>
    </dgm:pt>
    <dgm:pt modelId="{8F521463-C227-42F6-BED7-2342072CB2BD}" type="sibTrans" cxnId="{240FD34A-168F-43C2-9444-CCB256513AC6}">
      <dgm:prSet/>
      <dgm:spPr/>
      <dgm:t>
        <a:bodyPr/>
        <a:lstStyle/>
        <a:p>
          <a:endParaRPr lang="zh-CN" altLang="en-US"/>
        </a:p>
      </dgm:t>
    </dgm:pt>
    <dgm:pt modelId="{D1FBA2B5-14C4-4A31-B225-CD7668D84CB3}" type="pres">
      <dgm:prSet presAssocID="{F19D4DB7-62CA-4717-90D3-15D190AC0FFF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B0A2A0-EB3D-4CA9-9A95-BFD3EB8E1A9C}" type="pres">
      <dgm:prSet presAssocID="{F19D4DB7-62CA-4717-90D3-15D190AC0FFF}" presName="arrow" presStyleLbl="bgShp" presStyleIdx="0" presStyleCnt="1" custScaleX="117188" custLinFactNeighborX="9083" custLinFactNeighborY="-937"/>
      <dgm:spPr/>
    </dgm:pt>
    <dgm:pt modelId="{2B03C0DB-0E76-4D8E-B5BE-326DB0FEB9DB}" type="pres">
      <dgm:prSet presAssocID="{F19D4DB7-62CA-4717-90D3-15D190AC0FFF}" presName="arrowDiagram5" presStyleCnt="0"/>
      <dgm:spPr/>
    </dgm:pt>
    <dgm:pt modelId="{3A4E2823-52A9-4E03-99CD-F2448237A261}" type="pres">
      <dgm:prSet presAssocID="{D8280D04-C5F2-47DE-9B30-3307900A0419}" presName="bullet5a" presStyleLbl="node1" presStyleIdx="0" presStyleCnt="5"/>
      <dgm:spPr/>
    </dgm:pt>
    <dgm:pt modelId="{52DF3062-DBE5-4339-9849-1C8D325ED7F7}" type="pres">
      <dgm:prSet presAssocID="{D8280D04-C5F2-47DE-9B30-3307900A0419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6FE074-03F9-4428-A907-0CE4038FDCB1}" type="pres">
      <dgm:prSet presAssocID="{02FD2B40-04B6-4E50-B2B9-6464AB8AC1B3}" presName="bullet5b" presStyleLbl="node1" presStyleIdx="1" presStyleCnt="5" custLinFactNeighborX="4069" custLinFactNeighborY="69173"/>
      <dgm:spPr/>
    </dgm:pt>
    <dgm:pt modelId="{B27AC1B5-A3AC-466E-B1A8-E1D48E2E6BB6}" type="pres">
      <dgm:prSet presAssocID="{02FD2B40-04B6-4E50-B2B9-6464AB8AC1B3}" presName="textBox5b" presStyleLbl="revTx" presStyleIdx="1" presStyleCnt="5" custScaleX="150278" custLinFactNeighborX="31767" custLinFactNeighborY="44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EEEE76-7440-4A79-808F-75F3413F726A}" type="pres">
      <dgm:prSet presAssocID="{976D5C5C-9542-46DB-A301-4495A776AF70}" presName="bullet5c" presStyleLbl="node1" presStyleIdx="2" presStyleCnt="5" custLinFactNeighborX="33570" custLinFactNeighborY="39673"/>
      <dgm:spPr/>
    </dgm:pt>
    <dgm:pt modelId="{CAD4C05E-1263-4FFA-9932-C616D9C98CAA}" type="pres">
      <dgm:prSet presAssocID="{976D5C5C-9542-46DB-A301-4495A776AF70}" presName="textBox5c" presStyleLbl="revTx" presStyleIdx="2" presStyleCnt="5" custLinFactNeighborX="13662" custLinFactNeighborY="-20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266E4A-670E-478C-8B30-598A218F2EB2}" type="pres">
      <dgm:prSet presAssocID="{5B122EEB-B041-41FF-B492-B527A031068E}" presName="bullet5d" presStyleLbl="node1" presStyleIdx="3" presStyleCnt="5" custLinFactNeighborX="63792" custLinFactNeighborY="23627"/>
      <dgm:spPr/>
    </dgm:pt>
    <dgm:pt modelId="{4FEAF592-C7E4-4533-8C83-812671627548}" type="pres">
      <dgm:prSet presAssocID="{5B122EEB-B041-41FF-B492-B527A031068E}" presName="textBox5d" presStyleLbl="revTx" presStyleIdx="3" presStyleCnt="5" custLinFactNeighborX="27832" custLinFactNeighborY="-314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B45004-510D-4323-8116-551304086B0E}" type="pres">
      <dgm:prSet presAssocID="{20B7E631-294D-4AD3-8681-269FA1E6EF82}" presName="bullet5e" presStyleLbl="node1" presStyleIdx="4" presStyleCnt="5" custLinFactNeighborX="72315" custLinFactNeighborY="1854"/>
      <dgm:spPr/>
    </dgm:pt>
    <dgm:pt modelId="{3580D44C-BCE9-4DE9-B729-9B00D680FE5E}" type="pres">
      <dgm:prSet presAssocID="{20B7E631-294D-4AD3-8681-269FA1E6EF82}" presName="textBox5e" presStyleLbl="revTx" presStyleIdx="4" presStyleCnt="5" custScaleX="121613" custScaleY="48201" custLinFactNeighborX="48340" custLinFactNeighborY="-265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6FCCAD8-4FF8-461B-B8E0-4533611667F8}" srcId="{F19D4DB7-62CA-4717-90D3-15D190AC0FFF}" destId="{02FD2B40-04B6-4E50-B2B9-6464AB8AC1B3}" srcOrd="1" destOrd="0" parTransId="{1D4EB9B7-3288-406F-8802-5E71547DF8F1}" sibTransId="{A440832C-C0A1-4289-A10B-375554B4FD2A}"/>
    <dgm:cxn modelId="{43B8E653-0D08-4274-8A1E-1F9F311D46A1}" srcId="{F19D4DB7-62CA-4717-90D3-15D190AC0FFF}" destId="{5B122EEB-B041-41FF-B492-B527A031068E}" srcOrd="3" destOrd="0" parTransId="{89FB48C0-EAD1-4862-AE2B-57AF0F6E6B0A}" sibTransId="{63A0A840-81C0-464C-A0A6-EF454F5C4170}"/>
    <dgm:cxn modelId="{240FD34A-168F-43C2-9444-CCB256513AC6}" srcId="{F19D4DB7-62CA-4717-90D3-15D190AC0FFF}" destId="{2483DC5B-E127-4A26-BA95-099A867CC75E}" srcOrd="5" destOrd="0" parTransId="{2F4AC4E6-CAC7-4E9C-BD8C-5084CF1FCAB3}" sibTransId="{8F521463-C227-42F6-BED7-2342072CB2BD}"/>
    <dgm:cxn modelId="{8DF723E5-E141-4869-AAC2-325761E13B37}" type="presOf" srcId="{F19D4DB7-62CA-4717-90D3-15D190AC0FFF}" destId="{D1FBA2B5-14C4-4A31-B225-CD7668D84CB3}" srcOrd="0" destOrd="0" presId="urn:microsoft.com/office/officeart/2005/8/layout/arrow2"/>
    <dgm:cxn modelId="{A06BB339-94CF-41A9-A01C-3D33ABEF7425}" srcId="{F19D4DB7-62CA-4717-90D3-15D190AC0FFF}" destId="{976D5C5C-9542-46DB-A301-4495A776AF70}" srcOrd="2" destOrd="0" parTransId="{129DCB51-4479-4597-9CCB-78E98F13FD61}" sibTransId="{ECBF5A21-D464-4614-A14B-08C2948D4C51}"/>
    <dgm:cxn modelId="{BC0449C5-C8D1-4A48-BF17-B9E369EEA19D}" srcId="{F19D4DB7-62CA-4717-90D3-15D190AC0FFF}" destId="{20B7E631-294D-4AD3-8681-269FA1E6EF82}" srcOrd="4" destOrd="0" parTransId="{ACF69370-6BFA-44AD-B3E4-AA0C2AAA42CD}" sibTransId="{9F2B8761-B311-47E6-9ADF-8F02416ECB5D}"/>
    <dgm:cxn modelId="{B8E97BAC-6DCA-415E-88E3-928578F52049}" type="presOf" srcId="{976D5C5C-9542-46DB-A301-4495A776AF70}" destId="{CAD4C05E-1263-4FFA-9932-C616D9C98CAA}" srcOrd="0" destOrd="0" presId="urn:microsoft.com/office/officeart/2005/8/layout/arrow2"/>
    <dgm:cxn modelId="{D76CC2CF-7B6E-47B8-BA1B-31E999B7A65E}" type="presOf" srcId="{02FD2B40-04B6-4E50-B2B9-6464AB8AC1B3}" destId="{B27AC1B5-A3AC-466E-B1A8-E1D48E2E6BB6}" srcOrd="0" destOrd="0" presId="urn:microsoft.com/office/officeart/2005/8/layout/arrow2"/>
    <dgm:cxn modelId="{EC1CEA95-DB93-4BB6-A82D-D4ED98D7BDCC}" type="presOf" srcId="{20B7E631-294D-4AD3-8681-269FA1E6EF82}" destId="{3580D44C-BCE9-4DE9-B729-9B00D680FE5E}" srcOrd="0" destOrd="0" presId="urn:microsoft.com/office/officeart/2005/8/layout/arrow2"/>
    <dgm:cxn modelId="{A7CBC9FF-74A5-45B0-BDED-AB9286AAC7F1}" type="presOf" srcId="{D8280D04-C5F2-47DE-9B30-3307900A0419}" destId="{52DF3062-DBE5-4339-9849-1C8D325ED7F7}" srcOrd="0" destOrd="0" presId="urn:microsoft.com/office/officeart/2005/8/layout/arrow2"/>
    <dgm:cxn modelId="{C86B3686-6E21-4BBF-98FF-32A2D8DC230C}" type="presOf" srcId="{5B122EEB-B041-41FF-B492-B527A031068E}" destId="{4FEAF592-C7E4-4533-8C83-812671627548}" srcOrd="0" destOrd="0" presId="urn:microsoft.com/office/officeart/2005/8/layout/arrow2"/>
    <dgm:cxn modelId="{FAB66E3E-5340-471B-8B0E-54B69395B938}" srcId="{F19D4DB7-62CA-4717-90D3-15D190AC0FFF}" destId="{D8280D04-C5F2-47DE-9B30-3307900A0419}" srcOrd="0" destOrd="0" parTransId="{6E0D8886-DDB4-45E5-91B8-E32C2AFB3359}" sibTransId="{91FC76F2-2A62-4770-A0C3-5719839A29AC}"/>
    <dgm:cxn modelId="{8DD1527A-4C82-4F05-BC30-7D1180D4106A}" type="presParOf" srcId="{D1FBA2B5-14C4-4A31-B225-CD7668D84CB3}" destId="{FBB0A2A0-EB3D-4CA9-9A95-BFD3EB8E1A9C}" srcOrd="0" destOrd="0" presId="urn:microsoft.com/office/officeart/2005/8/layout/arrow2"/>
    <dgm:cxn modelId="{11A26B15-69D4-49A8-ABC9-1058C69D65C0}" type="presParOf" srcId="{D1FBA2B5-14C4-4A31-B225-CD7668D84CB3}" destId="{2B03C0DB-0E76-4D8E-B5BE-326DB0FEB9DB}" srcOrd="1" destOrd="0" presId="urn:microsoft.com/office/officeart/2005/8/layout/arrow2"/>
    <dgm:cxn modelId="{2FCAAED4-84F9-4948-88E7-C59AAB456B7C}" type="presParOf" srcId="{2B03C0DB-0E76-4D8E-B5BE-326DB0FEB9DB}" destId="{3A4E2823-52A9-4E03-99CD-F2448237A261}" srcOrd="0" destOrd="0" presId="urn:microsoft.com/office/officeart/2005/8/layout/arrow2"/>
    <dgm:cxn modelId="{179A73C7-1611-48CD-9B54-E68AB1BB171C}" type="presParOf" srcId="{2B03C0DB-0E76-4D8E-B5BE-326DB0FEB9DB}" destId="{52DF3062-DBE5-4339-9849-1C8D325ED7F7}" srcOrd="1" destOrd="0" presId="urn:microsoft.com/office/officeart/2005/8/layout/arrow2"/>
    <dgm:cxn modelId="{B788CB1A-6083-414D-8BFD-52FFA824F514}" type="presParOf" srcId="{2B03C0DB-0E76-4D8E-B5BE-326DB0FEB9DB}" destId="{CF6FE074-03F9-4428-A907-0CE4038FDCB1}" srcOrd="2" destOrd="0" presId="urn:microsoft.com/office/officeart/2005/8/layout/arrow2"/>
    <dgm:cxn modelId="{B20A0676-6214-4154-9A2B-734832AF2842}" type="presParOf" srcId="{2B03C0DB-0E76-4D8E-B5BE-326DB0FEB9DB}" destId="{B27AC1B5-A3AC-466E-B1A8-E1D48E2E6BB6}" srcOrd="3" destOrd="0" presId="urn:microsoft.com/office/officeart/2005/8/layout/arrow2"/>
    <dgm:cxn modelId="{139BDE47-1EA2-4091-B095-736710A52AA4}" type="presParOf" srcId="{2B03C0DB-0E76-4D8E-B5BE-326DB0FEB9DB}" destId="{7AEEEE76-7440-4A79-808F-75F3413F726A}" srcOrd="4" destOrd="0" presId="urn:microsoft.com/office/officeart/2005/8/layout/arrow2"/>
    <dgm:cxn modelId="{A41ECCA9-E6B6-45AD-A3CF-6F5B1AB532A8}" type="presParOf" srcId="{2B03C0DB-0E76-4D8E-B5BE-326DB0FEB9DB}" destId="{CAD4C05E-1263-4FFA-9932-C616D9C98CAA}" srcOrd="5" destOrd="0" presId="urn:microsoft.com/office/officeart/2005/8/layout/arrow2"/>
    <dgm:cxn modelId="{EA6810F8-14F0-48AD-ABFD-D1234A22149F}" type="presParOf" srcId="{2B03C0DB-0E76-4D8E-B5BE-326DB0FEB9DB}" destId="{5A266E4A-670E-478C-8B30-598A218F2EB2}" srcOrd="6" destOrd="0" presId="urn:microsoft.com/office/officeart/2005/8/layout/arrow2"/>
    <dgm:cxn modelId="{987A92C0-FD7B-4A6C-BE91-E0126FDD0FD5}" type="presParOf" srcId="{2B03C0DB-0E76-4D8E-B5BE-326DB0FEB9DB}" destId="{4FEAF592-C7E4-4533-8C83-812671627548}" srcOrd="7" destOrd="0" presId="urn:microsoft.com/office/officeart/2005/8/layout/arrow2"/>
    <dgm:cxn modelId="{D43CC999-9054-4B49-9994-C929D49E158C}" type="presParOf" srcId="{2B03C0DB-0E76-4D8E-B5BE-326DB0FEB9DB}" destId="{5FB45004-510D-4323-8116-551304086B0E}" srcOrd="8" destOrd="0" presId="urn:microsoft.com/office/officeart/2005/8/layout/arrow2"/>
    <dgm:cxn modelId="{8AAB8094-4D93-40D4-9A3A-18C50163B62A}" type="presParOf" srcId="{2B03C0DB-0E76-4D8E-B5BE-326DB0FEB9DB}" destId="{3580D44C-BCE9-4DE9-B729-9B00D680FE5E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620628-3215-4D22-8D29-FFD261E6BD92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4AC205-F278-4267-A645-A46158F903A5}">
      <dgm:prSet phldrT="[文本]" custT="1"/>
      <dgm:spPr/>
      <dgm:t>
        <a:bodyPr/>
        <a:lstStyle/>
        <a:p>
          <a:r>
            <a:rPr lang="zh-CN" altLang="en-US" sz="1600" dirty="0" smtClean="0"/>
            <a:t>商业地产</a:t>
          </a:r>
          <a:endParaRPr lang="zh-CN" altLang="en-US" sz="1600" dirty="0"/>
        </a:p>
      </dgm:t>
    </dgm:pt>
    <dgm:pt modelId="{132BB2DC-C1D9-4345-A521-29518D043758}" type="parTrans" cxnId="{C9504746-FA9D-4532-AF4F-0D28555B4023}">
      <dgm:prSet/>
      <dgm:spPr/>
      <dgm:t>
        <a:bodyPr/>
        <a:lstStyle/>
        <a:p>
          <a:endParaRPr lang="zh-CN" altLang="en-US"/>
        </a:p>
      </dgm:t>
    </dgm:pt>
    <dgm:pt modelId="{54FDD6EE-D33D-4D8F-9596-C5D6E877B973}" type="sibTrans" cxnId="{C9504746-FA9D-4532-AF4F-0D28555B4023}">
      <dgm:prSet/>
      <dgm:spPr/>
      <dgm:t>
        <a:bodyPr/>
        <a:lstStyle/>
        <a:p>
          <a:endParaRPr lang="zh-CN" altLang="en-US"/>
        </a:p>
      </dgm:t>
    </dgm:pt>
    <dgm:pt modelId="{2714A5FC-BFC9-4D89-B4E8-57F4B387090A}">
      <dgm:prSet phldrT="[文本]" custT="1"/>
      <dgm:spPr/>
      <dgm:t>
        <a:bodyPr/>
        <a:lstStyle/>
        <a:p>
          <a:r>
            <a:rPr lang="zh-CN" altLang="en-US" sz="1600" dirty="0" smtClean="0"/>
            <a:t>活动引流</a:t>
          </a:r>
          <a:endParaRPr lang="zh-CN" altLang="en-US" sz="1600" dirty="0"/>
        </a:p>
      </dgm:t>
    </dgm:pt>
    <dgm:pt modelId="{2E5305D9-C9A9-4A59-AB39-ACDC88F8CBA3}" type="parTrans" cxnId="{DAB4C4C4-F3A1-4549-AAE7-D4C9147E199C}">
      <dgm:prSet/>
      <dgm:spPr/>
      <dgm:t>
        <a:bodyPr/>
        <a:lstStyle/>
        <a:p>
          <a:endParaRPr lang="zh-CN" altLang="en-US"/>
        </a:p>
      </dgm:t>
    </dgm:pt>
    <dgm:pt modelId="{1C0AC33B-C3BD-4E74-9E00-130C753B45B5}" type="sibTrans" cxnId="{DAB4C4C4-F3A1-4549-AAE7-D4C9147E199C}">
      <dgm:prSet/>
      <dgm:spPr/>
      <dgm:t>
        <a:bodyPr/>
        <a:lstStyle/>
        <a:p>
          <a:endParaRPr lang="zh-CN" altLang="en-US"/>
        </a:p>
      </dgm:t>
    </dgm:pt>
    <dgm:pt modelId="{DAF05602-B44A-4565-937E-0AEFEA98C313}">
      <dgm:prSet phldrT="[文本]" custT="1"/>
      <dgm:spPr/>
      <dgm:t>
        <a:bodyPr/>
        <a:lstStyle/>
        <a:p>
          <a:r>
            <a:rPr lang="zh-CN" altLang="en-US" sz="1800" dirty="0" smtClean="0"/>
            <a:t>虚拟货币导流变现</a:t>
          </a:r>
          <a:endParaRPr lang="zh-CN" altLang="en-US" sz="1800" dirty="0"/>
        </a:p>
      </dgm:t>
    </dgm:pt>
    <dgm:pt modelId="{281F9FED-53D7-4432-9653-9C2B0F6B4D89}" type="parTrans" cxnId="{C7CFAA0C-3422-4CCC-A367-6018F2FFC679}">
      <dgm:prSet/>
      <dgm:spPr/>
      <dgm:t>
        <a:bodyPr/>
        <a:lstStyle/>
        <a:p>
          <a:endParaRPr lang="zh-CN" altLang="en-US"/>
        </a:p>
      </dgm:t>
    </dgm:pt>
    <dgm:pt modelId="{A9DBCD22-5545-4779-A891-3CF59A520FDA}" type="sibTrans" cxnId="{C7CFAA0C-3422-4CCC-A367-6018F2FFC679}">
      <dgm:prSet/>
      <dgm:spPr/>
      <dgm:t>
        <a:bodyPr/>
        <a:lstStyle/>
        <a:p>
          <a:endParaRPr lang="zh-CN" altLang="en-US"/>
        </a:p>
      </dgm:t>
    </dgm:pt>
    <dgm:pt modelId="{35A56606-0784-4733-8220-0E67C38B76E5}">
      <dgm:prSet custT="1"/>
      <dgm:spPr/>
      <dgm:t>
        <a:bodyPr/>
        <a:lstStyle/>
        <a:p>
          <a:r>
            <a:rPr lang="zh-CN" altLang="en-US" sz="2000" dirty="0" smtClean="0"/>
            <a:t>用户使用虚拟货币购买兴趣点后，可付费升级为商业地产</a:t>
          </a:r>
          <a:r>
            <a:rPr lang="zh-CN" altLang="en-US" sz="2000" dirty="0" smtClean="0"/>
            <a:t>。</a:t>
          </a:r>
          <a:r>
            <a:rPr lang="en-US" altLang="zh-CN" sz="2000" dirty="0" smtClean="0"/>
            <a:t/>
          </a:r>
          <a:br>
            <a:rPr lang="en-US" altLang="zh-CN" sz="2000" dirty="0" smtClean="0"/>
          </a:br>
          <a:r>
            <a:rPr lang="zh-CN" altLang="en-US" sz="2000" dirty="0" smtClean="0"/>
            <a:t>商</a:t>
          </a:r>
          <a:r>
            <a:rPr lang="zh-CN" altLang="en-US" sz="2000" dirty="0" smtClean="0"/>
            <a:t>业地产提供基于</a:t>
          </a:r>
          <a:r>
            <a:rPr lang="en-US" altLang="zh-CN" sz="2000" dirty="0" smtClean="0"/>
            <a:t>H5</a:t>
          </a:r>
          <a:r>
            <a:rPr lang="zh-CN" altLang="en-US" sz="2000" dirty="0" smtClean="0"/>
            <a:t>的内容呈现，和活动发布能力。</a:t>
          </a:r>
          <a:endParaRPr lang="zh-CN" altLang="en-US" sz="2000" dirty="0"/>
        </a:p>
      </dgm:t>
    </dgm:pt>
    <dgm:pt modelId="{5E4142AE-1CF2-44FE-A0A6-CA5A5A73197E}" type="parTrans" cxnId="{DA4C6B80-A30A-4172-A51B-99F22CC2CD84}">
      <dgm:prSet/>
      <dgm:spPr/>
      <dgm:t>
        <a:bodyPr/>
        <a:lstStyle/>
        <a:p>
          <a:endParaRPr lang="zh-CN" altLang="en-US"/>
        </a:p>
      </dgm:t>
    </dgm:pt>
    <dgm:pt modelId="{0CFDB5B6-38BD-4ACB-93F2-C488F9A166F7}" type="sibTrans" cxnId="{DA4C6B80-A30A-4172-A51B-99F22CC2CD84}">
      <dgm:prSet/>
      <dgm:spPr/>
      <dgm:t>
        <a:bodyPr/>
        <a:lstStyle/>
        <a:p>
          <a:endParaRPr lang="zh-CN" altLang="en-US"/>
        </a:p>
      </dgm:t>
    </dgm:pt>
    <dgm:pt modelId="{CDF358C0-F6A3-48B0-9726-231B2080B966}">
      <dgm:prSet custT="1"/>
      <dgm:spPr/>
      <dgm:t>
        <a:bodyPr/>
        <a:lstStyle/>
        <a:p>
          <a:r>
            <a:rPr lang="zh-CN" altLang="en-US" sz="2000" dirty="0" smtClean="0"/>
            <a:t>与商家线下合作，针对特定兴趣点发布定制内容或活动，收取费用。</a:t>
          </a:r>
          <a:endParaRPr lang="zh-CN" altLang="en-US" sz="2000" dirty="0"/>
        </a:p>
      </dgm:t>
    </dgm:pt>
    <dgm:pt modelId="{835E66CF-6D8C-4806-85DF-E4B7A8B8ACFA}" type="parTrans" cxnId="{5DB8ADD0-A337-4DFB-A7CB-AF688A750DC9}">
      <dgm:prSet/>
      <dgm:spPr/>
      <dgm:t>
        <a:bodyPr/>
        <a:lstStyle/>
        <a:p>
          <a:endParaRPr lang="zh-CN" altLang="en-US"/>
        </a:p>
      </dgm:t>
    </dgm:pt>
    <dgm:pt modelId="{BE53485F-DE6C-4FC8-B43B-FFDB88AAFFC6}" type="sibTrans" cxnId="{5DB8ADD0-A337-4DFB-A7CB-AF688A750DC9}">
      <dgm:prSet/>
      <dgm:spPr/>
      <dgm:t>
        <a:bodyPr/>
        <a:lstStyle/>
        <a:p>
          <a:endParaRPr lang="zh-CN" altLang="en-US"/>
        </a:p>
      </dgm:t>
    </dgm:pt>
    <dgm:pt modelId="{7A7AB06A-D9BD-4BBE-ACBE-85AEB219F24B}">
      <dgm:prSet custT="1"/>
      <dgm:spPr/>
      <dgm:t>
        <a:bodyPr/>
        <a:lstStyle/>
        <a:p>
          <a:r>
            <a:rPr lang="zh-CN" altLang="en-US" sz="2000" dirty="0" smtClean="0"/>
            <a:t>与商家线下合作，用户使用虚拟货币换取商家服务，获得利润分成。</a:t>
          </a:r>
          <a:endParaRPr lang="zh-CN" altLang="en-US" sz="2000" dirty="0"/>
        </a:p>
      </dgm:t>
    </dgm:pt>
    <dgm:pt modelId="{A4435A96-2A56-4C25-B465-3DB55D050698}" type="parTrans" cxnId="{35EE408A-056E-437F-8862-9F94828F4D1F}">
      <dgm:prSet/>
      <dgm:spPr/>
      <dgm:t>
        <a:bodyPr/>
        <a:lstStyle/>
        <a:p>
          <a:endParaRPr lang="zh-CN" altLang="en-US"/>
        </a:p>
      </dgm:t>
    </dgm:pt>
    <dgm:pt modelId="{56844D41-47C0-4B49-8915-9CB51FE30350}" type="sibTrans" cxnId="{35EE408A-056E-437F-8862-9F94828F4D1F}">
      <dgm:prSet/>
      <dgm:spPr/>
      <dgm:t>
        <a:bodyPr/>
        <a:lstStyle/>
        <a:p>
          <a:endParaRPr lang="zh-CN" altLang="en-US"/>
        </a:p>
      </dgm:t>
    </dgm:pt>
    <dgm:pt modelId="{B1133A5E-8CF7-4947-951B-764E11DBB2A2}">
      <dgm:prSet custT="1"/>
      <dgm:spPr/>
      <dgm:t>
        <a:bodyPr/>
        <a:lstStyle/>
        <a:p>
          <a:endParaRPr lang="zh-CN" altLang="en-US" sz="2000" dirty="0"/>
        </a:p>
      </dgm:t>
    </dgm:pt>
    <dgm:pt modelId="{15CF3E8F-8E1E-409D-B8DC-79775D46DCED}" type="parTrans" cxnId="{1CF29142-DB4B-4BFC-9324-B9FD3AA3A5CD}">
      <dgm:prSet/>
      <dgm:spPr/>
      <dgm:t>
        <a:bodyPr/>
        <a:lstStyle/>
        <a:p>
          <a:endParaRPr lang="zh-CN" altLang="en-US"/>
        </a:p>
      </dgm:t>
    </dgm:pt>
    <dgm:pt modelId="{0EAB2487-30D0-4AAD-9645-03476B149805}" type="sibTrans" cxnId="{1CF29142-DB4B-4BFC-9324-B9FD3AA3A5CD}">
      <dgm:prSet/>
      <dgm:spPr/>
      <dgm:t>
        <a:bodyPr/>
        <a:lstStyle/>
        <a:p>
          <a:endParaRPr lang="zh-CN" altLang="en-US"/>
        </a:p>
      </dgm:t>
    </dgm:pt>
    <dgm:pt modelId="{5752FE59-AD51-464E-B9E9-0FD3C410FD82}">
      <dgm:prSet custT="1"/>
      <dgm:spPr/>
      <dgm:t>
        <a:bodyPr/>
        <a:lstStyle/>
        <a:p>
          <a:endParaRPr lang="zh-CN" altLang="en-US" sz="2000" dirty="0"/>
        </a:p>
      </dgm:t>
    </dgm:pt>
    <dgm:pt modelId="{E5F04AD7-E54F-46C2-B189-B0B655C65714}" type="parTrans" cxnId="{A236947D-457E-4E48-96F1-D691BC8D4E8B}">
      <dgm:prSet/>
      <dgm:spPr/>
      <dgm:t>
        <a:bodyPr/>
        <a:lstStyle/>
        <a:p>
          <a:endParaRPr lang="en-US"/>
        </a:p>
      </dgm:t>
    </dgm:pt>
    <dgm:pt modelId="{EFE10341-5EF3-4458-8D44-74F4853FBBA8}" type="sibTrans" cxnId="{A236947D-457E-4E48-96F1-D691BC8D4E8B}">
      <dgm:prSet/>
      <dgm:spPr/>
      <dgm:t>
        <a:bodyPr/>
        <a:lstStyle/>
        <a:p>
          <a:endParaRPr lang="en-US"/>
        </a:p>
      </dgm:t>
    </dgm:pt>
    <dgm:pt modelId="{C6B68DEA-6B45-4A49-ADCD-FB8AA9FD2EF5}" type="pres">
      <dgm:prSet presAssocID="{8F620628-3215-4D22-8D29-FFD261E6BD9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A97AD6-AAD4-49C7-96C0-0283890317AB}" type="pres">
      <dgm:prSet presAssocID="{2B4AC205-F278-4267-A645-A46158F903A5}" presName="parentLin" presStyleCnt="0"/>
      <dgm:spPr/>
    </dgm:pt>
    <dgm:pt modelId="{5F22E469-074D-44E1-A8DC-B5FB476A31D4}" type="pres">
      <dgm:prSet presAssocID="{2B4AC205-F278-4267-A645-A46158F903A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323F497-40F1-4F7C-8C86-7258A1512FEB}" type="pres">
      <dgm:prSet presAssocID="{2B4AC205-F278-4267-A645-A46158F903A5}" presName="parentText" presStyleLbl="node1" presStyleIdx="0" presStyleCnt="3" custScaleX="19223" custScaleY="22487" custLinFactX="-646" custLinFactNeighborX="-100000" custLinFactNeighborY="-6215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C4824-9569-40F1-A75F-012592E0735C}" type="pres">
      <dgm:prSet presAssocID="{2B4AC205-F278-4267-A645-A46158F903A5}" presName="negativeSpace" presStyleCnt="0"/>
      <dgm:spPr/>
    </dgm:pt>
    <dgm:pt modelId="{3C4C6247-3328-485A-9BA4-199EBA44104B}" type="pres">
      <dgm:prSet presAssocID="{2B4AC205-F278-4267-A645-A46158F903A5}" presName="childText" presStyleLbl="conFgAcc1" presStyleIdx="0" presStyleCnt="3" custScaleY="58099" custLinFactY="-3518" custLinFactNeighborX="113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FA0EBB-98CA-43B4-9191-ADB64FC28DDD}" type="pres">
      <dgm:prSet presAssocID="{54FDD6EE-D33D-4D8F-9596-C5D6E877B973}" presName="spaceBetweenRectangles" presStyleCnt="0"/>
      <dgm:spPr/>
    </dgm:pt>
    <dgm:pt modelId="{FBD6589A-DD57-45C8-A555-92B0FCADA7ED}" type="pres">
      <dgm:prSet presAssocID="{2714A5FC-BFC9-4D89-B4E8-57F4B387090A}" presName="parentLin" presStyleCnt="0"/>
      <dgm:spPr/>
    </dgm:pt>
    <dgm:pt modelId="{B297831F-348C-4F6D-B69D-1C53E1954396}" type="pres">
      <dgm:prSet presAssocID="{2714A5FC-BFC9-4D89-B4E8-57F4B387090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FC7D539-97FB-4C3B-BD47-C4CF31B1D9AD}" type="pres">
      <dgm:prSet presAssocID="{2714A5FC-BFC9-4D89-B4E8-57F4B387090A}" presName="parentText" presStyleLbl="node1" presStyleIdx="1" presStyleCnt="3" custScaleX="19693" custScaleY="19207" custLinFactX="-161" custLinFactNeighborX="-100000" custLinFactNeighborY="-473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BCB0D-5A19-4FD0-B8CF-C01BEF966E70}" type="pres">
      <dgm:prSet presAssocID="{2714A5FC-BFC9-4D89-B4E8-57F4B387090A}" presName="negativeSpace" presStyleCnt="0"/>
      <dgm:spPr/>
    </dgm:pt>
    <dgm:pt modelId="{DD5822AE-706D-431D-B350-0F83EC966801}" type="pres">
      <dgm:prSet presAssocID="{2714A5FC-BFC9-4D89-B4E8-57F4B387090A}" presName="childText" presStyleLbl="conFgAcc1" presStyleIdx="1" presStyleCnt="3" custScaleY="49957" custLinFactNeighborX="226" custLinFactNeighborY="-838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749257-39EC-4CAA-84A8-79713D8608DC}" type="pres">
      <dgm:prSet presAssocID="{1C0AC33B-C3BD-4E74-9E00-130C753B45B5}" presName="spaceBetweenRectangles" presStyleCnt="0"/>
      <dgm:spPr/>
    </dgm:pt>
    <dgm:pt modelId="{EFABD836-1E59-4398-A78B-991E698E30E2}" type="pres">
      <dgm:prSet presAssocID="{DAF05602-B44A-4565-937E-0AEFEA98C313}" presName="parentLin" presStyleCnt="0"/>
      <dgm:spPr/>
    </dgm:pt>
    <dgm:pt modelId="{AAE1245E-D111-4182-AE82-1EA2A7E0C0FC}" type="pres">
      <dgm:prSet presAssocID="{DAF05602-B44A-4565-937E-0AEFEA98C313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E949018-FEFB-4731-8413-4B3003C502E6}" type="pres">
      <dgm:prSet presAssocID="{DAF05602-B44A-4565-937E-0AEFEA98C313}" presName="parentText" presStyleLbl="node1" presStyleIdx="2" presStyleCnt="3" custScaleX="35512" custScaleY="25010" custLinFactX="-161" custLinFactNeighborX="-100000" custLinFactNeighborY="-3507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4BEC4-BAA6-4FC7-83E6-A85B23C5F81B}" type="pres">
      <dgm:prSet presAssocID="{DAF05602-B44A-4565-937E-0AEFEA98C313}" presName="negativeSpace" presStyleCnt="0"/>
      <dgm:spPr/>
    </dgm:pt>
    <dgm:pt modelId="{CC3B6B73-5623-4F91-82BE-457FE9060B1F}" type="pres">
      <dgm:prSet presAssocID="{DAF05602-B44A-4565-937E-0AEFEA98C313}" presName="childText" presStyleLbl="conFgAcc1" presStyleIdx="2" presStyleCnt="3" custScaleY="54560" custLinFactNeighborX="109" custLinFactNeighborY="-20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6D9931D-5F1E-4C40-BA30-DACF706B4C53}" type="presOf" srcId="{2714A5FC-BFC9-4D89-B4E8-57F4B387090A}" destId="{2FC7D539-97FB-4C3B-BD47-C4CF31B1D9AD}" srcOrd="1" destOrd="0" presId="urn:microsoft.com/office/officeart/2005/8/layout/list1"/>
    <dgm:cxn modelId="{1CF29142-DB4B-4BFC-9324-B9FD3AA3A5CD}" srcId="{2714A5FC-BFC9-4D89-B4E8-57F4B387090A}" destId="{B1133A5E-8CF7-4947-951B-764E11DBB2A2}" srcOrd="0" destOrd="0" parTransId="{15CF3E8F-8E1E-409D-B8DC-79775D46DCED}" sibTransId="{0EAB2487-30D0-4AAD-9645-03476B149805}"/>
    <dgm:cxn modelId="{92499842-0229-4766-9977-CE50F834EC81}" type="presOf" srcId="{DAF05602-B44A-4565-937E-0AEFEA98C313}" destId="{AAE1245E-D111-4182-AE82-1EA2A7E0C0FC}" srcOrd="0" destOrd="0" presId="urn:microsoft.com/office/officeart/2005/8/layout/list1"/>
    <dgm:cxn modelId="{74B712F8-F825-4B3F-9448-4AEAD598B4A2}" type="presOf" srcId="{B1133A5E-8CF7-4947-951B-764E11DBB2A2}" destId="{DD5822AE-706D-431D-B350-0F83EC966801}" srcOrd="0" destOrd="0" presId="urn:microsoft.com/office/officeart/2005/8/layout/list1"/>
    <dgm:cxn modelId="{C9504746-FA9D-4532-AF4F-0D28555B4023}" srcId="{8F620628-3215-4D22-8D29-FFD261E6BD92}" destId="{2B4AC205-F278-4267-A645-A46158F903A5}" srcOrd="0" destOrd="0" parTransId="{132BB2DC-C1D9-4345-A521-29518D043758}" sibTransId="{54FDD6EE-D33D-4D8F-9596-C5D6E877B973}"/>
    <dgm:cxn modelId="{8E370701-A51C-45E9-82BB-E4BAB29CCC84}" type="presOf" srcId="{2B4AC205-F278-4267-A645-A46158F903A5}" destId="{5F22E469-074D-44E1-A8DC-B5FB476A31D4}" srcOrd="0" destOrd="0" presId="urn:microsoft.com/office/officeart/2005/8/layout/list1"/>
    <dgm:cxn modelId="{3424D36E-8FCF-4353-BBBE-CFCC004A551E}" type="presOf" srcId="{DAF05602-B44A-4565-937E-0AEFEA98C313}" destId="{EE949018-FEFB-4731-8413-4B3003C502E6}" srcOrd="1" destOrd="0" presId="urn:microsoft.com/office/officeart/2005/8/layout/list1"/>
    <dgm:cxn modelId="{2466A188-1B97-4755-9772-593AB6C6DC7D}" type="presOf" srcId="{7A7AB06A-D9BD-4BBE-ACBE-85AEB219F24B}" destId="{CC3B6B73-5623-4F91-82BE-457FE9060B1F}" srcOrd="0" destOrd="1" presId="urn:microsoft.com/office/officeart/2005/8/layout/list1"/>
    <dgm:cxn modelId="{DA4C6B80-A30A-4172-A51B-99F22CC2CD84}" srcId="{2B4AC205-F278-4267-A645-A46158F903A5}" destId="{35A56606-0784-4733-8220-0E67C38B76E5}" srcOrd="0" destOrd="0" parTransId="{5E4142AE-1CF2-44FE-A0A6-CA5A5A73197E}" sibTransId="{0CFDB5B6-38BD-4ACB-93F2-C488F9A166F7}"/>
    <dgm:cxn modelId="{35EE408A-056E-437F-8862-9F94828F4D1F}" srcId="{DAF05602-B44A-4565-937E-0AEFEA98C313}" destId="{7A7AB06A-D9BD-4BBE-ACBE-85AEB219F24B}" srcOrd="1" destOrd="0" parTransId="{A4435A96-2A56-4C25-B465-3DB55D050698}" sibTransId="{56844D41-47C0-4B49-8915-9CB51FE30350}"/>
    <dgm:cxn modelId="{D9FA317F-D5CD-42C7-BAB4-0537037E4201}" type="presOf" srcId="{8F620628-3215-4D22-8D29-FFD261E6BD92}" destId="{C6B68DEA-6B45-4A49-ADCD-FB8AA9FD2EF5}" srcOrd="0" destOrd="0" presId="urn:microsoft.com/office/officeart/2005/8/layout/list1"/>
    <dgm:cxn modelId="{5E8E49E2-CB72-4D3D-8A23-63EC1709D90F}" type="presOf" srcId="{2714A5FC-BFC9-4D89-B4E8-57F4B387090A}" destId="{B297831F-348C-4F6D-B69D-1C53E1954396}" srcOrd="0" destOrd="0" presId="urn:microsoft.com/office/officeart/2005/8/layout/list1"/>
    <dgm:cxn modelId="{5DB8ADD0-A337-4DFB-A7CB-AF688A750DC9}" srcId="{2714A5FC-BFC9-4D89-B4E8-57F4B387090A}" destId="{CDF358C0-F6A3-48B0-9726-231B2080B966}" srcOrd="1" destOrd="0" parTransId="{835E66CF-6D8C-4806-85DF-E4B7A8B8ACFA}" sibTransId="{BE53485F-DE6C-4FC8-B43B-FFDB88AAFFC6}"/>
    <dgm:cxn modelId="{C7CFAA0C-3422-4CCC-A367-6018F2FFC679}" srcId="{8F620628-3215-4D22-8D29-FFD261E6BD92}" destId="{DAF05602-B44A-4565-937E-0AEFEA98C313}" srcOrd="2" destOrd="0" parTransId="{281F9FED-53D7-4432-9653-9C2B0F6B4D89}" sibTransId="{A9DBCD22-5545-4779-A891-3CF59A520FDA}"/>
    <dgm:cxn modelId="{DAB4C4C4-F3A1-4549-AAE7-D4C9147E199C}" srcId="{8F620628-3215-4D22-8D29-FFD261E6BD92}" destId="{2714A5FC-BFC9-4D89-B4E8-57F4B387090A}" srcOrd="1" destOrd="0" parTransId="{2E5305D9-C9A9-4A59-AB39-ACDC88F8CBA3}" sibTransId="{1C0AC33B-C3BD-4E74-9E00-130C753B45B5}"/>
    <dgm:cxn modelId="{0D36D500-967B-47ED-93BC-31CB4E5E92F1}" type="presOf" srcId="{2B4AC205-F278-4267-A645-A46158F903A5}" destId="{1323F497-40F1-4F7C-8C86-7258A1512FEB}" srcOrd="1" destOrd="0" presId="urn:microsoft.com/office/officeart/2005/8/layout/list1"/>
    <dgm:cxn modelId="{ECB743CB-8253-4331-ACBF-642BCDC77362}" type="presOf" srcId="{5752FE59-AD51-464E-B9E9-0FD3C410FD82}" destId="{CC3B6B73-5623-4F91-82BE-457FE9060B1F}" srcOrd="0" destOrd="0" presId="urn:microsoft.com/office/officeart/2005/8/layout/list1"/>
    <dgm:cxn modelId="{B3F61404-7894-4A3E-8098-F435DBAA589F}" type="presOf" srcId="{CDF358C0-F6A3-48B0-9726-231B2080B966}" destId="{DD5822AE-706D-431D-B350-0F83EC966801}" srcOrd="0" destOrd="1" presId="urn:microsoft.com/office/officeart/2005/8/layout/list1"/>
    <dgm:cxn modelId="{CA5EEA6E-59A9-4538-8E65-9C6FA1E7A3A5}" type="presOf" srcId="{35A56606-0784-4733-8220-0E67C38B76E5}" destId="{3C4C6247-3328-485A-9BA4-199EBA44104B}" srcOrd="0" destOrd="0" presId="urn:microsoft.com/office/officeart/2005/8/layout/list1"/>
    <dgm:cxn modelId="{A236947D-457E-4E48-96F1-D691BC8D4E8B}" srcId="{DAF05602-B44A-4565-937E-0AEFEA98C313}" destId="{5752FE59-AD51-464E-B9E9-0FD3C410FD82}" srcOrd="0" destOrd="0" parTransId="{E5F04AD7-E54F-46C2-B189-B0B655C65714}" sibTransId="{EFE10341-5EF3-4458-8D44-74F4853FBBA8}"/>
    <dgm:cxn modelId="{27432C42-4624-4419-BEB1-43D499B1B614}" type="presParOf" srcId="{C6B68DEA-6B45-4A49-ADCD-FB8AA9FD2EF5}" destId="{2FA97AD6-AAD4-49C7-96C0-0283890317AB}" srcOrd="0" destOrd="0" presId="urn:microsoft.com/office/officeart/2005/8/layout/list1"/>
    <dgm:cxn modelId="{06B96526-1717-4C22-9364-C79990E565DA}" type="presParOf" srcId="{2FA97AD6-AAD4-49C7-96C0-0283890317AB}" destId="{5F22E469-074D-44E1-A8DC-B5FB476A31D4}" srcOrd="0" destOrd="0" presId="urn:microsoft.com/office/officeart/2005/8/layout/list1"/>
    <dgm:cxn modelId="{DC23BB1F-EFCF-41FC-A4F4-961F874A4492}" type="presParOf" srcId="{2FA97AD6-AAD4-49C7-96C0-0283890317AB}" destId="{1323F497-40F1-4F7C-8C86-7258A1512FEB}" srcOrd="1" destOrd="0" presId="urn:microsoft.com/office/officeart/2005/8/layout/list1"/>
    <dgm:cxn modelId="{21B7D216-813D-413D-8141-9AFFAB1D946B}" type="presParOf" srcId="{C6B68DEA-6B45-4A49-ADCD-FB8AA9FD2EF5}" destId="{C6DC4824-9569-40F1-A75F-012592E0735C}" srcOrd="1" destOrd="0" presId="urn:microsoft.com/office/officeart/2005/8/layout/list1"/>
    <dgm:cxn modelId="{1F6E5784-F0AB-4A19-8FBA-41A4718E8C25}" type="presParOf" srcId="{C6B68DEA-6B45-4A49-ADCD-FB8AA9FD2EF5}" destId="{3C4C6247-3328-485A-9BA4-199EBA44104B}" srcOrd="2" destOrd="0" presId="urn:microsoft.com/office/officeart/2005/8/layout/list1"/>
    <dgm:cxn modelId="{42AA91DE-7FEB-4F21-8CE3-711E1E8CF067}" type="presParOf" srcId="{C6B68DEA-6B45-4A49-ADCD-FB8AA9FD2EF5}" destId="{E8FA0EBB-98CA-43B4-9191-ADB64FC28DDD}" srcOrd="3" destOrd="0" presId="urn:microsoft.com/office/officeart/2005/8/layout/list1"/>
    <dgm:cxn modelId="{23F2C64E-FCF8-4739-A60A-8485F387C42B}" type="presParOf" srcId="{C6B68DEA-6B45-4A49-ADCD-FB8AA9FD2EF5}" destId="{FBD6589A-DD57-45C8-A555-92B0FCADA7ED}" srcOrd="4" destOrd="0" presId="urn:microsoft.com/office/officeart/2005/8/layout/list1"/>
    <dgm:cxn modelId="{D780F590-2AAA-494E-8413-9732EDB9132E}" type="presParOf" srcId="{FBD6589A-DD57-45C8-A555-92B0FCADA7ED}" destId="{B297831F-348C-4F6D-B69D-1C53E1954396}" srcOrd="0" destOrd="0" presId="urn:microsoft.com/office/officeart/2005/8/layout/list1"/>
    <dgm:cxn modelId="{4907AFE4-70C2-42C2-8524-65E23F9F295C}" type="presParOf" srcId="{FBD6589A-DD57-45C8-A555-92B0FCADA7ED}" destId="{2FC7D539-97FB-4C3B-BD47-C4CF31B1D9AD}" srcOrd="1" destOrd="0" presId="urn:microsoft.com/office/officeart/2005/8/layout/list1"/>
    <dgm:cxn modelId="{129FB8CB-255B-4B74-98B1-17E256A10DD6}" type="presParOf" srcId="{C6B68DEA-6B45-4A49-ADCD-FB8AA9FD2EF5}" destId="{28FBCB0D-5A19-4FD0-B8CF-C01BEF966E70}" srcOrd="5" destOrd="0" presId="urn:microsoft.com/office/officeart/2005/8/layout/list1"/>
    <dgm:cxn modelId="{4B337E55-F237-4D0C-AB48-22EABAAD2B1E}" type="presParOf" srcId="{C6B68DEA-6B45-4A49-ADCD-FB8AA9FD2EF5}" destId="{DD5822AE-706D-431D-B350-0F83EC966801}" srcOrd="6" destOrd="0" presId="urn:microsoft.com/office/officeart/2005/8/layout/list1"/>
    <dgm:cxn modelId="{94059DD5-2E32-43D0-807A-967C15A4ED3D}" type="presParOf" srcId="{C6B68DEA-6B45-4A49-ADCD-FB8AA9FD2EF5}" destId="{D2749257-39EC-4CAA-84A8-79713D8608DC}" srcOrd="7" destOrd="0" presId="urn:microsoft.com/office/officeart/2005/8/layout/list1"/>
    <dgm:cxn modelId="{DE568419-32A4-4822-9E90-9FCE61366869}" type="presParOf" srcId="{C6B68DEA-6B45-4A49-ADCD-FB8AA9FD2EF5}" destId="{EFABD836-1E59-4398-A78B-991E698E30E2}" srcOrd="8" destOrd="0" presId="urn:microsoft.com/office/officeart/2005/8/layout/list1"/>
    <dgm:cxn modelId="{163311AD-6CC8-46B5-A898-0C43E4CBD050}" type="presParOf" srcId="{EFABD836-1E59-4398-A78B-991E698E30E2}" destId="{AAE1245E-D111-4182-AE82-1EA2A7E0C0FC}" srcOrd="0" destOrd="0" presId="urn:microsoft.com/office/officeart/2005/8/layout/list1"/>
    <dgm:cxn modelId="{8C9399E5-01CA-4553-BC26-2CB68B379883}" type="presParOf" srcId="{EFABD836-1E59-4398-A78B-991E698E30E2}" destId="{EE949018-FEFB-4731-8413-4B3003C502E6}" srcOrd="1" destOrd="0" presId="urn:microsoft.com/office/officeart/2005/8/layout/list1"/>
    <dgm:cxn modelId="{03643660-2CEF-4611-AD4C-2F5542381E2A}" type="presParOf" srcId="{C6B68DEA-6B45-4A49-ADCD-FB8AA9FD2EF5}" destId="{ECA4BEC4-BAA6-4FC7-83E6-A85B23C5F81B}" srcOrd="9" destOrd="0" presId="urn:microsoft.com/office/officeart/2005/8/layout/list1"/>
    <dgm:cxn modelId="{02D6C807-491E-43F5-85D1-ED32A3EE30A3}" type="presParOf" srcId="{C6B68DEA-6B45-4A49-ADCD-FB8AA9FD2EF5}" destId="{CC3B6B73-5623-4F91-82BE-457FE9060B1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858E0A-28BD-4536-9841-B716BA940F13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D49E8A-96B7-48CC-B9DB-F7181F91E47C}">
      <dgm:prSet phldrT="[文本]"/>
      <dgm:spPr/>
      <dgm:t>
        <a:bodyPr/>
        <a:lstStyle/>
        <a:p>
          <a:r>
            <a:rPr lang="zh-CN" altLang="en-US" dirty="0" smtClean="0"/>
            <a:t>获得</a:t>
          </a:r>
          <a:endParaRPr lang="en-US" altLang="zh-CN" dirty="0" smtClean="0"/>
        </a:p>
        <a:p>
          <a:r>
            <a:rPr lang="zh-CN" altLang="en-US" dirty="0" smtClean="0"/>
            <a:t>虚拟货币奖励与积累带来的</a:t>
          </a:r>
          <a:endParaRPr lang="en-US" altLang="zh-CN" dirty="0" smtClean="0"/>
        </a:p>
        <a:p>
          <a:r>
            <a:rPr lang="zh-CN" altLang="en-US" dirty="0" smtClean="0"/>
            <a:t>喜悦感</a:t>
          </a:r>
          <a:endParaRPr lang="zh-CN" altLang="en-US" dirty="0"/>
        </a:p>
      </dgm:t>
    </dgm:pt>
    <dgm:pt modelId="{52524A96-338E-4256-BCC6-60A967E92966}" type="parTrans" cxnId="{EBB771DC-9A02-479A-8D24-4050F0917394}">
      <dgm:prSet/>
      <dgm:spPr/>
      <dgm:t>
        <a:bodyPr/>
        <a:lstStyle/>
        <a:p>
          <a:endParaRPr lang="zh-CN" altLang="en-US"/>
        </a:p>
      </dgm:t>
    </dgm:pt>
    <dgm:pt modelId="{AE6D6898-7585-48E3-82C4-31B145BDA2FF}" type="sibTrans" cxnId="{EBB771DC-9A02-479A-8D24-4050F0917394}">
      <dgm:prSet/>
      <dgm:spPr/>
      <dgm:t>
        <a:bodyPr/>
        <a:lstStyle/>
        <a:p>
          <a:endParaRPr lang="zh-CN" altLang="en-US"/>
        </a:p>
      </dgm:t>
    </dgm:pt>
    <dgm:pt modelId="{8AC49556-5B8A-4594-B60C-78DACC0FB730}">
      <dgm:prSet phldrT="[文本]"/>
      <dgm:spPr/>
      <dgm:t>
        <a:bodyPr/>
        <a:lstStyle/>
        <a:p>
          <a:r>
            <a:rPr lang="zh-CN" altLang="en-US" dirty="0" smtClean="0"/>
            <a:t>获得</a:t>
          </a:r>
          <a:endParaRPr lang="en-US" altLang="zh-CN" dirty="0" smtClean="0"/>
        </a:p>
        <a:p>
          <a:r>
            <a:rPr lang="zh-CN" altLang="en-US" dirty="0" smtClean="0"/>
            <a:t>占有和交易虚拟资产带来的</a:t>
          </a:r>
          <a:endParaRPr lang="en-US" altLang="zh-CN" dirty="0" smtClean="0"/>
        </a:p>
        <a:p>
          <a:r>
            <a:rPr lang="zh-CN" altLang="en-US" dirty="0" smtClean="0"/>
            <a:t>满足感</a:t>
          </a:r>
          <a:endParaRPr lang="zh-CN" altLang="en-US" dirty="0"/>
        </a:p>
      </dgm:t>
    </dgm:pt>
    <dgm:pt modelId="{8A922B0B-B85A-42C9-A5EE-7447A439D7C1}" type="parTrans" cxnId="{E8EBC8E0-9482-4BA4-9E45-16462E91F3A6}">
      <dgm:prSet/>
      <dgm:spPr/>
      <dgm:t>
        <a:bodyPr/>
        <a:lstStyle/>
        <a:p>
          <a:endParaRPr lang="zh-CN" altLang="en-US"/>
        </a:p>
      </dgm:t>
    </dgm:pt>
    <dgm:pt modelId="{A25313C8-2174-4CCE-B8E1-1B1E4E6D583B}" type="sibTrans" cxnId="{E8EBC8E0-9482-4BA4-9E45-16462E91F3A6}">
      <dgm:prSet/>
      <dgm:spPr/>
      <dgm:t>
        <a:bodyPr/>
        <a:lstStyle/>
        <a:p>
          <a:endParaRPr lang="zh-CN" altLang="en-US"/>
        </a:p>
      </dgm:t>
    </dgm:pt>
    <dgm:pt modelId="{179BA228-27D6-45B2-A740-44AC05187B17}">
      <dgm:prSet phldrT="[文本]"/>
      <dgm:spPr/>
      <dgm:t>
        <a:bodyPr/>
        <a:lstStyle/>
        <a:p>
          <a:r>
            <a:rPr lang="zh-CN" altLang="en-US" dirty="0" smtClean="0"/>
            <a:t>获得</a:t>
          </a:r>
          <a:endParaRPr lang="en-US" altLang="zh-CN" dirty="0" smtClean="0"/>
        </a:p>
        <a:p>
          <a:r>
            <a:rPr lang="zh-CN" altLang="en-US" dirty="0" smtClean="0"/>
            <a:t>使用虚拟道具和参与活动的</a:t>
          </a:r>
          <a:endParaRPr lang="en-US" altLang="zh-CN" dirty="0" smtClean="0"/>
        </a:p>
        <a:p>
          <a:r>
            <a:rPr lang="zh-CN" altLang="en-US" dirty="0" smtClean="0"/>
            <a:t>趣味感</a:t>
          </a:r>
          <a:endParaRPr lang="zh-CN" altLang="en-US" dirty="0"/>
        </a:p>
      </dgm:t>
    </dgm:pt>
    <dgm:pt modelId="{86504D54-6F31-4663-9486-24AD0FE454FE}" type="parTrans" cxnId="{CFA217E8-FC40-49D6-933A-9F3211519FB0}">
      <dgm:prSet/>
      <dgm:spPr/>
      <dgm:t>
        <a:bodyPr/>
        <a:lstStyle/>
        <a:p>
          <a:endParaRPr lang="zh-CN" altLang="en-US"/>
        </a:p>
      </dgm:t>
    </dgm:pt>
    <dgm:pt modelId="{67CCB190-39B5-41C7-BCC3-DAA59E941088}" type="sibTrans" cxnId="{CFA217E8-FC40-49D6-933A-9F3211519FB0}">
      <dgm:prSet/>
      <dgm:spPr/>
      <dgm:t>
        <a:bodyPr/>
        <a:lstStyle/>
        <a:p>
          <a:endParaRPr lang="zh-CN" altLang="en-US"/>
        </a:p>
      </dgm:t>
    </dgm:pt>
    <dgm:pt modelId="{90FC92E7-E4F1-4AFF-9BB3-3DD777784078}">
      <dgm:prSet phldrT="[文本]"/>
      <dgm:spPr/>
      <dgm:t>
        <a:bodyPr/>
        <a:lstStyle/>
        <a:p>
          <a:r>
            <a:rPr lang="zh-CN" altLang="en-US" dirty="0" smtClean="0"/>
            <a:t>获得</a:t>
          </a:r>
          <a:endParaRPr lang="en-US" altLang="zh-CN" dirty="0" smtClean="0"/>
        </a:p>
        <a:p>
          <a:r>
            <a:rPr lang="zh-CN" altLang="en-US" dirty="0" smtClean="0"/>
            <a:t>展示内容和虚拟资产的</a:t>
          </a:r>
          <a:endParaRPr lang="en-US" altLang="zh-CN" dirty="0" smtClean="0"/>
        </a:p>
        <a:p>
          <a:r>
            <a:rPr lang="zh-CN" altLang="en-US" dirty="0" smtClean="0"/>
            <a:t>成就感</a:t>
          </a:r>
          <a:endParaRPr lang="zh-CN" altLang="en-US" dirty="0"/>
        </a:p>
      </dgm:t>
    </dgm:pt>
    <dgm:pt modelId="{648D6AF5-6406-4BCC-9FCF-E11A27557736}" type="parTrans" cxnId="{6297E935-4872-4FDD-8662-719C3E33916E}">
      <dgm:prSet/>
      <dgm:spPr/>
      <dgm:t>
        <a:bodyPr/>
        <a:lstStyle/>
        <a:p>
          <a:endParaRPr lang="zh-CN" altLang="en-US"/>
        </a:p>
      </dgm:t>
    </dgm:pt>
    <dgm:pt modelId="{E497DD9F-9355-4926-B899-B6BBA4AED942}" type="sibTrans" cxnId="{6297E935-4872-4FDD-8662-719C3E33916E}">
      <dgm:prSet/>
      <dgm:spPr/>
      <dgm:t>
        <a:bodyPr/>
        <a:lstStyle/>
        <a:p>
          <a:endParaRPr lang="zh-CN" altLang="en-US"/>
        </a:p>
      </dgm:t>
    </dgm:pt>
    <dgm:pt modelId="{F2D93637-542A-488F-A87A-7397EF1C6815}" type="pres">
      <dgm:prSet presAssocID="{B0858E0A-28BD-4536-9841-B716BA940F1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9AF77D-8CE1-4B0B-9CAA-E19EB82F5C89}" type="pres">
      <dgm:prSet presAssocID="{CDD49E8A-96B7-48CC-B9DB-F7181F91E47C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FB9D46-B266-4C0B-B4F9-4672F5B5351E}" type="pres">
      <dgm:prSet presAssocID="{AE6D6898-7585-48E3-82C4-31B145BDA2FF}" presName="space" presStyleCnt="0"/>
      <dgm:spPr/>
    </dgm:pt>
    <dgm:pt modelId="{B4E21809-AA86-4A19-AAD8-5ABA85912BD7}" type="pres">
      <dgm:prSet presAssocID="{8AC49556-5B8A-4594-B60C-78DACC0FB730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6E4AAC-2416-49E0-9572-472A79C9E929}" type="pres">
      <dgm:prSet presAssocID="{A25313C8-2174-4CCE-B8E1-1B1E4E6D583B}" presName="space" presStyleCnt="0"/>
      <dgm:spPr/>
    </dgm:pt>
    <dgm:pt modelId="{F367E67A-3BB6-474A-8E92-A13A9CDD4D92}" type="pres">
      <dgm:prSet presAssocID="{179BA228-27D6-45B2-A740-44AC05187B17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242BFB-8237-49D7-88DA-202350EBADF8}" type="pres">
      <dgm:prSet presAssocID="{67CCB190-39B5-41C7-BCC3-DAA59E941088}" presName="space" presStyleCnt="0"/>
      <dgm:spPr/>
    </dgm:pt>
    <dgm:pt modelId="{6BC95CF6-41A1-4F5F-A3A4-B8C03566D026}" type="pres">
      <dgm:prSet presAssocID="{90FC92E7-E4F1-4AFF-9BB3-3DD777784078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EEA63A4-E4E7-46EF-846E-8B4B230FE9E4}" type="presOf" srcId="{CDD49E8A-96B7-48CC-B9DB-F7181F91E47C}" destId="{759AF77D-8CE1-4B0B-9CAA-E19EB82F5C89}" srcOrd="0" destOrd="0" presId="urn:microsoft.com/office/officeart/2005/8/layout/venn3"/>
    <dgm:cxn modelId="{6297E935-4872-4FDD-8662-719C3E33916E}" srcId="{B0858E0A-28BD-4536-9841-B716BA940F13}" destId="{90FC92E7-E4F1-4AFF-9BB3-3DD777784078}" srcOrd="3" destOrd="0" parTransId="{648D6AF5-6406-4BCC-9FCF-E11A27557736}" sibTransId="{E497DD9F-9355-4926-B899-B6BBA4AED942}"/>
    <dgm:cxn modelId="{CFA217E8-FC40-49D6-933A-9F3211519FB0}" srcId="{B0858E0A-28BD-4536-9841-B716BA940F13}" destId="{179BA228-27D6-45B2-A740-44AC05187B17}" srcOrd="2" destOrd="0" parTransId="{86504D54-6F31-4663-9486-24AD0FE454FE}" sibTransId="{67CCB190-39B5-41C7-BCC3-DAA59E941088}"/>
    <dgm:cxn modelId="{B7E3771F-1DCB-43CC-8064-B1E8D0D15B3B}" type="presOf" srcId="{B0858E0A-28BD-4536-9841-B716BA940F13}" destId="{F2D93637-542A-488F-A87A-7397EF1C6815}" srcOrd="0" destOrd="0" presId="urn:microsoft.com/office/officeart/2005/8/layout/venn3"/>
    <dgm:cxn modelId="{76D908BA-A3E5-4CD3-A9B2-9413C125FEFC}" type="presOf" srcId="{8AC49556-5B8A-4594-B60C-78DACC0FB730}" destId="{B4E21809-AA86-4A19-AAD8-5ABA85912BD7}" srcOrd="0" destOrd="0" presId="urn:microsoft.com/office/officeart/2005/8/layout/venn3"/>
    <dgm:cxn modelId="{8423529D-3D31-473E-8C55-569149199C31}" type="presOf" srcId="{179BA228-27D6-45B2-A740-44AC05187B17}" destId="{F367E67A-3BB6-474A-8E92-A13A9CDD4D92}" srcOrd="0" destOrd="0" presId="urn:microsoft.com/office/officeart/2005/8/layout/venn3"/>
    <dgm:cxn modelId="{19B41BC4-A792-4837-8AAC-21C796458F5A}" type="presOf" srcId="{90FC92E7-E4F1-4AFF-9BB3-3DD777784078}" destId="{6BC95CF6-41A1-4F5F-A3A4-B8C03566D026}" srcOrd="0" destOrd="0" presId="urn:microsoft.com/office/officeart/2005/8/layout/venn3"/>
    <dgm:cxn modelId="{E8EBC8E0-9482-4BA4-9E45-16462E91F3A6}" srcId="{B0858E0A-28BD-4536-9841-B716BA940F13}" destId="{8AC49556-5B8A-4594-B60C-78DACC0FB730}" srcOrd="1" destOrd="0" parTransId="{8A922B0B-B85A-42C9-A5EE-7447A439D7C1}" sibTransId="{A25313C8-2174-4CCE-B8E1-1B1E4E6D583B}"/>
    <dgm:cxn modelId="{EBB771DC-9A02-479A-8D24-4050F0917394}" srcId="{B0858E0A-28BD-4536-9841-B716BA940F13}" destId="{CDD49E8A-96B7-48CC-B9DB-F7181F91E47C}" srcOrd="0" destOrd="0" parTransId="{52524A96-338E-4256-BCC6-60A967E92966}" sibTransId="{AE6D6898-7585-48E3-82C4-31B145BDA2FF}"/>
    <dgm:cxn modelId="{0A6EDC78-2662-4E75-B6C0-A33BBBBC29BB}" type="presParOf" srcId="{F2D93637-542A-488F-A87A-7397EF1C6815}" destId="{759AF77D-8CE1-4B0B-9CAA-E19EB82F5C89}" srcOrd="0" destOrd="0" presId="urn:microsoft.com/office/officeart/2005/8/layout/venn3"/>
    <dgm:cxn modelId="{D95EFFD6-7013-4E13-91A6-C41D94A1D020}" type="presParOf" srcId="{F2D93637-542A-488F-A87A-7397EF1C6815}" destId="{A7FB9D46-B266-4C0B-B4F9-4672F5B5351E}" srcOrd="1" destOrd="0" presId="urn:microsoft.com/office/officeart/2005/8/layout/venn3"/>
    <dgm:cxn modelId="{3F00B9F1-2FD7-444C-97AC-C26FC8BA5D5B}" type="presParOf" srcId="{F2D93637-542A-488F-A87A-7397EF1C6815}" destId="{B4E21809-AA86-4A19-AAD8-5ABA85912BD7}" srcOrd="2" destOrd="0" presId="urn:microsoft.com/office/officeart/2005/8/layout/venn3"/>
    <dgm:cxn modelId="{49A9DEFA-9410-4C18-9DAA-6080CF6CF66E}" type="presParOf" srcId="{F2D93637-542A-488F-A87A-7397EF1C6815}" destId="{D86E4AAC-2416-49E0-9572-472A79C9E929}" srcOrd="3" destOrd="0" presId="urn:microsoft.com/office/officeart/2005/8/layout/venn3"/>
    <dgm:cxn modelId="{AD80D256-4955-4BBD-9EF0-C87929BAFD58}" type="presParOf" srcId="{F2D93637-542A-488F-A87A-7397EF1C6815}" destId="{F367E67A-3BB6-474A-8E92-A13A9CDD4D92}" srcOrd="4" destOrd="0" presId="urn:microsoft.com/office/officeart/2005/8/layout/venn3"/>
    <dgm:cxn modelId="{15105A3F-C985-40EC-B44F-F02443740FD4}" type="presParOf" srcId="{F2D93637-542A-488F-A87A-7397EF1C6815}" destId="{0A242BFB-8237-49D7-88DA-202350EBADF8}" srcOrd="5" destOrd="0" presId="urn:microsoft.com/office/officeart/2005/8/layout/venn3"/>
    <dgm:cxn modelId="{69246013-A839-492E-BE23-F1785F90A910}" type="presParOf" srcId="{F2D93637-542A-488F-A87A-7397EF1C6815}" destId="{6BC95CF6-41A1-4F5F-A3A4-B8C03566D026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778B5A-6A37-46F5-A781-3AC90FD416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F698B6-0A4F-4F9D-8DCD-2CDFBBDE470A}">
      <dgm:prSet phldrT="[文本]"/>
      <dgm:spPr/>
      <dgm:t>
        <a:bodyPr/>
        <a:lstStyle/>
        <a:p>
          <a:r>
            <a:rPr lang="zh-CN" altLang="en-US" dirty="0" smtClean="0"/>
            <a:t>不干扰用户正常的出行行为</a:t>
          </a:r>
          <a:endParaRPr lang="zh-CN" altLang="en-US" dirty="0"/>
        </a:p>
      </dgm:t>
    </dgm:pt>
    <dgm:pt modelId="{5BF90D57-D490-4BB5-94B1-051B2464FE16}" type="parTrans" cxnId="{D48E84F9-A327-4669-BD6F-58991354307C}">
      <dgm:prSet/>
      <dgm:spPr/>
      <dgm:t>
        <a:bodyPr/>
        <a:lstStyle/>
        <a:p>
          <a:endParaRPr lang="zh-CN" altLang="en-US"/>
        </a:p>
      </dgm:t>
    </dgm:pt>
    <dgm:pt modelId="{E88B6648-FBD3-4CEF-BA38-37ACB8B80C14}" type="sibTrans" cxnId="{D48E84F9-A327-4669-BD6F-58991354307C}">
      <dgm:prSet/>
      <dgm:spPr/>
      <dgm:t>
        <a:bodyPr/>
        <a:lstStyle/>
        <a:p>
          <a:endParaRPr lang="zh-CN" altLang="en-US"/>
        </a:p>
      </dgm:t>
    </dgm:pt>
    <dgm:pt modelId="{D65C4336-562F-4392-935F-3BBCE58EF7A6}">
      <dgm:prSet phldrT="[文本]"/>
      <dgm:spPr/>
      <dgm:t>
        <a:bodyPr/>
        <a:lstStyle/>
        <a:p>
          <a:r>
            <a:rPr lang="zh-CN" altLang="en-US" dirty="0" smtClean="0"/>
            <a:t>不造成潜在的交通风险</a:t>
          </a:r>
          <a:endParaRPr lang="zh-CN" altLang="en-US" dirty="0"/>
        </a:p>
      </dgm:t>
    </dgm:pt>
    <dgm:pt modelId="{89A77CEB-46A4-4E73-B6E4-319F6874F904}" type="parTrans" cxnId="{F4254818-293C-49BA-9AD3-51579326A5EF}">
      <dgm:prSet/>
      <dgm:spPr/>
      <dgm:t>
        <a:bodyPr/>
        <a:lstStyle/>
        <a:p>
          <a:endParaRPr lang="zh-CN" altLang="en-US"/>
        </a:p>
      </dgm:t>
    </dgm:pt>
    <dgm:pt modelId="{F1EE3727-7454-428D-862C-758C3E98DF1B}" type="sibTrans" cxnId="{F4254818-293C-49BA-9AD3-51579326A5EF}">
      <dgm:prSet/>
      <dgm:spPr/>
      <dgm:t>
        <a:bodyPr/>
        <a:lstStyle/>
        <a:p>
          <a:endParaRPr lang="zh-CN" altLang="en-US"/>
        </a:p>
      </dgm:t>
    </dgm:pt>
    <dgm:pt modelId="{4C7C2CE9-8259-40F5-B257-FBF3393A446B}">
      <dgm:prSet phldrT="[文本]"/>
      <dgm:spPr/>
      <dgm:t>
        <a:bodyPr/>
        <a:lstStyle/>
        <a:p>
          <a:r>
            <a:rPr lang="zh-CN" altLang="en-US" dirty="0" smtClean="0"/>
            <a:t>以非步行出行为核心</a:t>
          </a:r>
          <a:endParaRPr lang="zh-CN" altLang="en-US" dirty="0"/>
        </a:p>
      </dgm:t>
    </dgm:pt>
    <dgm:pt modelId="{075DBE92-CA8E-4B7A-ACF3-2101A5DBC31B}" type="parTrans" cxnId="{E4AB47E1-FB78-40D0-8E13-0C659FE19ADC}">
      <dgm:prSet/>
      <dgm:spPr/>
      <dgm:t>
        <a:bodyPr/>
        <a:lstStyle/>
        <a:p>
          <a:endParaRPr lang="zh-CN" altLang="en-US"/>
        </a:p>
      </dgm:t>
    </dgm:pt>
    <dgm:pt modelId="{A4E149EE-0161-48CE-901D-8DB72EBA1D39}" type="sibTrans" cxnId="{E4AB47E1-FB78-40D0-8E13-0C659FE19ADC}">
      <dgm:prSet/>
      <dgm:spPr/>
      <dgm:t>
        <a:bodyPr/>
        <a:lstStyle/>
        <a:p>
          <a:endParaRPr lang="zh-CN" altLang="en-US"/>
        </a:p>
      </dgm:t>
    </dgm:pt>
    <dgm:pt modelId="{549F556E-86C0-486A-A63B-DC714ABE9DA7}" type="pres">
      <dgm:prSet presAssocID="{16778B5A-6A37-46F5-A781-3AC90FD416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791E33-AF38-483F-A195-97E2BDAB5D7B}" type="pres">
      <dgm:prSet presAssocID="{D6F698B6-0A4F-4F9D-8DCD-2CDFBBDE470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24853C-1BDD-41DD-B9FF-E096313C7678}" type="pres">
      <dgm:prSet presAssocID="{E88B6648-FBD3-4CEF-BA38-37ACB8B80C14}" presName="spacer" presStyleCnt="0"/>
      <dgm:spPr/>
    </dgm:pt>
    <dgm:pt modelId="{31DF28F2-1A02-4442-9C7F-05DC8F0C45C2}" type="pres">
      <dgm:prSet presAssocID="{D65C4336-562F-4392-935F-3BBCE58EF7A6}" presName="parentText" presStyleLbl="node1" presStyleIdx="1" presStyleCnt="3" custLinFactNeighborY="-2879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C0D87-AC58-44FB-8B43-EE5E340F4E19}" type="pres">
      <dgm:prSet presAssocID="{F1EE3727-7454-428D-862C-758C3E98DF1B}" presName="spacer" presStyleCnt="0"/>
      <dgm:spPr/>
    </dgm:pt>
    <dgm:pt modelId="{9EC238E9-046E-47EC-BF4A-14B26D7C246E}" type="pres">
      <dgm:prSet presAssocID="{4C7C2CE9-8259-40F5-B257-FBF3393A446B}" presName="parentText" presStyleLbl="node1" presStyleIdx="2" presStyleCnt="3" custLinFactNeighborY="-7505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4254818-293C-49BA-9AD3-51579326A5EF}" srcId="{16778B5A-6A37-46F5-A781-3AC90FD4165C}" destId="{D65C4336-562F-4392-935F-3BBCE58EF7A6}" srcOrd="1" destOrd="0" parTransId="{89A77CEB-46A4-4E73-B6E4-319F6874F904}" sibTransId="{F1EE3727-7454-428D-862C-758C3E98DF1B}"/>
    <dgm:cxn modelId="{E4AB47E1-FB78-40D0-8E13-0C659FE19ADC}" srcId="{16778B5A-6A37-46F5-A781-3AC90FD4165C}" destId="{4C7C2CE9-8259-40F5-B257-FBF3393A446B}" srcOrd="2" destOrd="0" parTransId="{075DBE92-CA8E-4B7A-ACF3-2101A5DBC31B}" sibTransId="{A4E149EE-0161-48CE-901D-8DB72EBA1D39}"/>
    <dgm:cxn modelId="{E1866419-98E0-4DEF-91AE-89299AD1B459}" type="presOf" srcId="{D6F698B6-0A4F-4F9D-8DCD-2CDFBBDE470A}" destId="{B4791E33-AF38-483F-A195-97E2BDAB5D7B}" srcOrd="0" destOrd="0" presId="urn:microsoft.com/office/officeart/2005/8/layout/vList2"/>
    <dgm:cxn modelId="{4C04D5A5-13B6-4358-A8ED-AE262AA1177B}" type="presOf" srcId="{D65C4336-562F-4392-935F-3BBCE58EF7A6}" destId="{31DF28F2-1A02-4442-9C7F-05DC8F0C45C2}" srcOrd="0" destOrd="0" presId="urn:microsoft.com/office/officeart/2005/8/layout/vList2"/>
    <dgm:cxn modelId="{0A809ADD-5808-4DDA-B922-1E8466193604}" type="presOf" srcId="{4C7C2CE9-8259-40F5-B257-FBF3393A446B}" destId="{9EC238E9-046E-47EC-BF4A-14B26D7C246E}" srcOrd="0" destOrd="0" presId="urn:microsoft.com/office/officeart/2005/8/layout/vList2"/>
    <dgm:cxn modelId="{51EEED67-9889-487A-A8D9-B3A6C8EADB68}" type="presOf" srcId="{16778B5A-6A37-46F5-A781-3AC90FD4165C}" destId="{549F556E-86C0-486A-A63B-DC714ABE9DA7}" srcOrd="0" destOrd="0" presId="urn:microsoft.com/office/officeart/2005/8/layout/vList2"/>
    <dgm:cxn modelId="{D48E84F9-A327-4669-BD6F-58991354307C}" srcId="{16778B5A-6A37-46F5-A781-3AC90FD4165C}" destId="{D6F698B6-0A4F-4F9D-8DCD-2CDFBBDE470A}" srcOrd="0" destOrd="0" parTransId="{5BF90D57-D490-4BB5-94B1-051B2464FE16}" sibTransId="{E88B6648-FBD3-4CEF-BA38-37ACB8B80C14}"/>
    <dgm:cxn modelId="{7FA9F1D3-C95B-4E2D-82BD-B6611C454C46}" type="presParOf" srcId="{549F556E-86C0-486A-A63B-DC714ABE9DA7}" destId="{B4791E33-AF38-483F-A195-97E2BDAB5D7B}" srcOrd="0" destOrd="0" presId="urn:microsoft.com/office/officeart/2005/8/layout/vList2"/>
    <dgm:cxn modelId="{A27B271A-7910-4264-AB91-E4560DE59388}" type="presParOf" srcId="{549F556E-86C0-486A-A63B-DC714ABE9DA7}" destId="{8C24853C-1BDD-41DD-B9FF-E096313C7678}" srcOrd="1" destOrd="0" presId="urn:microsoft.com/office/officeart/2005/8/layout/vList2"/>
    <dgm:cxn modelId="{6C665837-9C92-42E8-8E3F-5F3028444862}" type="presParOf" srcId="{549F556E-86C0-486A-A63B-DC714ABE9DA7}" destId="{31DF28F2-1A02-4442-9C7F-05DC8F0C45C2}" srcOrd="2" destOrd="0" presId="urn:microsoft.com/office/officeart/2005/8/layout/vList2"/>
    <dgm:cxn modelId="{85BD475A-BCBD-49A4-90D7-1862B29A5F98}" type="presParOf" srcId="{549F556E-86C0-486A-A63B-DC714ABE9DA7}" destId="{399C0D87-AC58-44FB-8B43-EE5E340F4E19}" srcOrd="3" destOrd="0" presId="urn:microsoft.com/office/officeart/2005/8/layout/vList2"/>
    <dgm:cxn modelId="{F60086C6-1C17-474B-9440-2BF37A6B2144}" type="presParOf" srcId="{549F556E-86C0-486A-A63B-DC714ABE9DA7}" destId="{9EC238E9-046E-47EC-BF4A-14B26D7C246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AB4CB-DB6C-4C7A-8160-1DFD1CC09AA9}">
      <dsp:nvSpPr>
        <dsp:cNvPr id="0" name=""/>
        <dsp:cNvSpPr/>
      </dsp:nvSpPr>
      <dsp:spPr>
        <a:xfrm>
          <a:off x="0" y="99949"/>
          <a:ext cx="9701107" cy="1401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>
              <a:solidFill>
                <a:srgbClr val="003366"/>
              </a:solidFill>
              <a:latin typeface="华文楷体" pitchFamily="2" charset="-122"/>
              <a:ea typeface="华文楷体" pitchFamily="2" charset="-122"/>
            </a:rPr>
            <a:t>首先，它是一款游戏。</a:t>
          </a:r>
          <a:endParaRPr lang="zh-CN" altLang="en-US" sz="4000" b="1" kern="1200" dirty="0">
            <a:solidFill>
              <a:srgbClr val="003366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41048" y="140997"/>
        <a:ext cx="7984810" cy="1319377"/>
      </dsp:txXfrm>
    </dsp:sp>
    <dsp:sp modelId="{64D275E9-E4F7-4455-8697-BC4299412426}">
      <dsp:nvSpPr>
        <dsp:cNvPr id="0" name=""/>
        <dsp:cNvSpPr/>
      </dsp:nvSpPr>
      <dsp:spPr>
        <a:xfrm>
          <a:off x="855980" y="1962532"/>
          <a:ext cx="9701107" cy="1412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>
              <a:solidFill>
                <a:srgbClr val="003366"/>
              </a:solidFill>
              <a:latin typeface="华文楷体" pitchFamily="2" charset="-122"/>
              <a:ea typeface="华文楷体" pitchFamily="2" charset="-122"/>
            </a:rPr>
            <a:t>它还是基于位置的内容发布平台。</a:t>
          </a:r>
          <a:endParaRPr lang="zh-CN" altLang="en-US" sz="4000" b="1" kern="1200" dirty="0">
            <a:solidFill>
              <a:srgbClr val="003366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897361" y="2003913"/>
        <a:ext cx="7721473" cy="1330081"/>
      </dsp:txXfrm>
    </dsp:sp>
    <dsp:sp modelId="{616BC7A3-9255-4568-A9EB-B1600D8B1B29}">
      <dsp:nvSpPr>
        <dsp:cNvPr id="0" name=""/>
        <dsp:cNvSpPr/>
      </dsp:nvSpPr>
      <dsp:spPr>
        <a:xfrm>
          <a:off x="1711960" y="3813818"/>
          <a:ext cx="9701107" cy="14468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>
              <a:solidFill>
                <a:srgbClr val="003366"/>
              </a:solidFill>
              <a:latin typeface="华文楷体" pitchFamily="2" charset="-122"/>
              <a:ea typeface="华文楷体" pitchFamily="2" charset="-122"/>
            </a:rPr>
            <a:t>它还是出行数据整合平台。</a:t>
          </a:r>
          <a:endParaRPr lang="zh-CN" altLang="en-US" sz="4000" b="1" kern="1200" dirty="0">
            <a:solidFill>
              <a:srgbClr val="003366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1754336" y="3856194"/>
        <a:ext cx="7719483" cy="1362056"/>
      </dsp:txXfrm>
    </dsp:sp>
    <dsp:sp modelId="{EB127DB2-D380-45E0-ABD1-B71358AD7DD3}">
      <dsp:nvSpPr>
        <dsp:cNvPr id="0" name=""/>
        <dsp:cNvSpPr/>
      </dsp:nvSpPr>
      <dsp:spPr>
        <a:xfrm>
          <a:off x="8660215" y="1214374"/>
          <a:ext cx="1040892" cy="10408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8894416" y="1214374"/>
        <a:ext cx="572490" cy="783271"/>
      </dsp:txXfrm>
    </dsp:sp>
    <dsp:sp modelId="{F8189E2B-8215-4653-8A48-31911E29DD33}">
      <dsp:nvSpPr>
        <dsp:cNvPr id="0" name=""/>
        <dsp:cNvSpPr/>
      </dsp:nvSpPr>
      <dsp:spPr>
        <a:xfrm>
          <a:off x="9516195" y="3071966"/>
          <a:ext cx="1040892" cy="10408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9750396" y="3071966"/>
        <a:ext cx="572490" cy="7832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3922E-72D0-420F-8A93-8BC94D26E7D5}">
      <dsp:nvSpPr>
        <dsp:cNvPr id="0" name=""/>
        <dsp:cNvSpPr/>
      </dsp:nvSpPr>
      <dsp:spPr>
        <a:xfrm>
          <a:off x="0" y="0"/>
          <a:ext cx="11684000" cy="1803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基于出行方式 获得相应价值的虚拟货币奖励</a:t>
          </a:r>
          <a:r>
            <a:rPr lang="zh-CN" altLang="en-US" sz="2000" kern="1200" dirty="0" smtClean="0"/>
            <a:t>，鼓励绿色出行、提倡良好驾驶行为</a:t>
          </a:r>
          <a:endParaRPr lang="zh-CN" alt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多种方式接入包括 步行</a:t>
          </a:r>
          <a:r>
            <a:rPr lang="en-US" altLang="zh-CN" sz="1600" kern="1200" dirty="0" smtClean="0"/>
            <a:t>/</a:t>
          </a:r>
          <a:r>
            <a:rPr lang="zh-CN" altLang="en-US" sz="1600" kern="1200" dirty="0" smtClean="0"/>
            <a:t>单车</a:t>
          </a:r>
          <a:r>
            <a:rPr lang="en-US" altLang="zh-CN" sz="1600" kern="1200" dirty="0" smtClean="0"/>
            <a:t>/</a:t>
          </a:r>
          <a:r>
            <a:rPr lang="zh-CN" altLang="en-US" sz="1600" kern="1200" dirty="0" smtClean="0"/>
            <a:t>公车电动车</a:t>
          </a:r>
          <a:r>
            <a:rPr lang="en-US" altLang="zh-CN" sz="1600" kern="1200" dirty="0" smtClean="0"/>
            <a:t>/</a:t>
          </a:r>
          <a:r>
            <a:rPr lang="zh-CN" altLang="en-US" sz="1600" kern="1200" dirty="0" smtClean="0"/>
            <a:t>汽车</a:t>
          </a:r>
          <a:r>
            <a:rPr lang="en-US" altLang="zh-CN" sz="1600" kern="1200" dirty="0" smtClean="0"/>
            <a:t>/</a:t>
          </a:r>
          <a:r>
            <a:rPr lang="zh-CN" altLang="en-US" sz="1600" kern="1200" dirty="0" smtClean="0"/>
            <a:t>飞机等全出方式，根据不同规则奖励虚拟货币</a:t>
          </a:r>
          <a:r>
            <a:rPr lang="en-US" altLang="zh-CN" sz="1600" kern="1200" dirty="0" smtClean="0"/>
            <a:t>	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发布事件、虚拟道具、任务等，对达成者奖励不定量货币或虚拟道具</a:t>
          </a:r>
          <a:endParaRPr lang="zh-CN" altLang="en-US" sz="1400" kern="1200" dirty="0"/>
        </a:p>
      </dsp:txBody>
      <dsp:txXfrm>
        <a:off x="2517113" y="0"/>
        <a:ext cx="9166886" cy="1803135"/>
      </dsp:txXfrm>
    </dsp:sp>
    <dsp:sp modelId="{28EB2CED-DBD8-41F8-BA69-532B9C80AC31}">
      <dsp:nvSpPr>
        <dsp:cNvPr id="0" name=""/>
        <dsp:cNvSpPr/>
      </dsp:nvSpPr>
      <dsp:spPr>
        <a:xfrm>
          <a:off x="180313" y="180313"/>
          <a:ext cx="2336800" cy="144250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EA90D-7520-454F-A252-0B71175ABB20}">
      <dsp:nvSpPr>
        <dsp:cNvPr id="0" name=""/>
        <dsp:cNvSpPr/>
      </dsp:nvSpPr>
      <dsp:spPr>
        <a:xfrm>
          <a:off x="0" y="1983449"/>
          <a:ext cx="11684000" cy="1803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基于出行路径 获得对相应兴趣点的操作权力，交易使用虚拟货币。</a:t>
          </a:r>
          <a:endParaRPr lang="zh-CN" alt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若目标兴趣点未被交易，则用户可以选择购买该兴趣点并支付默认价格。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若目标兴趣点已被其他用户购买，则用户支付相应租金给业主。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若目标兴趣点为自己已购买的，则用户可以选择升级，升级后租金增加。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业主可以选择对目标</a:t>
          </a:r>
          <a:r>
            <a:rPr lang="en-US" altLang="zh-CN" sz="1400" kern="1200" dirty="0" smtClean="0"/>
            <a:t>POI</a:t>
          </a:r>
          <a:r>
            <a:rPr lang="zh-CN" altLang="en-US" sz="1400" kern="1200" dirty="0" smtClean="0"/>
            <a:t>进行公开拍卖。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400" kern="1200" dirty="0"/>
        </a:p>
      </dsp:txBody>
      <dsp:txXfrm>
        <a:off x="2517113" y="1983449"/>
        <a:ext cx="9166886" cy="1803135"/>
      </dsp:txXfrm>
    </dsp:sp>
    <dsp:sp modelId="{CEA63B70-01F0-4EE8-9AC5-0A970B6C7354}">
      <dsp:nvSpPr>
        <dsp:cNvPr id="0" name=""/>
        <dsp:cNvSpPr/>
      </dsp:nvSpPr>
      <dsp:spPr>
        <a:xfrm>
          <a:off x="180313" y="2163762"/>
          <a:ext cx="2336800" cy="144250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F5102-036E-44C5-AE43-13C04B72DCC9}">
      <dsp:nvSpPr>
        <dsp:cNvPr id="0" name=""/>
        <dsp:cNvSpPr/>
      </dsp:nvSpPr>
      <dsp:spPr>
        <a:xfrm>
          <a:off x="0" y="3966898"/>
          <a:ext cx="11684000" cy="1803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基于所属兴趣点，进行内容发布，可以</a:t>
          </a:r>
          <a:r>
            <a:rPr lang="en-US" altLang="zh-CN" sz="1800" kern="1200" dirty="0" smtClean="0"/>
            <a:t>AR</a:t>
          </a:r>
          <a:r>
            <a:rPr lang="zh-CN" altLang="en-US" sz="1800" kern="1200" dirty="0" smtClean="0"/>
            <a:t>呈现。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用户购买获得兴趣点后，可自定义兴趣点呈现内容。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用户以实景模式（摄像头）浏览周围兴趣点时，内容以</a:t>
          </a:r>
          <a:r>
            <a:rPr lang="en-US" altLang="zh-CN" sz="1400" kern="1200" dirty="0" smtClean="0"/>
            <a:t>AR</a:t>
          </a:r>
          <a:r>
            <a:rPr lang="zh-CN" altLang="en-US" sz="1400" kern="1200" dirty="0" smtClean="0"/>
            <a:t>方式呈现。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用户可以选择将兴趣点转化为商用地产，则获得更丰富的内容呈现方式，或发起活动。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400" kern="1200" dirty="0"/>
        </a:p>
      </dsp:txBody>
      <dsp:txXfrm>
        <a:off x="2517113" y="3966898"/>
        <a:ext cx="9166886" cy="1803135"/>
      </dsp:txXfrm>
    </dsp:sp>
    <dsp:sp modelId="{005F168A-BA07-4388-9F65-2B4B6D9C24DD}">
      <dsp:nvSpPr>
        <dsp:cNvPr id="0" name=""/>
        <dsp:cNvSpPr/>
      </dsp:nvSpPr>
      <dsp:spPr>
        <a:xfrm>
          <a:off x="180313" y="4147211"/>
          <a:ext cx="2336800" cy="144250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3B04F-D4CC-4FAD-B62B-54778E690897}">
      <dsp:nvSpPr>
        <dsp:cNvPr id="0" name=""/>
        <dsp:cNvSpPr/>
      </dsp:nvSpPr>
      <dsp:spPr>
        <a:xfrm>
          <a:off x="0" y="0"/>
          <a:ext cx="5418667" cy="541866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8AB08A-D8F9-47DF-9B3A-A1190DA10BE9}">
      <dsp:nvSpPr>
        <dsp:cNvPr id="0" name=""/>
        <dsp:cNvSpPr/>
      </dsp:nvSpPr>
      <dsp:spPr>
        <a:xfrm>
          <a:off x="2709333" y="0"/>
          <a:ext cx="8545175" cy="54186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升级商业地产</a:t>
          </a:r>
          <a:r>
            <a:rPr lang="en-US" altLang="zh-CN" sz="2800" kern="1200" dirty="0" smtClean="0"/>
            <a:t/>
          </a:r>
          <a:br>
            <a:rPr lang="en-US" altLang="zh-CN" sz="2800" kern="1200" dirty="0" smtClean="0"/>
          </a:br>
          <a:r>
            <a:rPr lang="zh-CN" altLang="en-US" sz="2800" kern="1200" dirty="0" smtClean="0"/>
            <a:t>基于</a:t>
          </a:r>
          <a:r>
            <a:rPr lang="en-US" altLang="zh-CN" sz="2800" kern="1200" dirty="0" smtClean="0"/>
            <a:t>H5</a:t>
          </a:r>
          <a:r>
            <a:rPr lang="zh-CN" altLang="en-US" sz="2800" kern="1200" dirty="0" smtClean="0"/>
            <a:t>内容发布</a:t>
          </a:r>
          <a:endParaRPr lang="en-US" altLang="zh-CN" sz="2800" kern="1200" dirty="0" smtClean="0"/>
        </a:p>
      </dsp:txBody>
      <dsp:txXfrm>
        <a:off x="2709333" y="0"/>
        <a:ext cx="4272587" cy="1625603"/>
      </dsp:txXfrm>
    </dsp:sp>
    <dsp:sp modelId="{58B2F958-DCF4-4532-A549-C7F6015CD717}">
      <dsp:nvSpPr>
        <dsp:cNvPr id="0" name=""/>
        <dsp:cNvSpPr/>
      </dsp:nvSpPr>
      <dsp:spPr>
        <a:xfrm>
          <a:off x="948268" y="1625603"/>
          <a:ext cx="3522130" cy="352213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50000"/>
                <a:hueOff val="222839"/>
                <a:satOff val="5970"/>
                <a:lumOff val="263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22839"/>
                <a:satOff val="5970"/>
                <a:lumOff val="263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22839"/>
                <a:satOff val="5970"/>
                <a:lumOff val="263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23C624-4D9C-4C45-8D12-F19757A5C758}">
      <dsp:nvSpPr>
        <dsp:cNvPr id="0" name=""/>
        <dsp:cNvSpPr/>
      </dsp:nvSpPr>
      <dsp:spPr>
        <a:xfrm>
          <a:off x="2709333" y="1625603"/>
          <a:ext cx="8545175" cy="35221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所属兴趣点</a:t>
          </a:r>
          <a:r>
            <a:rPr lang="en-US" altLang="zh-CN" sz="3200" kern="1200" dirty="0" smtClean="0"/>
            <a:t/>
          </a:r>
          <a:br>
            <a:rPr lang="en-US" altLang="zh-CN" sz="3200" kern="1200" dirty="0" smtClean="0"/>
          </a:br>
          <a:r>
            <a:rPr lang="zh-CN" altLang="en-US" sz="3200" kern="1200" dirty="0" smtClean="0"/>
            <a:t>实景容发布</a:t>
          </a:r>
          <a:endParaRPr lang="en-US" sz="3200" kern="1200" dirty="0"/>
        </a:p>
      </dsp:txBody>
      <dsp:txXfrm>
        <a:off x="2709333" y="1625603"/>
        <a:ext cx="4272587" cy="1625598"/>
      </dsp:txXfrm>
    </dsp:sp>
    <dsp:sp modelId="{BD3EFBA7-5908-4DFE-9F50-C17C08295A10}">
      <dsp:nvSpPr>
        <dsp:cNvPr id="0" name=""/>
        <dsp:cNvSpPr/>
      </dsp:nvSpPr>
      <dsp:spPr>
        <a:xfrm>
          <a:off x="1896534" y="3251201"/>
          <a:ext cx="1625598" cy="162559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50000"/>
                <a:hueOff val="222839"/>
                <a:satOff val="5970"/>
                <a:lumOff val="263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22839"/>
                <a:satOff val="5970"/>
                <a:lumOff val="263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22839"/>
                <a:satOff val="5970"/>
                <a:lumOff val="263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2D9E40-A356-4F59-99F0-89CBF2F65E70}">
      <dsp:nvSpPr>
        <dsp:cNvPr id="0" name=""/>
        <dsp:cNvSpPr/>
      </dsp:nvSpPr>
      <dsp:spPr>
        <a:xfrm>
          <a:off x="2709333" y="3251201"/>
          <a:ext cx="8545175" cy="16255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所属兴趣点</a:t>
          </a:r>
          <a:r>
            <a:rPr lang="en-US" altLang="zh-CN" sz="2400" kern="1200" dirty="0" smtClean="0"/>
            <a:t/>
          </a:r>
          <a:br>
            <a:rPr lang="en-US" altLang="zh-CN" sz="2400" kern="1200" dirty="0" smtClean="0"/>
          </a:br>
          <a:r>
            <a:rPr lang="en-US" altLang="zh-CN" sz="2400" kern="1200" dirty="0" smtClean="0"/>
            <a:t>App</a:t>
          </a:r>
          <a:r>
            <a:rPr lang="zh-CN" altLang="en-US" sz="2400" kern="1200" dirty="0" smtClean="0"/>
            <a:t>内内容发布</a:t>
          </a:r>
          <a:endParaRPr lang="en-US" sz="2800" kern="1200" dirty="0"/>
        </a:p>
      </dsp:txBody>
      <dsp:txXfrm>
        <a:off x="2709333" y="3251201"/>
        <a:ext cx="4272587" cy="1625598"/>
      </dsp:txXfrm>
    </dsp:sp>
    <dsp:sp modelId="{525A266D-6C03-4010-B019-60D45E468F22}">
      <dsp:nvSpPr>
        <dsp:cNvPr id="0" name=""/>
        <dsp:cNvSpPr/>
      </dsp:nvSpPr>
      <dsp:spPr>
        <a:xfrm>
          <a:off x="6981921" y="0"/>
          <a:ext cx="4272587" cy="162560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更丰富的自定义容呈现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商家活动、营销推广</a:t>
          </a:r>
          <a:endParaRPr lang="en-US" sz="2000" kern="1200" dirty="0"/>
        </a:p>
      </dsp:txBody>
      <dsp:txXfrm>
        <a:off x="6981921" y="0"/>
        <a:ext cx="4272587" cy="1625603"/>
      </dsp:txXfrm>
    </dsp:sp>
    <dsp:sp modelId="{A407FD42-DB61-4336-9C45-ADECE9D8C5B3}">
      <dsp:nvSpPr>
        <dsp:cNvPr id="0" name=""/>
        <dsp:cNvSpPr/>
      </dsp:nvSpPr>
      <dsp:spPr>
        <a:xfrm>
          <a:off x="6981921" y="1625603"/>
          <a:ext cx="4272587" cy="16255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兴趣点虚拟价值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兴趣点所属人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自定义兴趣点描述</a:t>
          </a:r>
          <a:endParaRPr lang="en-US" sz="2000" kern="1200" dirty="0"/>
        </a:p>
      </dsp:txBody>
      <dsp:txXfrm>
        <a:off x="6981921" y="1625603"/>
        <a:ext cx="4272587" cy="1625598"/>
      </dsp:txXfrm>
    </dsp:sp>
    <dsp:sp modelId="{858664CD-A37F-4533-A402-0500771A29C9}">
      <dsp:nvSpPr>
        <dsp:cNvPr id="0" name=""/>
        <dsp:cNvSpPr/>
      </dsp:nvSpPr>
      <dsp:spPr>
        <a:xfrm>
          <a:off x="6981921" y="3251201"/>
          <a:ext cx="4272587" cy="16255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兴趣点虚拟价值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兴趣点所属人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自定义兴趣点描述</a:t>
          </a:r>
          <a:endParaRPr lang="en-US" sz="2000" kern="1200" dirty="0"/>
        </a:p>
      </dsp:txBody>
      <dsp:txXfrm>
        <a:off x="6981921" y="3251201"/>
        <a:ext cx="4272587" cy="16255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0A2A0-EB3D-4CA9-9A95-BFD3EB8E1A9C}">
      <dsp:nvSpPr>
        <dsp:cNvPr id="0" name=""/>
        <dsp:cNvSpPr/>
      </dsp:nvSpPr>
      <dsp:spPr>
        <a:xfrm>
          <a:off x="2070162" y="0"/>
          <a:ext cx="10160043" cy="541866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E2823-52A9-4E03-99CD-F2448237A261}">
      <dsp:nvSpPr>
        <dsp:cNvPr id="0" name=""/>
        <dsp:cNvSpPr/>
      </dsp:nvSpPr>
      <dsp:spPr>
        <a:xfrm>
          <a:off x="2881748" y="4029320"/>
          <a:ext cx="199406" cy="1994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F3062-DBE5-4339-9849-1C8D325ED7F7}">
      <dsp:nvSpPr>
        <dsp:cNvPr id="0" name=""/>
        <dsp:cNvSpPr/>
      </dsp:nvSpPr>
      <dsp:spPr>
        <a:xfrm>
          <a:off x="2981451" y="4129024"/>
          <a:ext cx="1135752" cy="1289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62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华文琥珀" pitchFamily="2" charset="-122"/>
              <a:ea typeface="华文琥珀" pitchFamily="2" charset="-122"/>
            </a:rPr>
            <a:t>步行</a:t>
          </a:r>
          <a:endParaRPr lang="en-US" altLang="zh-CN" sz="3200" kern="1200" dirty="0" smtClean="0">
            <a:latin typeface="华文琥珀" pitchFamily="2" charset="-122"/>
            <a:ea typeface="华文琥珀" pitchFamily="2" charset="-122"/>
          </a:endParaRPr>
        </a:p>
      </dsp:txBody>
      <dsp:txXfrm>
        <a:off x="2981451" y="4129024"/>
        <a:ext cx="1135752" cy="1289642"/>
      </dsp:txXfrm>
    </dsp:sp>
    <dsp:sp modelId="{CF6FE074-03F9-4428-A907-0CE4038FDCB1}">
      <dsp:nvSpPr>
        <dsp:cNvPr id="0" name=""/>
        <dsp:cNvSpPr/>
      </dsp:nvSpPr>
      <dsp:spPr>
        <a:xfrm>
          <a:off x="3973846" y="3208087"/>
          <a:ext cx="312115" cy="3121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AC1B5-A3AC-466E-B1A8-E1D48E2E6BB6}">
      <dsp:nvSpPr>
        <dsp:cNvPr id="0" name=""/>
        <dsp:cNvSpPr/>
      </dsp:nvSpPr>
      <dsp:spPr>
        <a:xfrm>
          <a:off x="4212594" y="3148245"/>
          <a:ext cx="2162797" cy="2270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83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华文琥珀" pitchFamily="2" charset="-122"/>
              <a:ea typeface="华文琥珀" pitchFamily="2" charset="-122"/>
            </a:rPr>
            <a:t>单车</a:t>
          </a:r>
          <a:endParaRPr lang="zh-CN" altLang="en-US" sz="3200" kern="1200" dirty="0">
            <a:latin typeface="华文琥珀" pitchFamily="2" charset="-122"/>
            <a:ea typeface="华文琥珀" pitchFamily="2" charset="-122"/>
          </a:endParaRPr>
        </a:p>
      </dsp:txBody>
      <dsp:txXfrm>
        <a:off x="4212594" y="3148245"/>
        <a:ext cx="2162797" cy="2270421"/>
      </dsp:txXfrm>
    </dsp:sp>
    <dsp:sp modelId="{7AEEEE76-7440-4A79-808F-75F3413F726A}">
      <dsp:nvSpPr>
        <dsp:cNvPr id="0" name=""/>
        <dsp:cNvSpPr/>
      </dsp:nvSpPr>
      <dsp:spPr>
        <a:xfrm>
          <a:off x="5488028" y="2330399"/>
          <a:ext cx="416153" cy="4161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4C05E-1263-4FFA-9932-C616D9C98CAA}">
      <dsp:nvSpPr>
        <dsp:cNvPr id="0" name=""/>
        <dsp:cNvSpPr/>
      </dsp:nvSpPr>
      <dsp:spPr>
        <a:xfrm>
          <a:off x="5785006" y="2309881"/>
          <a:ext cx="1673284" cy="3045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511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华文琥珀" pitchFamily="2" charset="-122"/>
              <a:ea typeface="华文琥珀" pitchFamily="2" charset="-122"/>
            </a:rPr>
            <a:t>电动车</a:t>
          </a:r>
          <a:endParaRPr lang="zh-CN" altLang="en-US" sz="2800" kern="1200" dirty="0">
            <a:latin typeface="华文琥珀" pitchFamily="2" charset="-122"/>
            <a:ea typeface="华文琥珀" pitchFamily="2" charset="-122"/>
          </a:endParaRPr>
        </a:p>
      </dsp:txBody>
      <dsp:txXfrm>
        <a:off x="5785006" y="2309881"/>
        <a:ext cx="1673284" cy="3045290"/>
      </dsp:txXfrm>
    </dsp:sp>
    <dsp:sp modelId="{5A266E4A-670E-478C-8B30-598A218F2EB2}">
      <dsp:nvSpPr>
        <dsp:cNvPr id="0" name=""/>
        <dsp:cNvSpPr/>
      </dsp:nvSpPr>
      <dsp:spPr>
        <a:xfrm>
          <a:off x="7303823" y="1646396"/>
          <a:ext cx="537531" cy="5375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AF592-C7E4-4533-8C83-812671627548}">
      <dsp:nvSpPr>
        <dsp:cNvPr id="0" name=""/>
        <dsp:cNvSpPr/>
      </dsp:nvSpPr>
      <dsp:spPr>
        <a:xfrm>
          <a:off x="7712286" y="1673871"/>
          <a:ext cx="1733973" cy="363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827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华文琥珀" pitchFamily="2" charset="-122"/>
              <a:ea typeface="华文琥珀" pitchFamily="2" charset="-122"/>
            </a:rPr>
            <a:t>汽车</a:t>
          </a:r>
          <a:endParaRPr lang="zh-CN" altLang="en-US" sz="3200" kern="1200" dirty="0">
            <a:latin typeface="华文琥珀" pitchFamily="2" charset="-122"/>
            <a:ea typeface="华文琥珀" pitchFamily="2" charset="-122"/>
          </a:endParaRPr>
        </a:p>
      </dsp:txBody>
      <dsp:txXfrm>
        <a:off x="7712286" y="1673871"/>
        <a:ext cx="1733973" cy="3630506"/>
      </dsp:txXfrm>
    </dsp:sp>
    <dsp:sp modelId="{5FB45004-510D-4323-8116-551304086B0E}">
      <dsp:nvSpPr>
        <dsp:cNvPr id="0" name=""/>
        <dsp:cNvSpPr/>
      </dsp:nvSpPr>
      <dsp:spPr>
        <a:xfrm>
          <a:off x="9116499" y="1100766"/>
          <a:ext cx="684919" cy="6849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0D44C-BCE9-4DE9-B729-9B00D680FE5E}">
      <dsp:nvSpPr>
        <dsp:cNvPr id="0" name=""/>
        <dsp:cNvSpPr/>
      </dsp:nvSpPr>
      <dsp:spPr>
        <a:xfrm>
          <a:off x="9614481" y="1405622"/>
          <a:ext cx="2108737" cy="192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925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华文琥珀" pitchFamily="2" charset="-122"/>
              <a:ea typeface="华文琥珀" pitchFamily="2" charset="-122"/>
            </a:rPr>
            <a:t>飞机</a:t>
          </a:r>
          <a:endParaRPr lang="zh-CN" altLang="en-US" sz="2800" kern="1200" dirty="0">
            <a:latin typeface="华文琥珀" pitchFamily="2" charset="-122"/>
            <a:ea typeface="华文琥珀" pitchFamily="2" charset="-122"/>
          </a:endParaRPr>
        </a:p>
      </dsp:txBody>
      <dsp:txXfrm>
        <a:off x="9614481" y="1405622"/>
        <a:ext cx="2108737" cy="19223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C6247-3328-485A-9BA4-199EBA44104B}">
      <dsp:nvSpPr>
        <dsp:cNvPr id="0" name=""/>
        <dsp:cNvSpPr/>
      </dsp:nvSpPr>
      <dsp:spPr>
        <a:xfrm>
          <a:off x="0" y="647566"/>
          <a:ext cx="11696700" cy="13176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7794" tIns="229108" rIns="90779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用户使用虚拟货币购买兴趣点后，可付费升级为商业地产</a:t>
          </a:r>
          <a:r>
            <a:rPr lang="zh-CN" altLang="en-US" sz="2000" kern="1200" dirty="0" smtClean="0"/>
            <a:t>。</a:t>
          </a:r>
          <a:r>
            <a:rPr lang="en-US" altLang="zh-CN" sz="2000" kern="1200" dirty="0" smtClean="0"/>
            <a:t/>
          </a:r>
          <a:br>
            <a:rPr lang="en-US" altLang="zh-CN" sz="2000" kern="1200" dirty="0" smtClean="0"/>
          </a:br>
          <a:r>
            <a:rPr lang="zh-CN" altLang="en-US" sz="2000" kern="1200" dirty="0" smtClean="0"/>
            <a:t>商</a:t>
          </a:r>
          <a:r>
            <a:rPr lang="zh-CN" altLang="en-US" sz="2000" kern="1200" dirty="0" smtClean="0"/>
            <a:t>业地产提供基于</a:t>
          </a:r>
          <a:r>
            <a:rPr lang="en-US" altLang="zh-CN" sz="2000" kern="1200" dirty="0" smtClean="0"/>
            <a:t>H5</a:t>
          </a:r>
          <a:r>
            <a:rPr lang="zh-CN" altLang="en-US" sz="2000" kern="1200" dirty="0" smtClean="0"/>
            <a:t>的内容呈现，和活动发布能力。</a:t>
          </a:r>
          <a:endParaRPr lang="zh-CN" altLang="en-US" sz="2000" kern="1200" dirty="0"/>
        </a:p>
      </dsp:txBody>
      <dsp:txXfrm>
        <a:off x="0" y="647566"/>
        <a:ext cx="11696700" cy="1317685"/>
      </dsp:txXfrm>
    </dsp:sp>
    <dsp:sp modelId="{1323F497-40F1-4F7C-8C86-7258A1512FEB}">
      <dsp:nvSpPr>
        <dsp:cNvPr id="0" name=""/>
        <dsp:cNvSpPr/>
      </dsp:nvSpPr>
      <dsp:spPr>
        <a:xfrm>
          <a:off x="0" y="418470"/>
          <a:ext cx="1573919" cy="4248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9475" tIns="0" rIns="30947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商业地产</a:t>
          </a:r>
          <a:endParaRPr lang="zh-CN" altLang="en-US" sz="1600" kern="1200" dirty="0"/>
        </a:p>
      </dsp:txBody>
      <dsp:txXfrm>
        <a:off x="20739" y="439209"/>
        <a:ext cx="1532441" cy="383364"/>
      </dsp:txXfrm>
    </dsp:sp>
    <dsp:sp modelId="{DD5822AE-706D-431D-B350-0F83EC966801}">
      <dsp:nvSpPr>
        <dsp:cNvPr id="0" name=""/>
        <dsp:cNvSpPr/>
      </dsp:nvSpPr>
      <dsp:spPr>
        <a:xfrm>
          <a:off x="0" y="1864629"/>
          <a:ext cx="11696700" cy="11078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7794" tIns="229108" rIns="90779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与商家线下合作，针对特定兴趣点发布定制内容或活动，收取费用。</a:t>
          </a:r>
          <a:endParaRPr lang="zh-CN" altLang="en-US" sz="2000" kern="1200" dirty="0"/>
        </a:p>
      </dsp:txBody>
      <dsp:txXfrm>
        <a:off x="0" y="1864629"/>
        <a:ext cx="11696700" cy="1107846"/>
      </dsp:txXfrm>
    </dsp:sp>
    <dsp:sp modelId="{2FC7D539-97FB-4C3B-BD47-C4CF31B1D9AD}">
      <dsp:nvSpPr>
        <dsp:cNvPr id="0" name=""/>
        <dsp:cNvSpPr/>
      </dsp:nvSpPr>
      <dsp:spPr>
        <a:xfrm>
          <a:off x="0" y="1841647"/>
          <a:ext cx="1612401" cy="3628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9475" tIns="0" rIns="30947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活动引流</a:t>
          </a:r>
          <a:endParaRPr lang="zh-CN" altLang="en-US" sz="1600" kern="1200" dirty="0"/>
        </a:p>
      </dsp:txBody>
      <dsp:txXfrm>
        <a:off x="17714" y="1859361"/>
        <a:ext cx="1576973" cy="327446"/>
      </dsp:txXfrm>
    </dsp:sp>
    <dsp:sp modelId="{CC3B6B73-5623-4F91-82BE-457FE9060B1F}">
      <dsp:nvSpPr>
        <dsp:cNvPr id="0" name=""/>
        <dsp:cNvSpPr/>
      </dsp:nvSpPr>
      <dsp:spPr>
        <a:xfrm>
          <a:off x="0" y="2945302"/>
          <a:ext cx="11696700" cy="12099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7794" tIns="229108" rIns="90779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与商家线下合作，用户使用虚拟货币换取商家服务，获得利润分成。</a:t>
          </a:r>
          <a:endParaRPr lang="zh-CN" altLang="en-US" sz="2000" kern="1200" dirty="0"/>
        </a:p>
      </dsp:txBody>
      <dsp:txXfrm>
        <a:off x="0" y="2945302"/>
        <a:ext cx="11696700" cy="1209922"/>
      </dsp:txXfrm>
    </dsp:sp>
    <dsp:sp modelId="{EE949018-FEFB-4731-8413-4B3003C502E6}">
      <dsp:nvSpPr>
        <dsp:cNvPr id="0" name=""/>
        <dsp:cNvSpPr/>
      </dsp:nvSpPr>
      <dsp:spPr>
        <a:xfrm>
          <a:off x="0" y="2945236"/>
          <a:ext cx="2907612" cy="4725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9475" tIns="0" rIns="30947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虚拟货币导流变现</a:t>
          </a:r>
          <a:endParaRPr lang="zh-CN" altLang="en-US" sz="1800" kern="1200" dirty="0"/>
        </a:p>
      </dsp:txBody>
      <dsp:txXfrm>
        <a:off x="23066" y="2968302"/>
        <a:ext cx="2861480" cy="4263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AF77D-8CE1-4B0B-9CAA-E19EB82F5C89}">
      <dsp:nvSpPr>
        <dsp:cNvPr id="0" name=""/>
        <dsp:cNvSpPr/>
      </dsp:nvSpPr>
      <dsp:spPr>
        <a:xfrm>
          <a:off x="2827" y="1057919"/>
          <a:ext cx="2837160" cy="28371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6138" tIns="25400" rIns="156138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获得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虚拟货币奖励与积累带来的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喜悦感</a:t>
          </a:r>
          <a:endParaRPr lang="zh-CN" altLang="en-US" sz="2000" kern="1200" dirty="0"/>
        </a:p>
      </dsp:txBody>
      <dsp:txXfrm>
        <a:off x="418319" y="1473411"/>
        <a:ext cx="2006176" cy="2006176"/>
      </dsp:txXfrm>
    </dsp:sp>
    <dsp:sp modelId="{B4E21809-AA86-4A19-AAD8-5ABA85912BD7}">
      <dsp:nvSpPr>
        <dsp:cNvPr id="0" name=""/>
        <dsp:cNvSpPr/>
      </dsp:nvSpPr>
      <dsp:spPr>
        <a:xfrm>
          <a:off x="2272555" y="1057919"/>
          <a:ext cx="2837160" cy="28371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6138" tIns="25400" rIns="156138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获得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占有和交易虚拟资产带来的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满足感</a:t>
          </a:r>
          <a:endParaRPr lang="zh-CN" altLang="en-US" sz="2000" kern="1200" dirty="0"/>
        </a:p>
      </dsp:txBody>
      <dsp:txXfrm>
        <a:off x="2688047" y="1473411"/>
        <a:ext cx="2006176" cy="2006176"/>
      </dsp:txXfrm>
    </dsp:sp>
    <dsp:sp modelId="{F367E67A-3BB6-474A-8E92-A13A9CDD4D92}">
      <dsp:nvSpPr>
        <dsp:cNvPr id="0" name=""/>
        <dsp:cNvSpPr/>
      </dsp:nvSpPr>
      <dsp:spPr>
        <a:xfrm>
          <a:off x="4542283" y="1057919"/>
          <a:ext cx="2837160" cy="28371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6138" tIns="25400" rIns="156138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获得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使用虚拟道具和参与活动的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趣味感</a:t>
          </a:r>
          <a:endParaRPr lang="zh-CN" altLang="en-US" sz="2000" kern="1200" dirty="0"/>
        </a:p>
      </dsp:txBody>
      <dsp:txXfrm>
        <a:off x="4957775" y="1473411"/>
        <a:ext cx="2006176" cy="2006176"/>
      </dsp:txXfrm>
    </dsp:sp>
    <dsp:sp modelId="{6BC95CF6-41A1-4F5F-A3A4-B8C03566D026}">
      <dsp:nvSpPr>
        <dsp:cNvPr id="0" name=""/>
        <dsp:cNvSpPr/>
      </dsp:nvSpPr>
      <dsp:spPr>
        <a:xfrm>
          <a:off x="6812012" y="1057919"/>
          <a:ext cx="2837160" cy="28371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6138" tIns="25400" rIns="156138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获得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展示内容和虚拟资产的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成就感</a:t>
          </a:r>
          <a:endParaRPr lang="zh-CN" altLang="en-US" sz="2000" kern="1200" dirty="0"/>
        </a:p>
      </dsp:txBody>
      <dsp:txXfrm>
        <a:off x="7227504" y="1473411"/>
        <a:ext cx="2006176" cy="20061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91E33-AF38-483F-A195-97E2BDAB5D7B}">
      <dsp:nvSpPr>
        <dsp:cNvPr id="0" name=""/>
        <dsp:cNvSpPr/>
      </dsp:nvSpPr>
      <dsp:spPr>
        <a:xfrm>
          <a:off x="0" y="35426"/>
          <a:ext cx="10388599" cy="12861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不干扰用户正常的出行行为</a:t>
          </a:r>
          <a:endParaRPr lang="zh-CN" altLang="en-US" sz="4100" kern="1200" dirty="0"/>
        </a:p>
      </dsp:txBody>
      <dsp:txXfrm>
        <a:off x="62787" y="98213"/>
        <a:ext cx="10263025" cy="1160621"/>
      </dsp:txXfrm>
    </dsp:sp>
    <dsp:sp modelId="{31DF28F2-1A02-4442-9C7F-05DC8F0C45C2}">
      <dsp:nvSpPr>
        <dsp:cNvPr id="0" name=""/>
        <dsp:cNvSpPr/>
      </dsp:nvSpPr>
      <dsp:spPr>
        <a:xfrm>
          <a:off x="0" y="1405696"/>
          <a:ext cx="10388599" cy="12861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不造成潜在的交通风险</a:t>
          </a:r>
          <a:endParaRPr lang="zh-CN" altLang="en-US" sz="4100" kern="1200" dirty="0"/>
        </a:p>
      </dsp:txBody>
      <dsp:txXfrm>
        <a:off x="62787" y="1468483"/>
        <a:ext cx="10263025" cy="1160621"/>
      </dsp:txXfrm>
    </dsp:sp>
    <dsp:sp modelId="{9EC238E9-046E-47EC-BF4A-14B26D7C246E}">
      <dsp:nvSpPr>
        <dsp:cNvPr id="0" name=""/>
        <dsp:cNvSpPr/>
      </dsp:nvSpPr>
      <dsp:spPr>
        <a:xfrm>
          <a:off x="0" y="2755348"/>
          <a:ext cx="10388599" cy="12861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以非步行出行为核心</a:t>
          </a:r>
          <a:endParaRPr lang="zh-CN" altLang="en-US" sz="4100" kern="1200" dirty="0"/>
        </a:p>
      </dsp:txBody>
      <dsp:txXfrm>
        <a:off x="62787" y="2818135"/>
        <a:ext cx="10263025" cy="1160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7234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0318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744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7352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0546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1195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1492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7614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56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51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6866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3A38-D8C0-4E6A-88A0-30BEFC762995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8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facebook.com/BuySomewhere/" TargetMode="External"/><Relationship Id="rId7" Type="http://schemas.openxmlformats.org/officeDocument/2006/relationships/hyperlink" Target="https://support.ingress.com/" TargetMode="External"/><Relationship Id="rId2" Type="http://schemas.openxmlformats.org/officeDocument/2006/relationships/hyperlink" Target="http://www.milliondollarhomepag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n.gogocity.suibian" TargetMode="External"/><Relationship Id="rId11" Type="http://schemas.openxmlformats.org/officeDocument/2006/relationships/image" Target="../media/image20.png"/><Relationship Id="rId5" Type="http://schemas.openxmlformats.org/officeDocument/2006/relationships/hyperlink" Target="http://tech.qudong.com/2016/0926/363813.shtml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s://www.buysomewhere.com/" TargetMode="Externa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10.png"/><Relationship Id="rId5" Type="http://schemas.openxmlformats.org/officeDocument/2006/relationships/diagramQuickStyle" Target="../diagrams/quickStyle4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28246" y="2025929"/>
            <a:ext cx="5556738" cy="2639856"/>
            <a:chOff x="943060" y="2267383"/>
            <a:chExt cx="5730803" cy="275503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451127">
              <a:off x="943060" y="2267383"/>
              <a:ext cx="5730803" cy="275503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4561" y="3366516"/>
              <a:ext cx="1638756" cy="108324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106" y="2919045"/>
            <a:ext cx="4628063" cy="84015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方正舒体" pitchFamily="2" charset="-122"/>
                <a:ea typeface="方正舒体" pitchFamily="2" charset="-122"/>
              </a:rPr>
              <a:t>X-Monopoly</a:t>
            </a:r>
            <a:endParaRPr lang="en-US" b="1" dirty="0">
              <a:solidFill>
                <a:srgbClr val="00B0F0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7170" y="1289538"/>
            <a:ext cx="5864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solidFill>
                  <a:srgbClr val="0070C0"/>
                </a:solidFill>
                <a:latin typeface="华文琥珀" pitchFamily="2" charset="-122"/>
                <a:ea typeface="华文琥珀" pitchFamily="2" charset="-122"/>
              </a:rPr>
              <a:t>智行大富翁</a:t>
            </a:r>
            <a:endParaRPr lang="en-US" sz="8000" dirty="0">
              <a:solidFill>
                <a:srgbClr val="0070C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7208" y="41275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潇瑶境网络科技有限公司</a:t>
            </a:r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12953" y="0"/>
            <a:ext cx="579047" cy="59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0934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智行大富翁的团队如何组成？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3687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893" y="1087011"/>
            <a:ext cx="651163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货币奖励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地产操作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/>
              <a:t>内</a:t>
            </a:r>
            <a:r>
              <a:rPr lang="zh-CN" altLang="en-US" sz="2400" dirty="0" smtClean="0"/>
              <a:t>容发布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/>
              <a:t>道具</a:t>
            </a:r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事件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智行大富翁的具体游戏细则和场景展示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755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102" y="864486"/>
            <a:ext cx="40866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http://www.milliondollarhomepage.com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8102" y="1233818"/>
            <a:ext cx="44140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https://www.facebook.com/BuySomewhere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1946" y="1603150"/>
            <a:ext cx="44202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https://www.buysomewhere.com/#</a:t>
            </a:r>
            <a:r>
              <a:rPr lang="en-US" dirty="0" smtClean="0">
                <a:hlinkClick r:id="rId4"/>
              </a:rPr>
              <a:t>overview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946" y="1972482"/>
            <a:ext cx="4952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tech.qudong.com/2016/0926/363813.shtml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1946" y="2341814"/>
            <a:ext cx="7232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play.google.com/store/apps/details?id=cn.gogocity.suibian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https://support.ingress.com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47" y="3148550"/>
            <a:ext cx="3873654" cy="22217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4999" y="3148549"/>
            <a:ext cx="2407718" cy="37094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27894" y="3148548"/>
            <a:ext cx="2161062" cy="37094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92831" y="3148547"/>
            <a:ext cx="2044320" cy="37094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智行大富翁的参考产品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438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1911" y="180621"/>
            <a:ext cx="7287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70C0"/>
                </a:solidFill>
                <a:latin typeface="华康瘦金体W3(P)"/>
                <a:ea typeface="华文行楷" pitchFamily="2" charset="-122"/>
              </a:rPr>
              <a:t>智行大富翁是什么？</a:t>
            </a:r>
            <a:endParaRPr lang="en-US" sz="4800" dirty="0">
              <a:solidFill>
                <a:srgbClr val="0070C0"/>
              </a:solidFill>
              <a:latin typeface="华康瘦金体W3(P)"/>
              <a:ea typeface="华文行楷" pitchFamily="2" charset="-122"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327378" y="1061155"/>
          <a:ext cx="11413068" cy="5337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612953" y="0"/>
            <a:ext cx="579047" cy="59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90427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911" y="180621"/>
            <a:ext cx="11311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智行大富翁是一款怎样的游戏？</a:t>
            </a:r>
            <a:endParaRPr lang="en-US" sz="48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41300" y="922866"/>
            <a:ext cx="11684000" cy="5770034"/>
            <a:chOff x="241300" y="922866"/>
            <a:chExt cx="11684000" cy="5770034"/>
          </a:xfrm>
        </p:grpSpPr>
        <p:grpSp>
          <p:nvGrpSpPr>
            <p:cNvPr id="10" name="组合 9"/>
            <p:cNvGrpSpPr/>
            <p:nvPr/>
          </p:nvGrpSpPr>
          <p:grpSpPr>
            <a:xfrm>
              <a:off x="241300" y="922866"/>
              <a:ext cx="11684000" cy="5770034"/>
              <a:chOff x="241300" y="922866"/>
              <a:chExt cx="11684000" cy="5770034"/>
            </a:xfrm>
          </p:grpSpPr>
          <p:graphicFrame>
            <p:nvGraphicFramePr>
              <p:cNvPr id="5" name="图示 4"/>
              <p:cNvGraphicFramePr/>
              <p:nvPr>
                <p:extLst>
                  <p:ext uri="{D42A27DB-BD31-4B8C-83A1-F6EECF244321}">
                    <p14:modId xmlns:p14="http://schemas.microsoft.com/office/powerpoint/2010/main" val="1156082709"/>
                  </p:ext>
                </p:extLst>
              </p:nvPr>
            </p:nvGraphicFramePr>
            <p:xfrm>
              <a:off x="241300" y="922866"/>
              <a:ext cx="11684000" cy="577003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90525" y="1093788"/>
                <a:ext cx="2378075" cy="15605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1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3700" y="3030143"/>
              <a:ext cx="2362200" cy="1575711"/>
            </a:xfrm>
            <a:prstGeom prst="rect">
              <a:avLst/>
            </a:prstGeom>
          </p:spPr>
        </p:pic>
        <p:pic>
          <p:nvPicPr>
            <p:cNvPr id="12" name="Picture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0627" y="5080000"/>
              <a:ext cx="2406073" cy="1477480"/>
            </a:xfrm>
            <a:prstGeom prst="rect">
              <a:avLst/>
            </a:prstGeom>
          </p:spPr>
        </p:pic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1612953" y="0"/>
            <a:ext cx="579047" cy="59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911" y="180621"/>
            <a:ext cx="11311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智行大富翁是一款怎样的内容发布平台？</a:t>
            </a:r>
            <a:endParaRPr lang="en-US" sz="48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12953" y="0"/>
            <a:ext cx="579047" cy="59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69490263"/>
              </p:ext>
            </p:extLst>
          </p:nvPr>
        </p:nvGraphicFramePr>
        <p:xfrm>
          <a:off x="248869" y="1011618"/>
          <a:ext cx="1125450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12953" y="0"/>
            <a:ext cx="579047" cy="59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智行大富翁是一款怎样的出行数据整合布平台？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714500" y="1037166"/>
            <a:ext cx="12725400" cy="5503334"/>
            <a:chOff x="-1714500" y="1037166"/>
            <a:chExt cx="12725400" cy="5503334"/>
          </a:xfrm>
        </p:grpSpPr>
        <p:graphicFrame>
          <p:nvGraphicFramePr>
            <p:cNvPr id="6" name="图示 5"/>
            <p:cNvGraphicFramePr/>
            <p:nvPr>
              <p:extLst>
                <p:ext uri="{D42A27DB-BD31-4B8C-83A1-F6EECF244321}">
                  <p14:modId xmlns:p14="http://schemas.microsoft.com/office/powerpoint/2010/main" val="2214447026"/>
                </p:ext>
              </p:extLst>
            </p:nvPr>
          </p:nvGraphicFramePr>
          <p:xfrm>
            <a:off x="-1714500" y="1037166"/>
            <a:ext cx="127254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85776" y="4791075"/>
              <a:ext cx="477184" cy="555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952500" y="4285826"/>
              <a:ext cx="482600" cy="611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589089" y="3513139"/>
              <a:ext cx="656712" cy="563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295525" y="3036889"/>
              <a:ext cx="675925" cy="722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61353" y="4610100"/>
              <a:ext cx="1112447" cy="1148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云形 14"/>
            <p:cNvSpPr/>
            <p:nvPr/>
          </p:nvSpPr>
          <p:spPr>
            <a:xfrm>
              <a:off x="4254500" y="4216400"/>
              <a:ext cx="4343400" cy="2324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3262313" y="2301875"/>
              <a:ext cx="790575" cy="781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129089" y="2233614"/>
              <a:ext cx="773112" cy="64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6032500" y="1906588"/>
              <a:ext cx="685800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5270500" y="1876425"/>
              <a:ext cx="685800" cy="590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7172325" y="1514475"/>
              <a:ext cx="5143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84" name="Picture 12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7804150" y="1547813"/>
              <a:ext cx="495300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2" name="TextBox 41"/>
            <p:cNvSpPr txBox="1"/>
            <p:nvPr/>
          </p:nvSpPr>
          <p:spPr>
            <a:xfrm>
              <a:off x="6464300" y="4445000"/>
              <a:ext cx="18796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华文彩云" pitchFamily="2" charset="-122"/>
                  <a:ea typeface="华文彩云" pitchFamily="2" charset="-122"/>
                </a:rPr>
                <a:t>出行奖励</a:t>
              </a:r>
              <a:endParaRPr lang="en-US" altLang="zh-CN" sz="2400" b="1" dirty="0" smtClean="0">
                <a:latin typeface="华文彩云" pitchFamily="2" charset="-122"/>
                <a:ea typeface="华文彩云" pitchFamily="2" charset="-122"/>
              </a:endParaRPr>
            </a:p>
            <a:p>
              <a:r>
                <a:rPr lang="zh-CN" altLang="en-US" sz="2400" b="1" dirty="0" smtClean="0">
                  <a:latin typeface="华文彩云" pitchFamily="2" charset="-122"/>
                  <a:ea typeface="华文彩云" pitchFamily="2" charset="-122"/>
                </a:rPr>
                <a:t>事件引导</a:t>
              </a:r>
              <a:endParaRPr lang="en-US" altLang="zh-CN" sz="2400" b="1" dirty="0" smtClean="0">
                <a:latin typeface="华文彩云" pitchFamily="2" charset="-122"/>
                <a:ea typeface="华文彩云" pitchFamily="2" charset="-122"/>
              </a:endParaRPr>
            </a:p>
            <a:p>
              <a:r>
                <a:rPr lang="zh-CN" altLang="en-US" sz="2400" b="1" dirty="0" smtClean="0">
                  <a:latin typeface="华文彩云" pitchFamily="2" charset="-122"/>
                  <a:ea typeface="华文彩云" pitchFamily="2" charset="-122"/>
                </a:rPr>
                <a:t>数据挖掘</a:t>
              </a:r>
              <a:endParaRPr lang="en-US" altLang="zh-CN" sz="2400" b="1" dirty="0" smtClean="0">
                <a:latin typeface="华文彩云" pitchFamily="2" charset="-122"/>
                <a:ea typeface="华文彩云" pitchFamily="2" charset="-122"/>
              </a:endParaRPr>
            </a:p>
            <a:p>
              <a:r>
                <a:rPr lang="zh-CN" altLang="en-US" sz="2400" b="1" dirty="0" smtClean="0">
                  <a:latin typeface="华文彩云" pitchFamily="2" charset="-122"/>
                  <a:ea typeface="华文彩云" pitchFamily="2" charset="-122"/>
                </a:rPr>
                <a:t>智能预</a:t>
              </a:r>
              <a:r>
                <a:rPr lang="zh-CN" altLang="en-US" sz="2400" b="1" dirty="0" smtClean="0">
                  <a:latin typeface="华文彩云" pitchFamily="2" charset="-122"/>
                  <a:ea typeface="华文彩云" pitchFamily="2" charset="-122"/>
                </a:rPr>
                <a:t>测</a:t>
              </a:r>
              <a:endParaRPr lang="zh-CN" altLang="en-US" sz="2400" b="1" dirty="0">
                <a:latin typeface="华文彩云" pitchFamily="2" charset="-122"/>
                <a:ea typeface="华文彩云" pitchFamily="2" charset="-122"/>
              </a:endParaRPr>
            </a:p>
          </p:txBody>
        </p:sp>
        <p:sp>
          <p:nvSpPr>
            <p:cNvPr id="54" name="上下箭头 53"/>
            <p:cNvSpPr/>
            <p:nvPr/>
          </p:nvSpPr>
          <p:spPr>
            <a:xfrm>
              <a:off x="6870700" y="3098800"/>
              <a:ext cx="342900" cy="11557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994781" y="952499"/>
            <a:ext cx="18781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00B050"/>
                </a:solidFill>
                <a:latin typeface="华文宋体" pitchFamily="2" charset="-122"/>
                <a:ea typeface="华文宋体" pitchFamily="2" charset="-122"/>
              </a:rPr>
              <a:t>绿色</a:t>
            </a:r>
            <a:endParaRPr lang="en-US" altLang="zh-CN" sz="6000" b="1" dirty="0" smtClean="0">
              <a:solidFill>
                <a:srgbClr val="00B050"/>
              </a:solidFill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en-US" sz="6000" b="1" dirty="0" smtClean="0">
                <a:solidFill>
                  <a:srgbClr val="00B050"/>
                </a:solidFill>
                <a:latin typeface="华文宋体" pitchFamily="2" charset="-122"/>
                <a:ea typeface="华文宋体" pitchFamily="2" charset="-122"/>
              </a:rPr>
              <a:t>智能</a:t>
            </a:r>
            <a:endParaRPr lang="en-US" altLang="zh-CN" sz="6000" b="1" dirty="0" smtClean="0">
              <a:solidFill>
                <a:srgbClr val="00B050"/>
              </a:solidFill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en-US" sz="6000" b="1" dirty="0" smtClean="0">
                <a:solidFill>
                  <a:srgbClr val="00B050"/>
                </a:solidFill>
                <a:latin typeface="华文宋体" pitchFamily="2" charset="-122"/>
                <a:ea typeface="华文宋体" pitchFamily="2" charset="-122"/>
              </a:rPr>
              <a:t>出行</a:t>
            </a:r>
            <a:endParaRPr lang="zh-CN" altLang="en-US" sz="6000" b="1" dirty="0">
              <a:solidFill>
                <a:srgbClr val="00B050"/>
              </a:solidFill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智行大富翁的商业模式有哪些？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83760" y="884766"/>
            <a:ext cx="11908240" cy="5418667"/>
            <a:chOff x="283760" y="884766"/>
            <a:chExt cx="11908240" cy="5418667"/>
          </a:xfrm>
        </p:grpSpPr>
        <p:graphicFrame>
          <p:nvGraphicFramePr>
            <p:cNvPr id="14" name="图示 13"/>
            <p:cNvGraphicFramePr/>
            <p:nvPr>
              <p:extLst>
                <p:ext uri="{D42A27DB-BD31-4B8C-83A1-F6EECF244321}">
                  <p14:modId xmlns:p14="http://schemas.microsoft.com/office/powerpoint/2010/main" val="3577812992"/>
                </p:ext>
              </p:extLst>
            </p:nvPr>
          </p:nvGraphicFramePr>
          <p:xfrm>
            <a:off x="317500" y="884766"/>
            <a:ext cx="116967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5" name="组合 14"/>
            <p:cNvGrpSpPr/>
            <p:nvPr/>
          </p:nvGrpSpPr>
          <p:grpSpPr>
            <a:xfrm>
              <a:off x="349250" y="4623132"/>
              <a:ext cx="11842750" cy="1599868"/>
              <a:chOff x="0" y="3062382"/>
              <a:chExt cx="11842750" cy="1218536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0" y="3290982"/>
                <a:ext cx="11696700" cy="989936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矩形 16"/>
              <p:cNvSpPr/>
              <p:nvPr/>
            </p:nvSpPr>
            <p:spPr>
              <a:xfrm>
                <a:off x="146050" y="3062382"/>
                <a:ext cx="11696700" cy="9899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07794" tIns="270764" rIns="907794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altLang="zh-CN" sz="2000" kern="1200" dirty="0" smtClean="0"/>
              </a:p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altLang="zh-CN" sz="2000" dirty="0" smtClean="0"/>
              </a:p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2000" dirty="0" smtClean="0"/>
                  <a:t>整合用户全方式出行数据，获得用户出行画像，提供偏好、预测等数据挖掘服务，按需收费。</a:t>
                </a:r>
                <a:endParaRPr lang="zh-CN" altLang="en-US" sz="2000" kern="1200" dirty="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83760" y="4843746"/>
              <a:ext cx="2909946" cy="472508"/>
              <a:chOff x="-40434" y="2782928"/>
              <a:chExt cx="2909946" cy="472508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-38100" y="2782928"/>
                <a:ext cx="2907612" cy="472508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圆角矩形 4"/>
              <p:cNvSpPr/>
              <p:nvPr/>
            </p:nvSpPr>
            <p:spPr>
              <a:xfrm>
                <a:off x="-40434" y="2818694"/>
                <a:ext cx="2861480" cy="42637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09475" tIns="0" rIns="309475" bIns="0" numCol="1" spcCol="1270" anchor="ctr" anchorCtr="0">
                <a:noAutofit/>
              </a:bodyPr>
              <a:lstStyle/>
              <a:p>
                <a:pPr lvl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800" kern="1200" dirty="0" smtClean="0"/>
                  <a:t>大数据服务</a:t>
                </a:r>
                <a:endParaRPr lang="zh-CN" altLang="en-US" sz="18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3687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</a:t>
            </a:r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行大富翁如何吸引用户并保持用户粘度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2033988029"/>
              </p:ext>
            </p:extLst>
          </p:nvPr>
        </p:nvGraphicFramePr>
        <p:xfrm>
          <a:off x="1294888" y="180621"/>
          <a:ext cx="9652000" cy="4952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800" y="4606496"/>
            <a:ext cx="1154083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传统出行方式可以进行娱乐的用户场景非常有限，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智行大富翁无需用户改变出行习惯，出行过程中无需任何操作为用户累积虚拟资产，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提供用户虚拟地产的可能性，无替代性地零成本为用户出行带来额外的附加价值。</a:t>
            </a:r>
            <a:endParaRPr lang="en-US" altLang="zh-CN" sz="2400" dirty="0" smtClean="0"/>
          </a:p>
          <a:p>
            <a:pPr algn="ctr"/>
            <a:r>
              <a:rPr lang="zh-CN" altLang="en-US" sz="2400" dirty="0"/>
              <a:t>通</a:t>
            </a:r>
            <a:r>
              <a:rPr lang="zh-CN" altLang="en-US" sz="2400" dirty="0" smtClean="0"/>
              <a:t>过与其他出行平台的集成，避免了纯步行过程中被其他应用替代的风险。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9948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Graphic spid="16" grpId="0">
        <p:bldAsOne/>
      </p:bldGraphic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智行大富翁有哪些设计原则？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736600" y="1193800"/>
          <a:ext cx="10388600" cy="416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3687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智行大富翁的未来展望有那些？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0700" y="1063536"/>
            <a:ext cx="83947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6000" dirty="0" smtClean="0">
                <a:solidFill>
                  <a:schemeClr val="accent4">
                    <a:lumMod val="50000"/>
                  </a:schemeClr>
                </a:solidFill>
                <a:latin typeface="华康瘦金体W3(P)" pitchFamily="66" charset="-122"/>
                <a:ea typeface="华康瘦金体W3(P)" pitchFamily="66" charset="-122"/>
              </a:rPr>
              <a:t>用户阵营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6000" dirty="0" smtClean="0">
                <a:solidFill>
                  <a:schemeClr val="accent4">
                    <a:lumMod val="50000"/>
                  </a:schemeClr>
                </a:solidFill>
                <a:latin typeface="华康瘦金体W3(P)" pitchFamily="66" charset="-122"/>
                <a:ea typeface="华康瘦金体W3(P)" pitchFamily="66" charset="-122"/>
              </a:rPr>
              <a:t>商户联盟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6000" dirty="0" smtClean="0">
                <a:solidFill>
                  <a:schemeClr val="accent4">
                    <a:lumMod val="50000"/>
                  </a:schemeClr>
                </a:solidFill>
                <a:latin typeface="华康瘦金体W3(P)" pitchFamily="66" charset="-122"/>
                <a:ea typeface="华康瘦金体W3(P)" pitchFamily="66" charset="-122"/>
              </a:rPr>
              <a:t>地图探索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6000" dirty="0" smtClean="0">
                <a:solidFill>
                  <a:schemeClr val="accent4">
                    <a:lumMod val="50000"/>
                  </a:schemeClr>
                </a:solidFill>
                <a:latin typeface="华康瘦金体W3(P)" pitchFamily="66" charset="-122"/>
                <a:ea typeface="华康瘦金体W3(P)" pitchFamily="66" charset="-122"/>
              </a:rPr>
              <a:t>里程会</a:t>
            </a:r>
            <a:r>
              <a:rPr lang="zh-CN" altLang="en-US" sz="6000" dirty="0" smtClean="0">
                <a:solidFill>
                  <a:schemeClr val="accent4">
                    <a:lumMod val="50000"/>
                  </a:schemeClr>
                </a:solidFill>
                <a:latin typeface="华康瘦金体W3(P)" pitchFamily="66" charset="-122"/>
                <a:ea typeface="华康瘦金体W3(P)" pitchFamily="66" charset="-122"/>
              </a:rPr>
              <a:t>员</a:t>
            </a:r>
            <a:endParaRPr lang="en-US" altLang="zh-CN" sz="6000" dirty="0" smtClean="0">
              <a:solidFill>
                <a:schemeClr val="accent4">
                  <a:lumMod val="50000"/>
                </a:schemeClr>
              </a:solidFill>
              <a:latin typeface="华康瘦金体W3(P)" pitchFamily="66" charset="-122"/>
              <a:ea typeface="华康瘦金体W3(P)" pitchFamily="66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6000" dirty="0" smtClean="0">
                <a:solidFill>
                  <a:schemeClr val="accent4">
                    <a:lumMod val="50000"/>
                  </a:schemeClr>
                </a:solidFill>
                <a:latin typeface="华康瘦金体W3(P)" pitchFamily="66" charset="-122"/>
                <a:ea typeface="华康瘦金体W3(P)" pitchFamily="66" charset="-122"/>
              </a:rPr>
              <a:t>区块链化</a:t>
            </a:r>
            <a:endParaRPr lang="zh-CN" altLang="en-US" sz="6000" dirty="0">
              <a:solidFill>
                <a:schemeClr val="accent4">
                  <a:lumMod val="50000"/>
                </a:schemeClr>
              </a:solidFill>
              <a:latin typeface="华康瘦金体W3(P)" pitchFamily="66" charset="-122"/>
              <a:ea typeface="华康瘦金体W3(P)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3687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1115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等线</vt:lpstr>
      <vt:lpstr>方正舒体</vt:lpstr>
      <vt:lpstr>华文彩云</vt:lpstr>
      <vt:lpstr>华文琥珀</vt:lpstr>
      <vt:lpstr>华文楷体</vt:lpstr>
      <vt:lpstr>华文宋体</vt:lpstr>
      <vt:lpstr>华文行楷</vt:lpstr>
      <vt:lpstr>华康瘦金体W3(P)</vt:lpstr>
      <vt:lpstr>Arial</vt:lpstr>
      <vt:lpstr>Calibri</vt:lpstr>
      <vt:lpstr>Calibri Light</vt:lpstr>
      <vt:lpstr>Wingdings</vt:lpstr>
      <vt:lpstr>Office Theme</vt:lpstr>
      <vt:lpstr>X-Monopoly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VMonopoly</dc:title>
  <dc:creator>Chen, Shuangyu (S.)</dc:creator>
  <cp:lastModifiedBy>Chen, Shuangyu (S.)</cp:lastModifiedBy>
  <cp:revision>293</cp:revision>
  <dcterms:created xsi:type="dcterms:W3CDTF">2018-03-30T07:59:22Z</dcterms:created>
  <dcterms:modified xsi:type="dcterms:W3CDTF">2018-05-16T02:46:33Z</dcterms:modified>
</cp:coreProperties>
</file>