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7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0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7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7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0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1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1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7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1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6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B3A38-D8C0-4E6A-88A0-30BEFC76299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8C43C-D18C-4AEE-914A-D36E526A7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8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facebook.com/BuySomewhere/" TargetMode="External"/><Relationship Id="rId7" Type="http://schemas.openxmlformats.org/officeDocument/2006/relationships/hyperlink" Target="https://support.ingress.com/" TargetMode="External"/><Relationship Id="rId2" Type="http://schemas.openxmlformats.org/officeDocument/2006/relationships/hyperlink" Target="http://www.milliondollarhomepag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google.com/store/apps/details?id=cn.gogocity.suibian" TargetMode="External"/><Relationship Id="rId11" Type="http://schemas.openxmlformats.org/officeDocument/2006/relationships/image" Target="../media/image11.png"/><Relationship Id="rId5" Type="http://schemas.openxmlformats.org/officeDocument/2006/relationships/hyperlink" Target="http://tech.qudong.com/2016/0926/363813.shtml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s://www.buysomewhere.com/#overview" TargetMode="Externa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47566" y="0"/>
            <a:ext cx="9144000" cy="2387600"/>
          </a:xfrm>
        </p:spPr>
        <p:txBody>
          <a:bodyPr/>
          <a:lstStyle/>
          <a:p>
            <a:r>
              <a:rPr lang="en-US" dirty="0" err="1" smtClean="0"/>
              <a:t>VMonopoly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16994" y="112836"/>
            <a:ext cx="4211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/>
              <a:t>车富翁</a:t>
            </a:r>
            <a:endParaRPr lang="en-US" sz="80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1594" y="1369435"/>
            <a:ext cx="6482977" cy="3521219"/>
            <a:chOff x="943060" y="2267383"/>
            <a:chExt cx="5730803" cy="275503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451127">
              <a:off x="943060" y="2267383"/>
              <a:ext cx="5730803" cy="275503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4561" y="3366516"/>
              <a:ext cx="1638756" cy="1083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09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5747" y="955963"/>
            <a:ext cx="6250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是一款游</a:t>
            </a:r>
            <a:r>
              <a:rPr lang="zh-CN" altLang="en-US" sz="3200" dirty="0" smtClean="0"/>
              <a:t>戏 （</a:t>
            </a:r>
            <a:r>
              <a:rPr lang="en-US" altLang="zh-CN" sz="3200" dirty="0" err="1" smtClean="0"/>
              <a:t>LBS+AR+Block</a:t>
            </a:r>
            <a:r>
              <a:rPr lang="en-US" altLang="zh-CN" sz="3200" smtClean="0"/>
              <a:t> Chain)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95747" y="316458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不仅仅是一款游戏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033136" y="3749360"/>
            <a:ext cx="7348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跨生态的出行数据整合平台</a:t>
            </a:r>
            <a:endParaRPr lang="en-US" sz="3200" dirty="0"/>
          </a:p>
          <a:p>
            <a:r>
              <a:rPr lang="zh-CN" altLang="en-US" sz="3200" dirty="0" smtClean="0"/>
              <a:t>基</a:t>
            </a:r>
            <a:r>
              <a:rPr lang="zh-CN" altLang="en-US" sz="3200" dirty="0"/>
              <a:t>于位置的内容发布</a:t>
            </a:r>
            <a:r>
              <a:rPr lang="zh-CN" altLang="en-US" sz="3200" dirty="0" smtClean="0"/>
              <a:t>平台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6153" y="1529939"/>
            <a:ext cx="94409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将原本“纯消耗”的旅途</a:t>
            </a:r>
            <a:r>
              <a:rPr lang="zh-CN" altLang="en-US" sz="3200" dirty="0"/>
              <a:t>转变为</a:t>
            </a:r>
            <a:r>
              <a:rPr lang="zh-CN" altLang="en-US" sz="3200" dirty="0" smtClean="0"/>
              <a:t>“有收益”的满足感</a:t>
            </a:r>
            <a:endParaRPr lang="en-US" altLang="zh-CN" sz="3200" dirty="0" smtClean="0"/>
          </a:p>
          <a:p>
            <a:r>
              <a:rPr lang="zh-CN" altLang="en-US" sz="3200" dirty="0" smtClean="0"/>
              <a:t>以虚拟资产的积累与扩张带来成就感</a:t>
            </a:r>
            <a:endParaRPr lang="en-US" altLang="zh-CN" sz="3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66255" y="95348"/>
            <a:ext cx="7287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车富</a:t>
            </a:r>
            <a:r>
              <a:rPr lang="zh-CN" altLang="en-US" sz="3200" dirty="0" smtClean="0"/>
              <a:t>翁是什么？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042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95909"/>
            <a:ext cx="955963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我想？</a:t>
            </a:r>
            <a:endParaRPr lang="en-US" altLang="zh-CN" sz="2800" dirty="0"/>
          </a:p>
          <a:p>
            <a:r>
              <a:rPr lang="zh-CN" altLang="en-US" sz="2800" dirty="0" smtClean="0"/>
              <a:t>买房 买地买路 买桥 买果园 买农场 </a:t>
            </a:r>
            <a:endParaRPr lang="en-US" altLang="zh-CN" sz="2800" dirty="0" smtClean="0"/>
          </a:p>
          <a:p>
            <a:r>
              <a:rPr lang="zh-CN" altLang="en-US" sz="2800" dirty="0" smtClean="0"/>
              <a:t>买博物馆买机场 当地主，做路霸。。。 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买不起？</a:t>
            </a:r>
            <a:endParaRPr lang="en-US" altLang="zh-CN" sz="2800" dirty="0" smtClean="0"/>
          </a:p>
          <a:p>
            <a:r>
              <a:rPr lang="zh-CN" altLang="en-US" sz="2800" dirty="0"/>
              <a:t>多</a:t>
            </a:r>
            <a:r>
              <a:rPr lang="zh-CN" altLang="en-US" sz="2800" dirty="0" smtClean="0"/>
              <a:t>开福特车就能买！！！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854" y="290947"/>
            <a:ext cx="3081338" cy="232100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983967" y="3659255"/>
            <a:ext cx="4290705" cy="2541973"/>
            <a:chOff x="3977643" y="2994238"/>
            <a:chExt cx="4290705" cy="254197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7643" y="3664152"/>
              <a:ext cx="4290705" cy="187205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5697" y="2994238"/>
              <a:ext cx="1769052" cy="759593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10708443" y="29337"/>
            <a:ext cx="1261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为什么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994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8" y="0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开车即挖矿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产生福币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区块链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云平台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0108" y="600119"/>
            <a:ext cx="6511637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行驶途径的</a:t>
            </a:r>
            <a:r>
              <a:rPr lang="en-US" altLang="zh-CN" dirty="0" smtClean="0"/>
              <a:t>POI</a:t>
            </a:r>
            <a:r>
              <a:rPr lang="zh-CN" altLang="en-US" dirty="0" smtClean="0"/>
              <a:t>、道路在行程结束后，为可购买标的</a:t>
            </a:r>
            <a:r>
              <a:rPr lang="en-US" altLang="zh-CN" dirty="0"/>
              <a:t> </a:t>
            </a:r>
            <a:r>
              <a:rPr lang="en-US" altLang="zh-CN" dirty="0" smtClean="0"/>
              <a:t>(MAP)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zh-CN" altLang="en-US" dirty="0" smtClean="0"/>
              <a:t>标的有初始价格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App</a:t>
            </a:r>
            <a:r>
              <a:rPr lang="zh-CN" altLang="en-US" dirty="0" smtClean="0"/>
              <a:t>端可以查看</a:t>
            </a:r>
            <a:r>
              <a:rPr lang="en-US" altLang="zh-CN" dirty="0" smtClean="0"/>
              <a:t>POI</a:t>
            </a:r>
            <a:r>
              <a:rPr lang="zh-CN" altLang="en-US" dirty="0" smtClean="0"/>
              <a:t>、道路的所属情况、价格 </a:t>
            </a:r>
            <a:r>
              <a:rPr lang="en-US" altLang="zh-CN" dirty="0"/>
              <a:t>(AR)</a:t>
            </a:r>
          </a:p>
          <a:p>
            <a:endParaRPr lang="en-US" altLang="zh-CN" dirty="0"/>
          </a:p>
          <a:p>
            <a:r>
              <a:rPr lang="zh-CN" altLang="en-US" dirty="0" smtClean="0"/>
              <a:t>标的物可以用福币自行交易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App</a:t>
            </a:r>
            <a:r>
              <a:rPr lang="zh-CN" altLang="en-US" dirty="0" smtClean="0"/>
              <a:t>端可为自己所属的标的编辑  </a:t>
            </a:r>
            <a:r>
              <a:rPr lang="en-US" altLang="zh-CN" dirty="0" smtClean="0"/>
              <a:t>AR</a:t>
            </a:r>
            <a:r>
              <a:rPr lang="zh-CN" altLang="en-US" dirty="0" smtClean="0"/>
              <a:t>效果 </a:t>
            </a:r>
            <a:endParaRPr lang="en-US" dirty="0"/>
          </a:p>
          <a:p>
            <a:endParaRPr lang="en-US" dirty="0" smtClean="0"/>
          </a:p>
          <a:p>
            <a:r>
              <a:rPr lang="zh-CN" altLang="en-US" dirty="0"/>
              <a:t>福</a:t>
            </a:r>
            <a:r>
              <a:rPr lang="zh-CN" altLang="en-US" dirty="0" smtClean="0"/>
              <a:t>币可购买虚拟道具 </a:t>
            </a:r>
            <a:r>
              <a:rPr lang="en-US" altLang="zh-CN" dirty="0" smtClean="0"/>
              <a:t>(</a:t>
            </a:r>
            <a:r>
              <a:rPr lang="zh-CN" altLang="en-US" dirty="0" smtClean="0"/>
              <a:t>大富翁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/>
              <a:t>获得标的后，可升级。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路过他人地盘， 需支付资金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地图随机出现道具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Option1:   </a:t>
            </a:r>
            <a:r>
              <a:rPr lang="zh-CN" altLang="en-US" dirty="0" smtClean="0"/>
              <a:t>用户阵营</a:t>
            </a:r>
            <a:endParaRPr lang="en-US" altLang="zh-CN" dirty="0" smtClean="0"/>
          </a:p>
          <a:p>
            <a:r>
              <a:rPr lang="en-US" altLang="zh-CN" dirty="0" smtClean="0"/>
              <a:t>Option2:   </a:t>
            </a:r>
            <a:r>
              <a:rPr lang="zh-CN" altLang="en-US" dirty="0" smtClean="0"/>
              <a:t>破坏性操作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后续线下合作，福币可以兑换加油券、停车券、保养圈。。。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27" y="743405"/>
            <a:ext cx="3950710" cy="20591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727" y="3164464"/>
            <a:ext cx="2355273" cy="23008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93825" y="762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基</a:t>
            </a:r>
            <a:r>
              <a:rPr lang="zh-CN" altLang="en-US" sz="2800" dirty="0" smtClean="0"/>
              <a:t>本功能与规则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743200" y="5465280"/>
            <a:ext cx="2174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Option3: </a:t>
            </a:r>
            <a:r>
              <a:rPr lang="zh-CN" altLang="en-US" dirty="0" smtClean="0"/>
              <a:t>探路</a:t>
            </a:r>
            <a:r>
              <a:rPr lang="en-US" altLang="zh-CN" dirty="0" smtClean="0"/>
              <a:t>\</a:t>
            </a:r>
            <a:r>
              <a:rPr lang="zh-CN" altLang="en-US" dirty="0" smtClean="0"/>
              <a:t>探</a:t>
            </a:r>
            <a:r>
              <a:rPr lang="en-US" altLang="zh-CN" dirty="0" smtClean="0"/>
              <a:t>POI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5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5018" y="1205345"/>
            <a:ext cx="38779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不影响用户正常驾驶行为。</a:t>
            </a:r>
            <a:endParaRPr lang="en-US" altLang="zh-CN" sz="2400" dirty="0" smtClean="0"/>
          </a:p>
          <a:p>
            <a:endParaRPr lang="en-US" sz="2400" dirty="0"/>
          </a:p>
          <a:p>
            <a:r>
              <a:rPr lang="zh-CN" altLang="en-US" sz="2400" dirty="0" smtClean="0"/>
              <a:t>不造成潜在交通风险。</a:t>
            </a:r>
            <a:endParaRPr lang="en-US" altLang="zh-CN" sz="2400" dirty="0" smtClean="0"/>
          </a:p>
          <a:p>
            <a:endParaRPr lang="en-US" sz="2400" dirty="0"/>
          </a:p>
          <a:p>
            <a:r>
              <a:rPr lang="zh-CN" altLang="en-US" sz="2400" dirty="0" smtClean="0"/>
              <a:t>仅支持行车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4691" y="1524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设计原则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368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5963" y="1066799"/>
            <a:ext cx="888076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为日常驾驶增添虚拟价值与乐趣</a:t>
            </a:r>
            <a:endParaRPr lang="en-US" altLang="zh-CN" sz="2400" dirty="0" smtClean="0"/>
          </a:p>
          <a:p>
            <a:endParaRPr lang="en-US" sz="2400" dirty="0"/>
          </a:p>
          <a:p>
            <a:r>
              <a:rPr lang="zh-CN" altLang="en-US" sz="2400" dirty="0"/>
              <a:t>保留</a:t>
            </a:r>
            <a:r>
              <a:rPr lang="zh-CN" altLang="en-US" sz="2400" dirty="0" smtClean="0"/>
              <a:t>用户真实的行为数据</a:t>
            </a:r>
            <a:endParaRPr lang="en-US" altLang="zh-CN" sz="2400" dirty="0" smtClean="0"/>
          </a:p>
          <a:p>
            <a:endParaRPr lang="en-US" sz="2400" dirty="0"/>
          </a:p>
          <a:p>
            <a:r>
              <a:rPr lang="zh-CN" altLang="en-US" sz="2400" dirty="0" smtClean="0"/>
              <a:t>利用规则引导合理驾驶行为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4691" y="1524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利益与价值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406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102" y="251752"/>
            <a:ext cx="40866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http://www.milliondollarhomepage.com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8102" y="621084"/>
            <a:ext cx="44140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https://www.facebook.com/BuySomewhere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1946" y="990416"/>
            <a:ext cx="44202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https://www.buysomewhere.com/#</a:t>
            </a:r>
            <a:r>
              <a:rPr lang="en-US" dirty="0" smtClean="0">
                <a:hlinkClick r:id="rId4"/>
              </a:rPr>
              <a:t>overview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1946" y="1359748"/>
            <a:ext cx="4952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tech.qudong.com/2016/0926/363813.shtml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1946" y="1729080"/>
            <a:ext cx="72320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play.google.com/store/apps/details?id=cn.gogocity.suibian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https://support.ingress.com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46" y="2535815"/>
            <a:ext cx="4467225" cy="2562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4999" y="2535815"/>
            <a:ext cx="2407718" cy="37094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27894" y="2535814"/>
            <a:ext cx="2161062" cy="37094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92831" y="2535813"/>
            <a:ext cx="2044320" cy="37094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852898" y="5169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相关产品参考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84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442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Office Theme</vt:lpstr>
      <vt:lpstr>VMonopoly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VMonopoly</dc:title>
  <dc:creator>Chen, Shuangyu (S.)</dc:creator>
  <cp:lastModifiedBy>Chen, Shuangyu (S.)</cp:lastModifiedBy>
  <cp:revision>106</cp:revision>
  <dcterms:created xsi:type="dcterms:W3CDTF">2018-03-30T07:59:22Z</dcterms:created>
  <dcterms:modified xsi:type="dcterms:W3CDTF">2018-05-03T08:54:12Z</dcterms:modified>
</cp:coreProperties>
</file>