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60" r:id="rId8"/>
    <p:sldId id="266" r:id="rId9"/>
    <p:sldId id="267" r:id="rId10"/>
    <p:sldId id="268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99"/>
    <a:srgbClr val="993300"/>
    <a:srgbClr val="CC3300"/>
    <a:srgbClr val="CCFFCC"/>
    <a:srgbClr val="660066"/>
    <a:srgbClr val="FF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14146-E756-4521-BE3F-0677895907E8}" type="doc">
      <dgm:prSet loTypeId="urn:microsoft.com/office/officeart/2005/8/layout/vProcess5" loCatId="process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D1462714-499D-4C79-A433-2C937539DFE3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C2A28BBD-A1DF-4222-B465-DF6F19CE032A}" type="par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AA2AB15D-E05E-402C-AEDE-265553BC7C0B}" type="sib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47ED48C5-7D8F-4551-BCA1-0EFF1DC2D0F4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3B0805E-DB8B-4452-AD0D-8BB8EB66755E}" type="par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2A036F54-85E8-429E-91C6-DC77A0A4EE5E}" type="sib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4FC86055-F490-4DF7-8AF8-1ABA37E5EE71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79CBF90-D384-45E1-9BF5-E51BF99A48C1}" type="par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6CBDD637-CD00-43D0-B653-9C2AE4A9690A}" type="sib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5F1EC61E-6925-4E89-BF2D-609AC20DB7D5}" type="pres">
      <dgm:prSet presAssocID="{B9C14146-E756-4521-BE3F-0677895907E8}" presName="outerComposite" presStyleCnt="0">
        <dgm:presLayoutVars>
          <dgm:chMax val="5"/>
          <dgm:dir/>
          <dgm:resizeHandles val="exact"/>
        </dgm:presLayoutVars>
      </dgm:prSet>
      <dgm:spPr/>
    </dgm:pt>
    <dgm:pt modelId="{DE1C8409-895C-4440-8943-1BADCDB9AD75}" type="pres">
      <dgm:prSet presAssocID="{B9C14146-E756-4521-BE3F-0677895907E8}" presName="dummyMaxCanvas" presStyleCnt="0">
        <dgm:presLayoutVars/>
      </dgm:prSet>
      <dgm:spPr/>
    </dgm:pt>
    <dgm:pt modelId="{874AB4CB-DB6C-4C7A-8160-1DFD1CC09AA9}" type="pres">
      <dgm:prSet presAssocID="{B9C14146-E756-4521-BE3F-0677895907E8}" presName="ThreeNodes_1" presStyleLbl="node1" presStyleIdx="0" presStyleCnt="3" custScaleY="875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275E9-E4F7-4455-8697-BC4299412426}" type="pres">
      <dgm:prSet presAssocID="{B9C14146-E756-4521-BE3F-0677895907E8}" presName="ThreeNodes_2" presStyleLbl="node1" presStyleIdx="1" presStyleCnt="3" custScaleY="88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BC7A3-9255-4568-A9EB-B1600D8B1B29}" type="pres">
      <dgm:prSet presAssocID="{B9C14146-E756-4521-BE3F-0677895907E8}" presName="ThreeNodes_3" presStyleLbl="node1" presStyleIdx="2" presStyleCnt="3" custScaleY="90348">
        <dgm:presLayoutVars>
          <dgm:bulletEnabled val="1"/>
        </dgm:presLayoutVars>
      </dgm:prSet>
      <dgm:spPr/>
    </dgm:pt>
    <dgm:pt modelId="{EB127DB2-D380-45E0-ABD1-B71358AD7DD3}" type="pres">
      <dgm:prSet presAssocID="{B9C14146-E756-4521-BE3F-0677895907E8}" presName="ThreeConn_1-2" presStyleLbl="fgAccFollowNode1" presStyleIdx="0" presStyleCnt="2">
        <dgm:presLayoutVars>
          <dgm:bulletEnabled val="1"/>
        </dgm:presLayoutVars>
      </dgm:prSet>
      <dgm:spPr/>
    </dgm:pt>
    <dgm:pt modelId="{F8189E2B-8215-4653-8A48-31911E29DD33}" type="pres">
      <dgm:prSet presAssocID="{B9C14146-E756-4521-BE3F-0677895907E8}" presName="ThreeConn_2-3" presStyleLbl="fgAccFollowNode1" presStyleIdx="1" presStyleCnt="2">
        <dgm:presLayoutVars>
          <dgm:bulletEnabled val="1"/>
        </dgm:presLayoutVars>
      </dgm:prSet>
      <dgm:spPr/>
    </dgm:pt>
    <dgm:pt modelId="{750AF778-D252-4CA1-8F03-71ED3A27C2CC}" type="pres">
      <dgm:prSet presAssocID="{B9C14146-E756-4521-BE3F-0677895907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4AB6F-63BE-4B5A-AE62-3031B8BB51C5}" type="pres">
      <dgm:prSet presAssocID="{B9C14146-E756-4521-BE3F-0677895907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9F263F-81BF-4AC9-9261-515603EA0847}" type="pres">
      <dgm:prSet presAssocID="{B9C14146-E756-4521-BE3F-0677895907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3AB5F89-3CC9-4326-B7D7-89167B80FB2B}" type="presOf" srcId="{4FC86055-F490-4DF7-8AF8-1ABA37E5EE71}" destId="{616BC7A3-9255-4568-A9EB-B1600D8B1B29}" srcOrd="0" destOrd="0" presId="urn:microsoft.com/office/officeart/2005/8/layout/vProcess5"/>
    <dgm:cxn modelId="{A3550052-3C0A-4BDA-8518-63B4B523834A}" type="presOf" srcId="{4FC86055-F490-4DF7-8AF8-1ABA37E5EE71}" destId="{B49F263F-81BF-4AC9-9261-515603EA0847}" srcOrd="1" destOrd="0" presId="urn:microsoft.com/office/officeart/2005/8/layout/vProcess5"/>
    <dgm:cxn modelId="{98FFC158-05A9-4F03-9ADA-2CBB4436F058}" type="presOf" srcId="{47ED48C5-7D8F-4551-BCA1-0EFF1DC2D0F4}" destId="{B4D4AB6F-63BE-4B5A-AE62-3031B8BB51C5}" srcOrd="1" destOrd="0" presId="urn:microsoft.com/office/officeart/2005/8/layout/vProcess5"/>
    <dgm:cxn modelId="{70EBC563-FF26-4EA9-8CA2-0E0A9D07BCED}" srcId="{B9C14146-E756-4521-BE3F-0677895907E8}" destId="{D1462714-499D-4C79-A433-2C937539DFE3}" srcOrd="0" destOrd="0" parTransId="{C2A28BBD-A1DF-4222-B465-DF6F19CE032A}" sibTransId="{AA2AB15D-E05E-402C-AEDE-265553BC7C0B}"/>
    <dgm:cxn modelId="{C7745844-3864-4234-8754-FF8FC32AC55E}" type="presOf" srcId="{AA2AB15D-E05E-402C-AEDE-265553BC7C0B}" destId="{EB127DB2-D380-45E0-ABD1-B71358AD7DD3}" srcOrd="0" destOrd="0" presId="urn:microsoft.com/office/officeart/2005/8/layout/vProcess5"/>
    <dgm:cxn modelId="{E12CEA0E-0E1D-4810-84C2-2F04EE49A905}" type="presOf" srcId="{B9C14146-E756-4521-BE3F-0677895907E8}" destId="{5F1EC61E-6925-4E89-BF2D-609AC20DB7D5}" srcOrd="0" destOrd="0" presId="urn:microsoft.com/office/officeart/2005/8/layout/vProcess5"/>
    <dgm:cxn modelId="{909F11FE-E91D-4C7D-B8A2-18B37EA2D7A8}" srcId="{B9C14146-E756-4521-BE3F-0677895907E8}" destId="{4FC86055-F490-4DF7-8AF8-1ABA37E5EE71}" srcOrd="2" destOrd="0" parTransId="{E79CBF90-D384-45E1-9BF5-E51BF99A48C1}" sibTransId="{6CBDD637-CD00-43D0-B653-9C2AE4A9690A}"/>
    <dgm:cxn modelId="{A9FFDF7A-6368-4CD1-A8D3-E694462E443D}" type="presOf" srcId="{D1462714-499D-4C79-A433-2C937539DFE3}" destId="{874AB4CB-DB6C-4C7A-8160-1DFD1CC09AA9}" srcOrd="0" destOrd="0" presId="urn:microsoft.com/office/officeart/2005/8/layout/vProcess5"/>
    <dgm:cxn modelId="{E9472BE0-EE2C-4FE0-B5FB-2F9DBF53B52B}" srcId="{B9C14146-E756-4521-BE3F-0677895907E8}" destId="{47ED48C5-7D8F-4551-BCA1-0EFF1DC2D0F4}" srcOrd="1" destOrd="0" parTransId="{E3B0805E-DB8B-4452-AD0D-8BB8EB66755E}" sibTransId="{2A036F54-85E8-429E-91C6-DC77A0A4EE5E}"/>
    <dgm:cxn modelId="{60B0D158-3176-4E65-A91D-170600690434}" type="presOf" srcId="{2A036F54-85E8-429E-91C6-DC77A0A4EE5E}" destId="{F8189E2B-8215-4653-8A48-31911E29DD33}" srcOrd="0" destOrd="0" presId="urn:microsoft.com/office/officeart/2005/8/layout/vProcess5"/>
    <dgm:cxn modelId="{16F51AC7-F4F8-41FC-9A26-3044EB5D53C1}" type="presOf" srcId="{47ED48C5-7D8F-4551-BCA1-0EFF1DC2D0F4}" destId="{64D275E9-E4F7-4455-8697-BC4299412426}" srcOrd="0" destOrd="0" presId="urn:microsoft.com/office/officeart/2005/8/layout/vProcess5"/>
    <dgm:cxn modelId="{DF85C2B3-C59C-420D-B146-1DE5751F2958}" type="presOf" srcId="{D1462714-499D-4C79-A433-2C937539DFE3}" destId="{750AF778-D252-4CA1-8F03-71ED3A27C2CC}" srcOrd="1" destOrd="0" presId="urn:microsoft.com/office/officeart/2005/8/layout/vProcess5"/>
    <dgm:cxn modelId="{2503E42B-FA63-4551-BFFC-3B2265877CF3}" type="presParOf" srcId="{5F1EC61E-6925-4E89-BF2D-609AC20DB7D5}" destId="{DE1C8409-895C-4440-8943-1BADCDB9AD75}" srcOrd="0" destOrd="0" presId="urn:microsoft.com/office/officeart/2005/8/layout/vProcess5"/>
    <dgm:cxn modelId="{8013FBE5-456C-44A1-BF1D-159A3E4BF3CA}" type="presParOf" srcId="{5F1EC61E-6925-4E89-BF2D-609AC20DB7D5}" destId="{874AB4CB-DB6C-4C7A-8160-1DFD1CC09AA9}" srcOrd="1" destOrd="0" presId="urn:microsoft.com/office/officeart/2005/8/layout/vProcess5"/>
    <dgm:cxn modelId="{17A99CBB-5598-4550-8F86-FA1866B71FB8}" type="presParOf" srcId="{5F1EC61E-6925-4E89-BF2D-609AC20DB7D5}" destId="{64D275E9-E4F7-4455-8697-BC4299412426}" srcOrd="2" destOrd="0" presId="urn:microsoft.com/office/officeart/2005/8/layout/vProcess5"/>
    <dgm:cxn modelId="{1BC373D7-50C3-4E33-ACFA-FF980EF0CBEB}" type="presParOf" srcId="{5F1EC61E-6925-4E89-BF2D-609AC20DB7D5}" destId="{616BC7A3-9255-4568-A9EB-B1600D8B1B29}" srcOrd="3" destOrd="0" presId="urn:microsoft.com/office/officeart/2005/8/layout/vProcess5"/>
    <dgm:cxn modelId="{0ACE1A57-2F15-41FE-A798-6B6B28C2B4A9}" type="presParOf" srcId="{5F1EC61E-6925-4E89-BF2D-609AC20DB7D5}" destId="{EB127DB2-D380-45E0-ABD1-B71358AD7DD3}" srcOrd="4" destOrd="0" presId="urn:microsoft.com/office/officeart/2005/8/layout/vProcess5"/>
    <dgm:cxn modelId="{6077B39F-6934-4BC2-B473-2EFE28086E59}" type="presParOf" srcId="{5F1EC61E-6925-4E89-BF2D-609AC20DB7D5}" destId="{F8189E2B-8215-4653-8A48-31911E29DD33}" srcOrd="5" destOrd="0" presId="urn:microsoft.com/office/officeart/2005/8/layout/vProcess5"/>
    <dgm:cxn modelId="{102952B7-C79B-417E-8AE2-FF5545A9BDD3}" type="presParOf" srcId="{5F1EC61E-6925-4E89-BF2D-609AC20DB7D5}" destId="{750AF778-D252-4CA1-8F03-71ED3A27C2CC}" srcOrd="6" destOrd="0" presId="urn:microsoft.com/office/officeart/2005/8/layout/vProcess5"/>
    <dgm:cxn modelId="{7F44A236-E968-4F31-897B-3EA283BCD053}" type="presParOf" srcId="{5F1EC61E-6925-4E89-BF2D-609AC20DB7D5}" destId="{B4D4AB6F-63BE-4B5A-AE62-3031B8BB51C5}" srcOrd="7" destOrd="0" presId="urn:microsoft.com/office/officeart/2005/8/layout/vProcess5"/>
    <dgm:cxn modelId="{44945304-EAA8-4438-A23C-864E789B5BCB}" type="presParOf" srcId="{5F1EC61E-6925-4E89-BF2D-609AC20DB7D5}" destId="{B49F263F-81BF-4AC9-9261-515603EA0847}" srcOrd="8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631B9-A8B9-4585-AE19-7ACA442AD19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A96D6D-9AD5-4556-876A-EDA7616E26FF}">
      <dgm:prSet phldrT="[文本]" custT="1"/>
      <dgm:spPr/>
      <dgm:t>
        <a:bodyPr/>
        <a:lstStyle/>
        <a:p>
          <a:r>
            <a:rPr lang="zh-CN" altLang="en-US" sz="2000" dirty="0" smtClean="0"/>
            <a:t>基于出行方式 获得相应价值的虚拟货币奖励，进行交易和购买虚拟道具。</a:t>
          </a:r>
          <a:endParaRPr lang="zh-CN" altLang="en-US" sz="2000" dirty="0"/>
        </a:p>
      </dgm:t>
    </dgm:pt>
    <dgm:pt modelId="{9C50807A-70A6-43BE-8645-320A892DC1AC}" type="par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9D67B467-B670-48C0-80ED-1310EE789A6F}" type="sib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4D8F3E7C-B341-47CF-95BB-9E6BFE124496}">
      <dgm:prSet phldrT="[文本]" custT="1"/>
      <dgm:spPr/>
      <dgm:t>
        <a:bodyPr/>
        <a:lstStyle/>
        <a:p>
          <a:r>
            <a:rPr lang="zh-CN" altLang="en-US" sz="1600" dirty="0" smtClean="0"/>
            <a:t>公车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电动车</a:t>
          </a:r>
          <a:r>
            <a:rPr lang="en-US" altLang="zh-CN" sz="1600" dirty="0" smtClean="0"/>
            <a:t>	</a:t>
          </a:r>
          <a:r>
            <a:rPr lang="zh-CN" altLang="en-US" sz="1600" dirty="0" smtClean="0"/>
            <a:t>每</a:t>
          </a:r>
          <a:r>
            <a:rPr lang="en-US" altLang="zh-CN" sz="1600" dirty="0" smtClean="0"/>
            <a:t>Y</a:t>
          </a:r>
          <a:r>
            <a:rPr lang="zh-CN" altLang="en-US" sz="1600" dirty="0" smtClean="0"/>
            <a:t>公里奖励</a:t>
          </a:r>
          <a:r>
            <a:rPr lang="en-US" altLang="zh-CN" sz="1600" dirty="0" smtClean="0"/>
            <a:t>N</a:t>
          </a:r>
          <a:r>
            <a:rPr lang="zh-CN" altLang="en-US" sz="1600" dirty="0" smtClean="0"/>
            <a:t>货币</a:t>
          </a:r>
          <a:endParaRPr lang="zh-CN" altLang="en-US" sz="1600" dirty="0"/>
        </a:p>
      </dgm:t>
    </dgm:pt>
    <dgm:pt modelId="{32355C94-4CC7-438E-B994-87784CA84B90}" type="parTrans" cxnId="{D5E042BC-522D-490E-8E9E-C9A2F52DB18A}">
      <dgm:prSet/>
      <dgm:spPr/>
      <dgm:t>
        <a:bodyPr/>
        <a:lstStyle/>
        <a:p>
          <a:endParaRPr lang="zh-CN" altLang="en-US"/>
        </a:p>
      </dgm:t>
    </dgm:pt>
    <dgm:pt modelId="{44C035B0-1481-41C9-B445-3FA497015B11}" type="sibTrans" cxnId="{D5E042BC-522D-490E-8E9E-C9A2F52DB18A}">
      <dgm:prSet/>
      <dgm:spPr/>
      <dgm:t>
        <a:bodyPr/>
        <a:lstStyle/>
        <a:p>
          <a:endParaRPr lang="zh-CN" altLang="en-US"/>
        </a:p>
      </dgm:t>
    </dgm:pt>
    <dgm:pt modelId="{EE008329-8751-45E2-91F4-6C2E5BEC3FFA}">
      <dgm:prSet phldrT="[文本]" custT="1"/>
      <dgm:spPr/>
      <dgm:t>
        <a:bodyPr/>
        <a:lstStyle/>
        <a:p>
          <a:r>
            <a:rPr lang="zh-CN" altLang="en-US" sz="2000" dirty="0" smtClean="0"/>
            <a:t>基于出行路径 获得对相应兴趣点的操作权力，交易使用虚拟货币。</a:t>
          </a:r>
          <a:endParaRPr lang="zh-CN" altLang="en-US" sz="2000" dirty="0"/>
        </a:p>
      </dgm:t>
    </dgm:pt>
    <dgm:pt modelId="{4F87B264-73CC-49E5-8808-D69ECEFD5974}" type="par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362E439D-1361-46B4-94E5-9D244623E592}" type="sib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273E3FD1-F259-4CCD-A575-293F05CAED8A}">
      <dgm:prSet phldrT="[文本]" custT="1"/>
      <dgm:spPr/>
      <dgm:t>
        <a:bodyPr/>
        <a:lstStyle/>
        <a:p>
          <a:r>
            <a:rPr lang="zh-CN" altLang="en-US" sz="1600" dirty="0" smtClean="0"/>
            <a:t>若目标兴趣点未被交易，则用户可以选择购买该兴趣点并支付默认价格。</a:t>
          </a:r>
          <a:endParaRPr lang="zh-CN" altLang="en-US" sz="1600" dirty="0"/>
        </a:p>
      </dgm:t>
    </dgm:pt>
    <dgm:pt modelId="{B8B78F23-23C8-4E4B-8662-A5DCFCC1A5F0}" type="par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CE56F6E1-1F28-434B-B1EB-4250A67F6BC5}" type="sib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9BD52E67-F2AD-4BD6-A7BC-7F8801BE4F54}">
      <dgm:prSet phldrT="[文本]" custT="1"/>
      <dgm:spPr/>
      <dgm:t>
        <a:bodyPr/>
        <a:lstStyle/>
        <a:p>
          <a:r>
            <a:rPr lang="zh-CN" altLang="en-US" sz="1600" dirty="0" smtClean="0"/>
            <a:t>若目标兴趣点已被其他用户购买，则用户支付相应租金给业主。</a:t>
          </a:r>
          <a:endParaRPr lang="zh-CN" altLang="en-US" sz="1600" dirty="0"/>
        </a:p>
      </dgm:t>
    </dgm:pt>
    <dgm:pt modelId="{3C3BC3AC-1CE0-402F-9E5F-F167A1DF1129}" type="par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5CB2614E-A79A-4566-AC0B-A42F8BC25DDB}" type="sib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2E1324B7-346D-4C46-BB9C-E53A4F2209AE}">
      <dgm:prSet phldrT="[文本]"/>
      <dgm:spPr/>
      <dgm:t>
        <a:bodyPr/>
        <a:lstStyle/>
        <a:p>
          <a:r>
            <a:rPr lang="zh-CN" altLang="en-US" dirty="0" smtClean="0"/>
            <a:t>基于所属兴趣点，进行内容发布，可以</a:t>
          </a:r>
          <a:r>
            <a:rPr lang="en-US" altLang="zh-CN" dirty="0" smtClean="0"/>
            <a:t>AR</a:t>
          </a:r>
          <a:r>
            <a:rPr lang="zh-CN" altLang="en-US" dirty="0" smtClean="0"/>
            <a:t>呈现。</a:t>
          </a:r>
          <a:endParaRPr lang="zh-CN" altLang="en-US" dirty="0"/>
        </a:p>
      </dgm:t>
    </dgm:pt>
    <dgm:pt modelId="{CB7A83D6-F928-4A35-BAC2-1280AA9FBED1}" type="par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CE87445A-BB43-49F1-A2D2-9A831052727B}" type="sib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10542D9E-4E75-4663-A739-D7305D3BA214}">
      <dgm:prSet phldrT="[文本]"/>
      <dgm:spPr/>
      <dgm:t>
        <a:bodyPr/>
        <a:lstStyle/>
        <a:p>
          <a:r>
            <a:rPr lang="zh-CN" altLang="en-US" dirty="0" smtClean="0"/>
            <a:t>用户购买获得兴趣点后，可自定义兴趣点呈现内容。</a:t>
          </a:r>
          <a:endParaRPr lang="zh-CN" altLang="en-US" dirty="0"/>
        </a:p>
      </dgm:t>
    </dgm:pt>
    <dgm:pt modelId="{C9CFC89C-E03D-428E-A1C5-4E2DA4E9838F}" type="par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66EC02FE-FAC0-47D9-BAD4-B9248F2C5EEC}" type="sib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E18339C9-1FEC-4EA0-8836-B6D82A0C8A6D}">
      <dgm:prSet phldrT="[文本]"/>
      <dgm:spPr/>
      <dgm:t>
        <a:bodyPr/>
        <a:lstStyle/>
        <a:p>
          <a:r>
            <a:rPr lang="zh-CN" altLang="en-US" dirty="0" smtClean="0"/>
            <a:t>用户以实景模式（摄像头）浏览周围兴趣点时，内容以</a:t>
          </a:r>
          <a:r>
            <a:rPr lang="en-US" altLang="zh-CN" dirty="0" smtClean="0"/>
            <a:t>AR</a:t>
          </a:r>
          <a:r>
            <a:rPr lang="zh-CN" altLang="en-US" dirty="0" smtClean="0"/>
            <a:t>方式呈现。</a:t>
          </a:r>
          <a:endParaRPr lang="zh-CN" altLang="en-US" dirty="0"/>
        </a:p>
      </dgm:t>
    </dgm:pt>
    <dgm:pt modelId="{008295D1-06BE-4718-A3E2-F52FEE6A8A4A}" type="par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64E09B9C-70F9-4A2F-898C-58B8E3979039}" type="sib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3A14CBC5-A137-433C-9AA5-BDDBCA82FB1E}">
      <dgm:prSet phldrT="[文本]" custT="1"/>
      <dgm:spPr/>
      <dgm:t>
        <a:bodyPr/>
        <a:lstStyle/>
        <a:p>
          <a:r>
            <a:rPr lang="zh-CN" altLang="en-US" sz="1600" dirty="0" smtClean="0"/>
            <a:t>汽车</a:t>
          </a:r>
          <a:r>
            <a:rPr lang="en-US" altLang="zh-CN" sz="1600" dirty="0" smtClean="0"/>
            <a:t>		</a:t>
          </a:r>
          <a:r>
            <a:rPr lang="zh-CN" altLang="en-US" sz="1600" dirty="0" smtClean="0"/>
            <a:t>每</a:t>
          </a:r>
          <a:r>
            <a:rPr lang="en-US" altLang="zh-CN" sz="1600" dirty="0" smtClean="0"/>
            <a:t>Z</a:t>
          </a:r>
          <a:r>
            <a:rPr lang="zh-CN" altLang="en-US" sz="1600" dirty="0" smtClean="0"/>
            <a:t>公里奖励</a:t>
          </a:r>
          <a:r>
            <a:rPr lang="en-US" altLang="zh-CN" sz="1600" dirty="0" smtClean="0"/>
            <a:t>N</a:t>
          </a:r>
          <a:r>
            <a:rPr lang="zh-CN" altLang="en-US" sz="1600" dirty="0" smtClean="0"/>
            <a:t>货币</a:t>
          </a:r>
          <a:endParaRPr lang="zh-CN" altLang="en-US" sz="1600" dirty="0"/>
        </a:p>
      </dgm:t>
    </dgm:pt>
    <dgm:pt modelId="{4E843A10-B4E8-4B32-9F97-114AC9A7D51F}" type="parTrans" cxnId="{11467E07-2950-4E71-975C-B1E964FDBC93}">
      <dgm:prSet/>
      <dgm:spPr/>
      <dgm:t>
        <a:bodyPr/>
        <a:lstStyle/>
        <a:p>
          <a:endParaRPr lang="zh-CN" altLang="en-US"/>
        </a:p>
      </dgm:t>
    </dgm:pt>
    <dgm:pt modelId="{2E9FDD25-8459-4847-BEA9-547A2EE249CB}" type="sibTrans" cxnId="{11467E07-2950-4E71-975C-B1E964FDBC93}">
      <dgm:prSet/>
      <dgm:spPr/>
      <dgm:t>
        <a:bodyPr/>
        <a:lstStyle/>
        <a:p>
          <a:endParaRPr lang="zh-CN" altLang="en-US"/>
        </a:p>
      </dgm:t>
    </dgm:pt>
    <dgm:pt modelId="{5F3FFD2C-2E7A-4B3E-92FA-AEB72A61D199}">
      <dgm:prSet phldrT="[文本]" custT="1"/>
      <dgm:spPr/>
      <dgm:t>
        <a:bodyPr/>
        <a:lstStyle/>
        <a:p>
          <a:r>
            <a:rPr lang="zh-CN" altLang="en-US" sz="1600" dirty="0" smtClean="0"/>
            <a:t>步行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单车</a:t>
          </a:r>
          <a:r>
            <a:rPr lang="en-US" altLang="zh-CN" sz="1600" dirty="0" smtClean="0"/>
            <a:t>	</a:t>
          </a:r>
          <a:r>
            <a:rPr lang="zh-CN" altLang="en-US" sz="1600" dirty="0" smtClean="0"/>
            <a:t>每</a:t>
          </a:r>
          <a:r>
            <a:rPr lang="en-US" altLang="zh-CN" sz="1600" dirty="0" smtClean="0"/>
            <a:t>X</a:t>
          </a:r>
          <a:r>
            <a:rPr lang="zh-CN" altLang="en-US" sz="1600" dirty="0" smtClean="0"/>
            <a:t>公里奖励</a:t>
          </a:r>
          <a:r>
            <a:rPr lang="en-US" altLang="zh-CN" sz="1600" dirty="0" smtClean="0"/>
            <a:t>N</a:t>
          </a:r>
          <a:r>
            <a:rPr lang="zh-CN" altLang="en-US" sz="1600" dirty="0" smtClean="0"/>
            <a:t>货币</a:t>
          </a:r>
          <a:r>
            <a:rPr lang="en-US" altLang="zh-CN" sz="1600" dirty="0" smtClean="0"/>
            <a:t>	</a:t>
          </a:r>
          <a:endParaRPr lang="zh-CN" altLang="en-US" sz="1600" dirty="0"/>
        </a:p>
      </dgm:t>
    </dgm:pt>
    <dgm:pt modelId="{35A2B8F2-A1DA-4D51-B996-D807D65EF333}" type="sib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17564BA8-482D-435A-8BB6-B7B7D12022D9}" type="par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6D72AB07-A85D-477A-A60E-6B8C931677D0}">
      <dgm:prSet phldrT="[文本]"/>
      <dgm:spPr/>
      <dgm:t>
        <a:bodyPr/>
        <a:lstStyle/>
        <a:p>
          <a:endParaRPr lang="zh-CN" altLang="en-US" sz="1400" dirty="0"/>
        </a:p>
      </dgm:t>
    </dgm:pt>
    <dgm:pt modelId="{999846CD-0CEA-468C-A595-32090591B6AC}" type="par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8717D57-F2DB-4E39-9C9A-6A6AF900009E}" type="sib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EA7BC68-6A2E-4446-9934-51ECFA4057BD}">
      <dgm:prSet phldrT="[文本]" custT="1"/>
      <dgm:spPr/>
      <dgm:t>
        <a:bodyPr/>
        <a:lstStyle/>
        <a:p>
          <a:r>
            <a:rPr lang="zh-CN" altLang="en-US" sz="1600" dirty="0" smtClean="0"/>
            <a:t>若目标兴趣点为自己已购买的，则用户可以选择升级，升级后租金增加。</a:t>
          </a:r>
          <a:endParaRPr lang="zh-CN" altLang="en-US" sz="1600" dirty="0"/>
        </a:p>
      </dgm:t>
    </dgm:pt>
    <dgm:pt modelId="{71200B45-C0B6-4003-A78F-590F43AAB0B6}" type="par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8A437532-B9FB-424D-AFAB-B4158607E103}" type="sib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1A1BDA66-BFB9-4A40-BA70-C78B082541AD}">
      <dgm:prSet phldrT="[文本]" custT="1"/>
      <dgm:spPr/>
      <dgm:t>
        <a:bodyPr/>
        <a:lstStyle/>
        <a:p>
          <a:r>
            <a:rPr lang="zh-CN" altLang="en-US" sz="1600" dirty="0" smtClean="0"/>
            <a:t>业主可以选择对目标</a:t>
          </a:r>
          <a:r>
            <a:rPr lang="en-US" altLang="zh-CN" sz="1600" dirty="0" smtClean="0"/>
            <a:t>POI</a:t>
          </a:r>
          <a:r>
            <a:rPr lang="zh-CN" altLang="en-US" sz="1600" dirty="0" smtClean="0"/>
            <a:t>进行公开拍卖。</a:t>
          </a:r>
          <a:endParaRPr lang="zh-CN" altLang="en-US" sz="1600" dirty="0"/>
        </a:p>
      </dgm:t>
    </dgm:pt>
    <dgm:pt modelId="{16207803-DD8A-4682-BF04-6F339D683DDD}" type="par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16E9E237-4CE0-4AD0-8E6E-B6086CB4E224}" type="sib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A04E0FA4-4213-4771-85F9-ABB37AF7D366}">
      <dgm:prSet phldrT="[文本]"/>
      <dgm:spPr/>
      <dgm:t>
        <a:bodyPr/>
        <a:lstStyle/>
        <a:p>
          <a:endParaRPr lang="zh-CN" altLang="en-US" dirty="0"/>
        </a:p>
      </dgm:t>
    </dgm:pt>
    <dgm:pt modelId="{CB34B4F1-D0E2-4B08-B709-713E9F1EF852}" type="par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88C3C0C1-2506-42E2-835C-2C52CCDD076A}" type="sib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DC0178AF-97A9-4DB5-BDA4-051B6B5DC1D7}">
      <dgm:prSet phldrT="[文本]" custT="1"/>
      <dgm:spPr/>
      <dgm:t>
        <a:bodyPr/>
        <a:lstStyle/>
        <a:p>
          <a:r>
            <a:rPr lang="zh-CN" altLang="en-US" sz="1600" dirty="0" smtClean="0"/>
            <a:t>特定事件</a:t>
          </a:r>
          <a:r>
            <a:rPr lang="en-US" altLang="zh-CN" sz="1600" dirty="0" smtClean="0"/>
            <a:t>	</a:t>
          </a:r>
          <a:r>
            <a:rPr lang="zh-CN" altLang="en-US" sz="1600" dirty="0" smtClean="0"/>
            <a:t>达成者奖励不定量货币或虚拟道具</a:t>
          </a:r>
          <a:endParaRPr lang="zh-CN" altLang="en-US" sz="1600" dirty="0"/>
        </a:p>
      </dgm:t>
    </dgm:pt>
    <dgm:pt modelId="{AB50AAE7-0390-482D-BAC2-047A138C4C12}" type="parTrans" cxnId="{29DCBC28-A283-412B-845C-418EA5E2EB91}">
      <dgm:prSet/>
      <dgm:spPr/>
      <dgm:t>
        <a:bodyPr/>
        <a:lstStyle/>
        <a:p>
          <a:endParaRPr lang="zh-CN" altLang="en-US"/>
        </a:p>
      </dgm:t>
    </dgm:pt>
    <dgm:pt modelId="{ADDC7CF5-9945-4C31-AFA1-401112A9D67E}" type="sibTrans" cxnId="{29DCBC28-A283-412B-845C-418EA5E2EB91}">
      <dgm:prSet/>
      <dgm:spPr/>
      <dgm:t>
        <a:bodyPr/>
        <a:lstStyle/>
        <a:p>
          <a:endParaRPr lang="zh-CN" altLang="en-US"/>
        </a:p>
      </dgm:t>
    </dgm:pt>
    <dgm:pt modelId="{06B8DC09-6408-4EB7-962E-A92F341E53A1}">
      <dgm:prSet phldrT="[文本]"/>
      <dgm:spPr/>
      <dgm:t>
        <a:bodyPr/>
        <a:lstStyle/>
        <a:p>
          <a:r>
            <a:rPr lang="zh-CN" altLang="en-US" dirty="0" smtClean="0"/>
            <a:t>用户可以选择将兴趣点转化为商用地产，则获得更丰富的内容呈现方式，或发起活动。</a:t>
          </a:r>
          <a:endParaRPr lang="zh-CN" altLang="en-US" dirty="0"/>
        </a:p>
      </dgm:t>
    </dgm:pt>
    <dgm:pt modelId="{A3C2D689-1B50-436D-A329-F5AC71529464}" type="par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4C8717D3-0C8D-4FD7-BDDA-F9B1E4C6575B}" type="sib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B05CFF4A-18F6-4CDB-B177-473476C80081}" type="pres">
      <dgm:prSet presAssocID="{69E631B9-A8B9-4585-AE19-7ACA442AD190}" presName="linear" presStyleCnt="0">
        <dgm:presLayoutVars>
          <dgm:dir/>
          <dgm:resizeHandles val="exact"/>
        </dgm:presLayoutVars>
      </dgm:prSet>
      <dgm:spPr/>
    </dgm:pt>
    <dgm:pt modelId="{300686B7-0C66-4535-B370-BBABC83C18F5}" type="pres">
      <dgm:prSet presAssocID="{C6A96D6D-9AD5-4556-876A-EDA7616E26FF}" presName="comp" presStyleCnt="0"/>
      <dgm:spPr/>
    </dgm:pt>
    <dgm:pt modelId="{7ED3922E-72D0-420F-8A93-8BC94D26E7D5}" type="pres">
      <dgm:prSet presAssocID="{C6A96D6D-9AD5-4556-876A-EDA7616E26F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28EB2CED-DBD8-41F8-BA69-532B9C80AC31}" type="pres">
      <dgm:prSet presAssocID="{C6A96D6D-9AD5-4556-876A-EDA7616E26FF}" presName="img" presStyleLbl="fgImgPlace1" presStyleIdx="0" presStyleCnt="3"/>
      <dgm:spPr/>
    </dgm:pt>
    <dgm:pt modelId="{97BA8463-9AB1-454D-A214-5758FB450AE7}" type="pres">
      <dgm:prSet presAssocID="{C6A96D6D-9AD5-4556-876A-EDA7616E26F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9A23F-22C4-477D-8CF7-DA93968896F6}" type="pres">
      <dgm:prSet presAssocID="{9D67B467-B670-48C0-80ED-1310EE789A6F}" presName="spacer" presStyleCnt="0"/>
      <dgm:spPr/>
    </dgm:pt>
    <dgm:pt modelId="{CD5A263D-8DA2-41D9-BC70-6C0469E4A6E5}" type="pres">
      <dgm:prSet presAssocID="{EE008329-8751-45E2-91F4-6C2E5BEC3FFA}" presName="comp" presStyleCnt="0"/>
      <dgm:spPr/>
    </dgm:pt>
    <dgm:pt modelId="{29FEA90D-7520-454F-A252-0B71175ABB20}" type="pres">
      <dgm:prSet presAssocID="{EE008329-8751-45E2-91F4-6C2E5BEC3FF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CEA63B70-01F0-4EE8-9AC5-0A970B6C7354}" type="pres">
      <dgm:prSet presAssocID="{EE008329-8751-45E2-91F4-6C2E5BEC3FFA}" presName="img" presStyleLbl="fgImgPlace1" presStyleIdx="1" presStyleCnt="3"/>
      <dgm:spPr/>
    </dgm:pt>
    <dgm:pt modelId="{952E8CDA-A5ED-4010-B3D5-588D63DCF1A1}" type="pres">
      <dgm:prSet presAssocID="{EE008329-8751-45E2-91F4-6C2E5BEC3FF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FB1F0-6067-441B-9513-C55AB6757AAC}" type="pres">
      <dgm:prSet presAssocID="{362E439D-1361-46B4-94E5-9D244623E592}" presName="spacer" presStyleCnt="0"/>
      <dgm:spPr/>
    </dgm:pt>
    <dgm:pt modelId="{E15A6C56-DC2B-4004-B9BE-858FECA3AEA6}" type="pres">
      <dgm:prSet presAssocID="{2E1324B7-346D-4C46-BB9C-E53A4F2209AE}" presName="comp" presStyleCnt="0"/>
      <dgm:spPr/>
    </dgm:pt>
    <dgm:pt modelId="{46EF5102-036E-44C5-AE43-13C04B72DCC9}" type="pres">
      <dgm:prSet presAssocID="{2E1324B7-346D-4C46-BB9C-E53A4F2209AE}" presName="box" presStyleLbl="node1" presStyleIdx="2" presStyleCnt="3" custLinFactNeighborX="-670"/>
      <dgm:spPr/>
      <dgm:t>
        <a:bodyPr/>
        <a:lstStyle/>
        <a:p>
          <a:endParaRPr lang="zh-CN" altLang="en-US"/>
        </a:p>
      </dgm:t>
    </dgm:pt>
    <dgm:pt modelId="{005F168A-BA07-4388-9F65-2B4B6D9C24DD}" type="pres">
      <dgm:prSet presAssocID="{2E1324B7-346D-4C46-BB9C-E53A4F2209AE}" presName="img" presStyleLbl="fgImgPlace1" presStyleIdx="2" presStyleCnt="3"/>
      <dgm:spPr/>
    </dgm:pt>
    <dgm:pt modelId="{8B193182-CC30-49F4-877F-D40122E81E97}" type="pres">
      <dgm:prSet presAssocID="{2E1324B7-346D-4C46-BB9C-E53A4F2209A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1642D7-27F4-4ED3-8F3D-32707B03CAB9}" type="presOf" srcId="{1A1BDA66-BFB9-4A40-BA70-C78B082541AD}" destId="{952E8CDA-A5ED-4010-B3D5-588D63DCF1A1}" srcOrd="1" destOrd="4" presId="urn:microsoft.com/office/officeart/2005/8/layout/vList4"/>
    <dgm:cxn modelId="{D76F7725-DBFD-4406-9066-01EDB734E573}" type="presOf" srcId="{EE008329-8751-45E2-91F4-6C2E5BEC3FFA}" destId="{29FEA90D-7520-454F-A252-0B71175ABB20}" srcOrd="0" destOrd="0" presId="urn:microsoft.com/office/officeart/2005/8/layout/vList4"/>
    <dgm:cxn modelId="{2F7CCF89-55A0-4C40-A3D0-E34962ECF123}" srcId="{EE008329-8751-45E2-91F4-6C2E5BEC3FFA}" destId="{6D72AB07-A85D-477A-A60E-6B8C931677D0}" srcOrd="4" destOrd="0" parTransId="{999846CD-0CEA-468C-A595-32090591B6AC}" sibTransId="{A8717D57-F2DB-4E39-9C9A-6A6AF900009E}"/>
    <dgm:cxn modelId="{0CA3249F-448C-4F39-BB02-65E9D3D172A4}" type="presOf" srcId="{1A1BDA66-BFB9-4A40-BA70-C78B082541AD}" destId="{29FEA90D-7520-454F-A252-0B71175ABB20}" srcOrd="0" destOrd="4" presId="urn:microsoft.com/office/officeart/2005/8/layout/vList4"/>
    <dgm:cxn modelId="{D690BECF-1A63-4B4D-97A6-C3D3D786B7CC}" srcId="{2E1324B7-346D-4C46-BB9C-E53A4F2209AE}" destId="{A04E0FA4-4213-4771-85F9-ABB37AF7D366}" srcOrd="3" destOrd="0" parTransId="{CB34B4F1-D0E2-4B08-B709-713E9F1EF852}" sibTransId="{88C3C0C1-2506-42E2-835C-2C52CCDD076A}"/>
    <dgm:cxn modelId="{9D9CB715-5ABC-49F3-A056-7915CB3F8D46}" type="presOf" srcId="{A04E0FA4-4213-4771-85F9-ABB37AF7D366}" destId="{46EF5102-036E-44C5-AE43-13C04B72DCC9}" srcOrd="0" destOrd="4" presId="urn:microsoft.com/office/officeart/2005/8/layout/vList4"/>
    <dgm:cxn modelId="{A321CCD5-9306-4259-BC0D-1DFDE8211589}" type="presOf" srcId="{273E3FD1-F259-4CCD-A575-293F05CAED8A}" destId="{952E8CDA-A5ED-4010-B3D5-588D63DCF1A1}" srcOrd="1" destOrd="1" presId="urn:microsoft.com/office/officeart/2005/8/layout/vList4"/>
    <dgm:cxn modelId="{DF9D8554-CFF3-4F26-B38C-2B9626C6FE46}" type="presOf" srcId="{3A14CBC5-A137-433C-9AA5-BDDBCA82FB1E}" destId="{7ED3922E-72D0-420F-8A93-8BC94D26E7D5}" srcOrd="0" destOrd="3" presId="urn:microsoft.com/office/officeart/2005/8/layout/vList4"/>
    <dgm:cxn modelId="{F1304044-F5A9-4278-9428-5CC72872F641}" type="presOf" srcId="{EE008329-8751-45E2-91F4-6C2E5BEC3FFA}" destId="{952E8CDA-A5ED-4010-B3D5-588D63DCF1A1}" srcOrd="1" destOrd="0" presId="urn:microsoft.com/office/officeart/2005/8/layout/vList4"/>
    <dgm:cxn modelId="{9DEDCB1F-E771-4AF3-840A-53B1C4D71954}" type="presOf" srcId="{2E1324B7-346D-4C46-BB9C-E53A4F2209AE}" destId="{8B193182-CC30-49F4-877F-D40122E81E97}" srcOrd="1" destOrd="0" presId="urn:microsoft.com/office/officeart/2005/8/layout/vList4"/>
    <dgm:cxn modelId="{29DCBC28-A283-412B-845C-418EA5E2EB91}" srcId="{C6A96D6D-9AD5-4556-876A-EDA7616E26FF}" destId="{DC0178AF-97A9-4DB5-BDA4-051B6B5DC1D7}" srcOrd="3" destOrd="0" parTransId="{AB50AAE7-0390-482D-BAC2-047A138C4C12}" sibTransId="{ADDC7CF5-9945-4C31-AFA1-401112A9D67E}"/>
    <dgm:cxn modelId="{AE3AA022-3903-4830-8DAC-760996E088CF}" type="presOf" srcId="{3A14CBC5-A137-433C-9AA5-BDDBCA82FB1E}" destId="{97BA8463-9AB1-454D-A214-5758FB450AE7}" srcOrd="1" destOrd="3" presId="urn:microsoft.com/office/officeart/2005/8/layout/vList4"/>
    <dgm:cxn modelId="{4C72FD21-C282-4A9E-95B0-34BFCD083AC2}" type="presOf" srcId="{AEA7BC68-6A2E-4446-9934-51ECFA4057BD}" destId="{952E8CDA-A5ED-4010-B3D5-588D63DCF1A1}" srcOrd="1" destOrd="3" presId="urn:microsoft.com/office/officeart/2005/8/layout/vList4"/>
    <dgm:cxn modelId="{19EEDB27-652F-47C3-A061-D75D7604CE95}" type="presOf" srcId="{DC0178AF-97A9-4DB5-BDA4-051B6B5DC1D7}" destId="{7ED3922E-72D0-420F-8A93-8BC94D26E7D5}" srcOrd="0" destOrd="4" presId="urn:microsoft.com/office/officeart/2005/8/layout/vList4"/>
    <dgm:cxn modelId="{41F71BB2-BFEC-4BDA-9DCE-B1BA8721C707}" srcId="{C6A96D6D-9AD5-4556-876A-EDA7616E26FF}" destId="{5F3FFD2C-2E7A-4B3E-92FA-AEB72A61D199}" srcOrd="0" destOrd="0" parTransId="{17564BA8-482D-435A-8BB6-B7B7D12022D9}" sibTransId="{35A2B8F2-A1DA-4D51-B996-D807D65EF333}"/>
    <dgm:cxn modelId="{DC71B006-73ED-4A1C-8517-112BC70DDF6D}" srcId="{EE008329-8751-45E2-91F4-6C2E5BEC3FFA}" destId="{AEA7BC68-6A2E-4446-9934-51ECFA4057BD}" srcOrd="2" destOrd="0" parTransId="{71200B45-C0B6-4003-A78F-590F43AAB0B6}" sibTransId="{8A437532-B9FB-424D-AFAB-B4158607E103}"/>
    <dgm:cxn modelId="{7F4BC869-DB65-47DD-8AE1-2E2E25C89BD5}" type="presOf" srcId="{4D8F3E7C-B341-47CF-95BB-9E6BFE124496}" destId="{7ED3922E-72D0-420F-8A93-8BC94D26E7D5}" srcOrd="0" destOrd="2" presId="urn:microsoft.com/office/officeart/2005/8/layout/vList4"/>
    <dgm:cxn modelId="{BB601731-E7EB-447A-80EB-729CF741775F}" type="presOf" srcId="{C6A96D6D-9AD5-4556-876A-EDA7616E26FF}" destId="{97BA8463-9AB1-454D-A214-5758FB450AE7}" srcOrd="1" destOrd="0" presId="urn:microsoft.com/office/officeart/2005/8/layout/vList4"/>
    <dgm:cxn modelId="{10135EC0-D683-4B90-B68F-4B9F5CC3BD6F}" srcId="{69E631B9-A8B9-4585-AE19-7ACA442AD190}" destId="{EE008329-8751-45E2-91F4-6C2E5BEC3FFA}" srcOrd="1" destOrd="0" parTransId="{4F87B264-73CC-49E5-8808-D69ECEFD5974}" sibTransId="{362E439D-1361-46B4-94E5-9D244623E592}"/>
    <dgm:cxn modelId="{FB54C3E9-ED29-4590-99E9-C591AD928189}" type="presOf" srcId="{06B8DC09-6408-4EB7-962E-A92F341E53A1}" destId="{8B193182-CC30-49F4-877F-D40122E81E97}" srcOrd="1" destOrd="3" presId="urn:microsoft.com/office/officeart/2005/8/layout/vList4"/>
    <dgm:cxn modelId="{8C10E33A-174B-40DF-BF8E-D2D1B3D1F9B4}" srcId="{69E631B9-A8B9-4585-AE19-7ACA442AD190}" destId="{C6A96D6D-9AD5-4556-876A-EDA7616E26FF}" srcOrd="0" destOrd="0" parTransId="{9C50807A-70A6-43BE-8645-320A892DC1AC}" sibTransId="{9D67B467-B670-48C0-80ED-1310EE789A6F}"/>
    <dgm:cxn modelId="{578687D5-5814-4266-AD12-7F2287301853}" type="presOf" srcId="{DC0178AF-97A9-4DB5-BDA4-051B6B5DC1D7}" destId="{97BA8463-9AB1-454D-A214-5758FB450AE7}" srcOrd="1" destOrd="4" presId="urn:microsoft.com/office/officeart/2005/8/layout/vList4"/>
    <dgm:cxn modelId="{A28E069A-B6C1-4D07-83CE-98F0183D462D}" type="presOf" srcId="{A04E0FA4-4213-4771-85F9-ABB37AF7D366}" destId="{8B193182-CC30-49F4-877F-D40122E81E97}" srcOrd="1" destOrd="4" presId="urn:microsoft.com/office/officeart/2005/8/layout/vList4"/>
    <dgm:cxn modelId="{449EE9EA-EB77-4ED5-AAB5-A19E0CC4DD8F}" type="presOf" srcId="{5F3FFD2C-2E7A-4B3E-92FA-AEB72A61D199}" destId="{7ED3922E-72D0-420F-8A93-8BC94D26E7D5}" srcOrd="0" destOrd="1" presId="urn:microsoft.com/office/officeart/2005/8/layout/vList4"/>
    <dgm:cxn modelId="{CC9D109C-8889-4D7C-B55A-23CCFCADA5B2}" type="presOf" srcId="{E18339C9-1FEC-4EA0-8836-B6D82A0C8A6D}" destId="{8B193182-CC30-49F4-877F-D40122E81E97}" srcOrd="1" destOrd="2" presId="urn:microsoft.com/office/officeart/2005/8/layout/vList4"/>
    <dgm:cxn modelId="{11467E07-2950-4E71-975C-B1E964FDBC93}" srcId="{C6A96D6D-9AD5-4556-876A-EDA7616E26FF}" destId="{3A14CBC5-A137-433C-9AA5-BDDBCA82FB1E}" srcOrd="2" destOrd="0" parTransId="{4E843A10-B4E8-4B32-9F97-114AC9A7D51F}" sibTransId="{2E9FDD25-8459-4847-BEA9-547A2EE249CB}"/>
    <dgm:cxn modelId="{11EACCA7-500A-4D43-AF8D-1946D167E246}" srcId="{2E1324B7-346D-4C46-BB9C-E53A4F2209AE}" destId="{06B8DC09-6408-4EB7-962E-A92F341E53A1}" srcOrd="2" destOrd="0" parTransId="{A3C2D689-1B50-436D-A329-F5AC71529464}" sibTransId="{4C8717D3-0C8D-4FD7-BDDA-F9B1E4C6575B}"/>
    <dgm:cxn modelId="{D5E042BC-522D-490E-8E9E-C9A2F52DB18A}" srcId="{C6A96D6D-9AD5-4556-876A-EDA7616E26FF}" destId="{4D8F3E7C-B341-47CF-95BB-9E6BFE124496}" srcOrd="1" destOrd="0" parTransId="{32355C94-4CC7-438E-B994-87784CA84B90}" sibTransId="{44C035B0-1481-41C9-B445-3FA497015B11}"/>
    <dgm:cxn modelId="{8AD7F0A0-F8B0-4640-B4A0-D4D64396B636}" srcId="{2E1324B7-346D-4C46-BB9C-E53A4F2209AE}" destId="{10542D9E-4E75-4663-A739-D7305D3BA214}" srcOrd="0" destOrd="0" parTransId="{C9CFC89C-E03D-428E-A1C5-4E2DA4E9838F}" sibTransId="{66EC02FE-FAC0-47D9-BAD4-B9248F2C5EEC}"/>
    <dgm:cxn modelId="{38C4E623-0C98-4A09-BF91-C955C2339793}" type="presOf" srcId="{69E631B9-A8B9-4585-AE19-7ACA442AD190}" destId="{B05CFF4A-18F6-4CDB-B177-473476C80081}" srcOrd="0" destOrd="0" presId="urn:microsoft.com/office/officeart/2005/8/layout/vList4"/>
    <dgm:cxn modelId="{6E34F868-6E63-4772-B99A-83774E7458A3}" type="presOf" srcId="{5F3FFD2C-2E7A-4B3E-92FA-AEB72A61D199}" destId="{97BA8463-9AB1-454D-A214-5758FB450AE7}" srcOrd="1" destOrd="1" presId="urn:microsoft.com/office/officeart/2005/8/layout/vList4"/>
    <dgm:cxn modelId="{F99C3466-43FD-4A75-BDDF-7A37630D1813}" type="presOf" srcId="{C6A96D6D-9AD5-4556-876A-EDA7616E26FF}" destId="{7ED3922E-72D0-420F-8A93-8BC94D26E7D5}" srcOrd="0" destOrd="0" presId="urn:microsoft.com/office/officeart/2005/8/layout/vList4"/>
    <dgm:cxn modelId="{66BDBB1C-0F96-44D5-841A-9764BBEC0325}" type="presOf" srcId="{6D72AB07-A85D-477A-A60E-6B8C931677D0}" destId="{952E8CDA-A5ED-4010-B3D5-588D63DCF1A1}" srcOrd="1" destOrd="5" presId="urn:microsoft.com/office/officeart/2005/8/layout/vList4"/>
    <dgm:cxn modelId="{4EB21299-C92D-49BF-82BE-ED41C90D15DB}" type="presOf" srcId="{2E1324B7-346D-4C46-BB9C-E53A4F2209AE}" destId="{46EF5102-036E-44C5-AE43-13C04B72DCC9}" srcOrd="0" destOrd="0" presId="urn:microsoft.com/office/officeart/2005/8/layout/vList4"/>
    <dgm:cxn modelId="{7B23C019-377E-43D1-AF8C-A681CE75950A}" srcId="{EE008329-8751-45E2-91F4-6C2E5BEC3FFA}" destId="{273E3FD1-F259-4CCD-A575-293F05CAED8A}" srcOrd="0" destOrd="0" parTransId="{B8B78F23-23C8-4E4B-8662-A5DCFCC1A5F0}" sibTransId="{CE56F6E1-1F28-434B-B1EB-4250A67F6BC5}"/>
    <dgm:cxn modelId="{00A7CB69-FF5F-4BBF-BD3D-C971BEC3FF73}" type="presOf" srcId="{06B8DC09-6408-4EB7-962E-A92F341E53A1}" destId="{46EF5102-036E-44C5-AE43-13C04B72DCC9}" srcOrd="0" destOrd="3" presId="urn:microsoft.com/office/officeart/2005/8/layout/vList4"/>
    <dgm:cxn modelId="{C6FEF7D4-CA6E-47B1-AE65-58917B324353}" type="presOf" srcId="{10542D9E-4E75-4663-A739-D7305D3BA214}" destId="{46EF5102-036E-44C5-AE43-13C04B72DCC9}" srcOrd="0" destOrd="1" presId="urn:microsoft.com/office/officeart/2005/8/layout/vList4"/>
    <dgm:cxn modelId="{4585EC46-185E-4C89-BA08-4BCF512FB0EB}" type="presOf" srcId="{6D72AB07-A85D-477A-A60E-6B8C931677D0}" destId="{29FEA90D-7520-454F-A252-0B71175ABB20}" srcOrd="0" destOrd="5" presId="urn:microsoft.com/office/officeart/2005/8/layout/vList4"/>
    <dgm:cxn modelId="{D2A8D1C9-3F5F-490E-B711-9F74485B1D5C}" type="presOf" srcId="{10542D9E-4E75-4663-A739-D7305D3BA214}" destId="{8B193182-CC30-49F4-877F-D40122E81E97}" srcOrd="1" destOrd="1" presId="urn:microsoft.com/office/officeart/2005/8/layout/vList4"/>
    <dgm:cxn modelId="{EFB38EC5-8014-4F55-80F5-6E940E57ED49}" srcId="{2E1324B7-346D-4C46-BB9C-E53A4F2209AE}" destId="{E18339C9-1FEC-4EA0-8836-B6D82A0C8A6D}" srcOrd="1" destOrd="0" parTransId="{008295D1-06BE-4718-A3E2-F52FEE6A8A4A}" sibTransId="{64E09B9C-70F9-4A2F-898C-58B8E3979039}"/>
    <dgm:cxn modelId="{D9A3FC99-E2E3-45D0-A796-43C52CD4B0EF}" type="presOf" srcId="{4D8F3E7C-B341-47CF-95BB-9E6BFE124496}" destId="{97BA8463-9AB1-454D-A214-5758FB450AE7}" srcOrd="1" destOrd="2" presId="urn:microsoft.com/office/officeart/2005/8/layout/vList4"/>
    <dgm:cxn modelId="{6E23CA6C-DB94-4E4D-A1B9-157BCF197C58}" type="presOf" srcId="{9BD52E67-F2AD-4BD6-A7BC-7F8801BE4F54}" destId="{29FEA90D-7520-454F-A252-0B71175ABB20}" srcOrd="0" destOrd="2" presId="urn:microsoft.com/office/officeart/2005/8/layout/vList4"/>
    <dgm:cxn modelId="{7786B21C-4F45-4D2D-A50B-FD6EEE7CEF59}" type="presOf" srcId="{AEA7BC68-6A2E-4446-9934-51ECFA4057BD}" destId="{29FEA90D-7520-454F-A252-0B71175ABB20}" srcOrd="0" destOrd="3" presId="urn:microsoft.com/office/officeart/2005/8/layout/vList4"/>
    <dgm:cxn modelId="{F1A92560-191B-4CBA-99C9-9DD5409D67FA}" type="presOf" srcId="{E18339C9-1FEC-4EA0-8836-B6D82A0C8A6D}" destId="{46EF5102-036E-44C5-AE43-13C04B72DCC9}" srcOrd="0" destOrd="2" presId="urn:microsoft.com/office/officeart/2005/8/layout/vList4"/>
    <dgm:cxn modelId="{DA4BC428-7941-48BE-8D56-FC4A892BC39B}" srcId="{EE008329-8751-45E2-91F4-6C2E5BEC3FFA}" destId="{9BD52E67-F2AD-4BD6-A7BC-7F8801BE4F54}" srcOrd="1" destOrd="0" parTransId="{3C3BC3AC-1CE0-402F-9E5F-F167A1DF1129}" sibTransId="{5CB2614E-A79A-4566-AC0B-A42F8BC25DDB}"/>
    <dgm:cxn modelId="{9B7D3895-B7F7-4870-A577-C90A729282EC}" type="presOf" srcId="{9BD52E67-F2AD-4BD6-A7BC-7F8801BE4F54}" destId="{952E8CDA-A5ED-4010-B3D5-588D63DCF1A1}" srcOrd="1" destOrd="2" presId="urn:microsoft.com/office/officeart/2005/8/layout/vList4"/>
    <dgm:cxn modelId="{EBD13B97-6161-4465-A083-283B9D281062}" type="presOf" srcId="{273E3FD1-F259-4CCD-A575-293F05CAED8A}" destId="{29FEA90D-7520-454F-A252-0B71175ABB20}" srcOrd="0" destOrd="1" presId="urn:microsoft.com/office/officeart/2005/8/layout/vList4"/>
    <dgm:cxn modelId="{1D32B42A-2A27-4319-802E-4B9A5D685F99}" srcId="{69E631B9-A8B9-4585-AE19-7ACA442AD190}" destId="{2E1324B7-346D-4C46-BB9C-E53A4F2209AE}" srcOrd="2" destOrd="0" parTransId="{CB7A83D6-F928-4A35-BAC2-1280AA9FBED1}" sibTransId="{CE87445A-BB43-49F1-A2D2-9A831052727B}"/>
    <dgm:cxn modelId="{A973A36A-1137-4E95-A287-042C8E833118}" srcId="{EE008329-8751-45E2-91F4-6C2E5BEC3FFA}" destId="{1A1BDA66-BFB9-4A40-BA70-C78B082541AD}" srcOrd="3" destOrd="0" parTransId="{16207803-DD8A-4682-BF04-6F339D683DDD}" sibTransId="{16E9E237-4CE0-4AD0-8E6E-B6086CB4E224}"/>
    <dgm:cxn modelId="{08BE029A-E6D0-4956-BC68-F6A3AB824DAD}" type="presParOf" srcId="{B05CFF4A-18F6-4CDB-B177-473476C80081}" destId="{300686B7-0C66-4535-B370-BBABC83C18F5}" srcOrd="0" destOrd="0" presId="urn:microsoft.com/office/officeart/2005/8/layout/vList4"/>
    <dgm:cxn modelId="{754E3598-8055-42EA-AF84-CD0CD9EBDF51}" type="presParOf" srcId="{300686B7-0C66-4535-B370-BBABC83C18F5}" destId="{7ED3922E-72D0-420F-8A93-8BC94D26E7D5}" srcOrd="0" destOrd="0" presId="urn:microsoft.com/office/officeart/2005/8/layout/vList4"/>
    <dgm:cxn modelId="{8797463F-5CDF-448F-896C-DB602DC28655}" type="presParOf" srcId="{300686B7-0C66-4535-B370-BBABC83C18F5}" destId="{28EB2CED-DBD8-41F8-BA69-532B9C80AC31}" srcOrd="1" destOrd="0" presId="urn:microsoft.com/office/officeart/2005/8/layout/vList4"/>
    <dgm:cxn modelId="{39A9C9BD-B25A-436F-A99E-A7B1DEE742C9}" type="presParOf" srcId="{300686B7-0C66-4535-B370-BBABC83C18F5}" destId="{97BA8463-9AB1-454D-A214-5758FB450AE7}" srcOrd="2" destOrd="0" presId="urn:microsoft.com/office/officeart/2005/8/layout/vList4"/>
    <dgm:cxn modelId="{35711C47-1F86-4A97-BAD6-6C9CF189820A}" type="presParOf" srcId="{B05CFF4A-18F6-4CDB-B177-473476C80081}" destId="{3229A23F-22C4-477D-8CF7-DA93968896F6}" srcOrd="1" destOrd="0" presId="urn:microsoft.com/office/officeart/2005/8/layout/vList4"/>
    <dgm:cxn modelId="{1D228C08-31F5-483A-95B5-21404ED649D9}" type="presParOf" srcId="{B05CFF4A-18F6-4CDB-B177-473476C80081}" destId="{CD5A263D-8DA2-41D9-BC70-6C0469E4A6E5}" srcOrd="2" destOrd="0" presId="urn:microsoft.com/office/officeart/2005/8/layout/vList4"/>
    <dgm:cxn modelId="{12AB76FF-FC7F-4D71-9794-DB0A277BA8FF}" type="presParOf" srcId="{CD5A263D-8DA2-41D9-BC70-6C0469E4A6E5}" destId="{29FEA90D-7520-454F-A252-0B71175ABB20}" srcOrd="0" destOrd="0" presId="urn:microsoft.com/office/officeart/2005/8/layout/vList4"/>
    <dgm:cxn modelId="{CCEBBAD9-26DA-4736-B3EC-1FAA910063AC}" type="presParOf" srcId="{CD5A263D-8DA2-41D9-BC70-6C0469E4A6E5}" destId="{CEA63B70-01F0-4EE8-9AC5-0A970B6C7354}" srcOrd="1" destOrd="0" presId="urn:microsoft.com/office/officeart/2005/8/layout/vList4"/>
    <dgm:cxn modelId="{268D4537-3E72-4FAB-B20A-B809815DC011}" type="presParOf" srcId="{CD5A263D-8DA2-41D9-BC70-6C0469E4A6E5}" destId="{952E8CDA-A5ED-4010-B3D5-588D63DCF1A1}" srcOrd="2" destOrd="0" presId="urn:microsoft.com/office/officeart/2005/8/layout/vList4"/>
    <dgm:cxn modelId="{36FD8A8A-5915-4FAD-BD24-3E53EE378959}" type="presParOf" srcId="{B05CFF4A-18F6-4CDB-B177-473476C80081}" destId="{D8FFB1F0-6067-441B-9513-C55AB6757AAC}" srcOrd="3" destOrd="0" presId="urn:microsoft.com/office/officeart/2005/8/layout/vList4"/>
    <dgm:cxn modelId="{8F248DFC-D7C9-4527-8F9B-3D1F2977AB6F}" type="presParOf" srcId="{B05CFF4A-18F6-4CDB-B177-473476C80081}" destId="{E15A6C56-DC2B-4004-B9BE-858FECA3AEA6}" srcOrd="4" destOrd="0" presId="urn:microsoft.com/office/officeart/2005/8/layout/vList4"/>
    <dgm:cxn modelId="{4A4C31AC-69C7-4C93-8D51-3C87C2A3E978}" type="presParOf" srcId="{E15A6C56-DC2B-4004-B9BE-858FECA3AEA6}" destId="{46EF5102-036E-44C5-AE43-13C04B72DCC9}" srcOrd="0" destOrd="0" presId="urn:microsoft.com/office/officeart/2005/8/layout/vList4"/>
    <dgm:cxn modelId="{674F5470-0DA3-4854-9B7D-7711A412DBA9}" type="presParOf" srcId="{E15A6C56-DC2B-4004-B9BE-858FECA3AEA6}" destId="{005F168A-BA07-4388-9F65-2B4B6D9C24DD}" srcOrd="1" destOrd="0" presId="urn:microsoft.com/office/officeart/2005/8/layout/vList4"/>
    <dgm:cxn modelId="{B0F93CD0-47CD-44F0-BD7E-E0BF90163AFA}" type="presParOf" srcId="{E15A6C56-DC2B-4004-B9BE-858FECA3AEA6}" destId="{8B193182-CC30-49F4-877F-D40122E81E97}" srcOrd="2" destOrd="0" presId="urn:microsoft.com/office/officeart/2005/8/layout/vList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0F982A-E5D3-4F36-8EA6-9E90F5D9CD05}" type="doc">
      <dgm:prSet loTypeId="urn:microsoft.com/office/officeart/2005/8/layout/venn2" loCatId="relationship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41D4A6D6-F5CC-41E4-BE7F-0CEA980B8921}">
      <dgm:prSet phldrT="[文本]" custT="1"/>
      <dgm:spPr/>
      <dgm:t>
        <a:bodyPr/>
        <a:lstStyle/>
        <a:p>
          <a:r>
            <a:rPr lang="zh-CN" altLang="en-US" sz="2400" dirty="0" smtClean="0"/>
            <a:t>商业地产</a:t>
          </a:r>
          <a:endParaRPr lang="en-US" altLang="zh-CN" sz="2400" dirty="0" smtClean="0"/>
        </a:p>
        <a:p>
          <a:r>
            <a:rPr lang="zh-CN" altLang="en-US" sz="2400" dirty="0" smtClean="0"/>
            <a:t>活动发布</a:t>
          </a:r>
          <a:endParaRPr lang="en-US" altLang="zh-CN" sz="2400" dirty="0" smtClean="0"/>
        </a:p>
      </dgm:t>
    </dgm:pt>
    <dgm:pt modelId="{F7A9BB47-86D5-463E-B8B3-59944CBCCE99}" type="parTrans" cxnId="{4629FDC5-6C2F-4BEE-B7FE-8C830D7E655A}">
      <dgm:prSet/>
      <dgm:spPr/>
      <dgm:t>
        <a:bodyPr/>
        <a:lstStyle/>
        <a:p>
          <a:endParaRPr lang="zh-CN" altLang="en-US"/>
        </a:p>
      </dgm:t>
    </dgm:pt>
    <dgm:pt modelId="{955C9C49-4A3D-4D04-9AF0-B96C5931B0D2}" type="sibTrans" cxnId="{4629FDC5-6C2F-4BEE-B7FE-8C830D7E655A}">
      <dgm:prSet/>
      <dgm:spPr/>
      <dgm:t>
        <a:bodyPr/>
        <a:lstStyle/>
        <a:p>
          <a:endParaRPr lang="zh-CN" altLang="en-US"/>
        </a:p>
      </dgm:t>
    </dgm:pt>
    <dgm:pt modelId="{6C2409B6-C2BB-4DDD-A9EA-A388BCBCC92C}">
      <dgm:prSet phldrT="[文本]" custT="1"/>
      <dgm:spPr/>
      <dgm:t>
        <a:bodyPr/>
        <a:lstStyle/>
        <a:p>
          <a:r>
            <a:rPr lang="zh-CN" altLang="en-US" sz="2800" dirty="0" smtClean="0"/>
            <a:t>商业地产内</a:t>
          </a:r>
          <a:r>
            <a:rPr lang="en-US" altLang="zh-CN" sz="2800" dirty="0" smtClean="0"/>
            <a:t>H5</a:t>
          </a:r>
          <a:r>
            <a:rPr lang="zh-CN" altLang="en-US" sz="2800" dirty="0" smtClean="0"/>
            <a:t>容呈现</a:t>
          </a:r>
          <a:endParaRPr lang="zh-CN" altLang="en-US" sz="2800" dirty="0"/>
        </a:p>
      </dgm:t>
    </dgm:pt>
    <dgm:pt modelId="{5A61BC74-638F-4469-AFF7-AF330ABB48D7}" type="parTrans" cxnId="{CD0DEE74-DE10-4863-9827-55336ED4FA57}">
      <dgm:prSet/>
      <dgm:spPr/>
      <dgm:t>
        <a:bodyPr/>
        <a:lstStyle/>
        <a:p>
          <a:endParaRPr lang="zh-CN" altLang="en-US"/>
        </a:p>
      </dgm:t>
    </dgm:pt>
    <dgm:pt modelId="{16D0CDCA-90CB-4D2F-B985-2217C079D9D3}" type="sibTrans" cxnId="{CD0DEE74-DE10-4863-9827-55336ED4FA57}">
      <dgm:prSet/>
      <dgm:spPr/>
      <dgm:t>
        <a:bodyPr/>
        <a:lstStyle/>
        <a:p>
          <a:endParaRPr lang="zh-CN" altLang="en-US"/>
        </a:p>
      </dgm:t>
    </dgm:pt>
    <dgm:pt modelId="{45B8060F-1B69-4239-B563-334B6A2FF371}">
      <dgm:prSet phldrT="[文本]"/>
      <dgm:spPr/>
      <dgm:t>
        <a:bodyPr/>
        <a:lstStyle/>
        <a:p>
          <a:r>
            <a:rPr lang="zh-CN" altLang="en-US" dirty="0" smtClean="0"/>
            <a:t>实景</a:t>
          </a:r>
          <a:r>
            <a:rPr lang="en-US" altLang="zh-CN" dirty="0" smtClean="0"/>
            <a:t>AR</a:t>
          </a:r>
          <a:r>
            <a:rPr lang="zh-CN" altLang="en-US" dirty="0" smtClean="0"/>
            <a:t>呈现</a:t>
          </a:r>
          <a:endParaRPr lang="zh-CN" altLang="en-US" dirty="0"/>
        </a:p>
      </dgm:t>
    </dgm:pt>
    <dgm:pt modelId="{8D4EC63A-D7B9-466C-A52A-4DDA25EDF0D0}" type="parTrans" cxnId="{E94915F9-2B01-4789-89B5-CA17BA7994DC}">
      <dgm:prSet/>
      <dgm:spPr/>
      <dgm:t>
        <a:bodyPr/>
        <a:lstStyle/>
        <a:p>
          <a:endParaRPr lang="zh-CN" altLang="en-US"/>
        </a:p>
      </dgm:t>
    </dgm:pt>
    <dgm:pt modelId="{970DC3D7-480F-4A9C-8976-E8B337025649}" type="sibTrans" cxnId="{E94915F9-2B01-4789-89B5-CA17BA7994DC}">
      <dgm:prSet/>
      <dgm:spPr/>
      <dgm:t>
        <a:bodyPr/>
        <a:lstStyle/>
        <a:p>
          <a:endParaRPr lang="zh-CN" altLang="en-US"/>
        </a:p>
      </dgm:t>
    </dgm:pt>
    <dgm:pt modelId="{35E13C97-E208-4E40-83D1-1A94D3BA80B9}">
      <dgm:prSet phldrT="[文本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altLang="zh-CN" sz="2000" dirty="0" smtClean="0"/>
        </a:p>
        <a:p>
          <a:r>
            <a:rPr lang="zh-CN" altLang="en-US" sz="2000" dirty="0" smtClean="0"/>
            <a:t>自定义兴趣点描述</a:t>
          </a:r>
          <a:endParaRPr lang="en-US" altLang="zh-CN" sz="2000" dirty="0" smtClean="0"/>
        </a:p>
        <a:p>
          <a:r>
            <a:rPr lang="zh-CN" altLang="en-US" sz="2000" dirty="0" smtClean="0"/>
            <a:t>兴趣点虚拟售价</a:t>
          </a:r>
          <a:endParaRPr lang="en-US" altLang="zh-CN" sz="2000" dirty="0" smtClean="0"/>
        </a:p>
        <a:p>
          <a:endParaRPr lang="en-US" altLang="zh-CN" sz="2000" dirty="0" smtClean="0"/>
        </a:p>
      </dgm:t>
    </dgm:pt>
    <dgm:pt modelId="{2F16FEC9-DF94-49B9-8DA9-A47CE21336E4}" type="parTrans" cxnId="{E0F31212-6D57-420C-9EB1-6E7698E99053}">
      <dgm:prSet/>
      <dgm:spPr/>
      <dgm:t>
        <a:bodyPr/>
        <a:lstStyle/>
        <a:p>
          <a:endParaRPr lang="zh-CN" altLang="en-US"/>
        </a:p>
      </dgm:t>
    </dgm:pt>
    <dgm:pt modelId="{C73C2B04-C671-45FD-B237-2AE7A2B62F14}" type="sibTrans" cxnId="{E0F31212-6D57-420C-9EB1-6E7698E99053}">
      <dgm:prSet/>
      <dgm:spPr/>
      <dgm:t>
        <a:bodyPr/>
        <a:lstStyle/>
        <a:p>
          <a:endParaRPr lang="zh-CN" altLang="en-US"/>
        </a:p>
      </dgm:t>
    </dgm:pt>
    <dgm:pt modelId="{75AC670D-C57C-4302-AF72-1959F0448F64}" type="pres">
      <dgm:prSet presAssocID="{8E0F982A-E5D3-4F36-8EA6-9E90F5D9CD05}" presName="Name0" presStyleCnt="0">
        <dgm:presLayoutVars>
          <dgm:chMax val="7"/>
          <dgm:resizeHandles val="exact"/>
        </dgm:presLayoutVars>
      </dgm:prSet>
      <dgm:spPr/>
    </dgm:pt>
    <dgm:pt modelId="{EF5D104A-0EEA-422F-8104-0517DEEE4A44}" type="pres">
      <dgm:prSet presAssocID="{8E0F982A-E5D3-4F36-8EA6-9E90F5D9CD05}" presName="comp1" presStyleCnt="0"/>
      <dgm:spPr/>
    </dgm:pt>
    <dgm:pt modelId="{52F1B627-CD37-4977-9FD2-601DE402D076}" type="pres">
      <dgm:prSet presAssocID="{8E0F982A-E5D3-4F36-8EA6-9E90F5D9CD05}" presName="circle1" presStyleLbl="node1" presStyleIdx="0" presStyleCnt="4" custScaleX="139671"/>
      <dgm:spPr/>
      <dgm:t>
        <a:bodyPr/>
        <a:lstStyle/>
        <a:p>
          <a:endParaRPr lang="zh-CN" altLang="en-US"/>
        </a:p>
      </dgm:t>
    </dgm:pt>
    <dgm:pt modelId="{C35AD66B-F8C2-4574-A39C-943BCBE3AC09}" type="pres">
      <dgm:prSet presAssocID="{8E0F982A-E5D3-4F36-8EA6-9E90F5D9CD05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D58F1-7288-4A5D-8B67-F377B83C1BCB}" type="pres">
      <dgm:prSet presAssocID="{8E0F982A-E5D3-4F36-8EA6-9E90F5D9CD05}" presName="comp2" presStyleCnt="0"/>
      <dgm:spPr/>
    </dgm:pt>
    <dgm:pt modelId="{8641734C-39CA-4B28-B59D-A532324E0BD3}" type="pres">
      <dgm:prSet presAssocID="{8E0F982A-E5D3-4F36-8EA6-9E90F5D9CD05}" presName="circle2" presStyleLbl="node1" presStyleIdx="1" presStyleCnt="4" custScaleX="144835"/>
      <dgm:spPr/>
      <dgm:t>
        <a:bodyPr/>
        <a:lstStyle/>
        <a:p>
          <a:endParaRPr lang="zh-CN" altLang="en-US"/>
        </a:p>
      </dgm:t>
    </dgm:pt>
    <dgm:pt modelId="{743A468C-50B5-4DFD-A7FF-F72ED1EE3495}" type="pres">
      <dgm:prSet presAssocID="{8E0F982A-E5D3-4F36-8EA6-9E90F5D9CD05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E5436-4267-4F8D-8293-057926FE0DB2}" type="pres">
      <dgm:prSet presAssocID="{8E0F982A-E5D3-4F36-8EA6-9E90F5D9CD05}" presName="comp3" presStyleCnt="0"/>
      <dgm:spPr/>
    </dgm:pt>
    <dgm:pt modelId="{CD480344-34C8-44B8-841D-50FF58A4CC8D}" type="pres">
      <dgm:prSet presAssocID="{8E0F982A-E5D3-4F36-8EA6-9E90F5D9CD05}" presName="circle3" presStyleLbl="node1" presStyleIdx="2" presStyleCnt="4" custScaleX="143713"/>
      <dgm:spPr/>
      <dgm:t>
        <a:bodyPr/>
        <a:lstStyle/>
        <a:p>
          <a:endParaRPr lang="zh-CN" altLang="en-US"/>
        </a:p>
      </dgm:t>
    </dgm:pt>
    <dgm:pt modelId="{42D1DC22-AE92-48BF-9A04-19B9ED5DF3A1}" type="pres">
      <dgm:prSet presAssocID="{8E0F982A-E5D3-4F36-8EA6-9E90F5D9CD05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13ADB-A664-4DEE-B3B9-3797C7C120B9}" type="pres">
      <dgm:prSet presAssocID="{8E0F982A-E5D3-4F36-8EA6-9E90F5D9CD05}" presName="comp4" presStyleCnt="0"/>
      <dgm:spPr/>
    </dgm:pt>
    <dgm:pt modelId="{D234AE23-118F-4BB9-8A84-69C199386F12}" type="pres">
      <dgm:prSet presAssocID="{8E0F982A-E5D3-4F36-8EA6-9E90F5D9CD05}" presName="circle4" presStyleLbl="node1" presStyleIdx="3" presStyleCnt="4" custScaleX="163922" custLinFactNeighborX="1684" custLinFactNeighborY="6737"/>
      <dgm:spPr/>
      <dgm:t>
        <a:bodyPr/>
        <a:lstStyle/>
        <a:p>
          <a:endParaRPr lang="zh-CN" altLang="en-US"/>
        </a:p>
      </dgm:t>
    </dgm:pt>
    <dgm:pt modelId="{2BC43B2C-0BA2-40D2-A061-1422EED64769}" type="pres">
      <dgm:prSet presAssocID="{8E0F982A-E5D3-4F36-8EA6-9E90F5D9CD05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415B45-BCC9-4D5C-B360-BA409E3A52B8}" type="presOf" srcId="{6C2409B6-C2BB-4DDD-A9EA-A388BCBCC92C}" destId="{743A468C-50B5-4DFD-A7FF-F72ED1EE3495}" srcOrd="1" destOrd="0" presId="urn:microsoft.com/office/officeart/2005/8/layout/venn2"/>
    <dgm:cxn modelId="{E0F31212-6D57-420C-9EB1-6E7698E99053}" srcId="{8E0F982A-E5D3-4F36-8EA6-9E90F5D9CD05}" destId="{35E13C97-E208-4E40-83D1-1A94D3BA80B9}" srcOrd="3" destOrd="0" parTransId="{2F16FEC9-DF94-49B9-8DA9-A47CE21336E4}" sibTransId="{C73C2B04-C671-45FD-B237-2AE7A2B62F14}"/>
    <dgm:cxn modelId="{55B192A6-BEFB-4F7A-A59F-AED6CACEE71C}" type="presOf" srcId="{41D4A6D6-F5CC-41E4-BE7F-0CEA980B8921}" destId="{52F1B627-CD37-4977-9FD2-601DE402D076}" srcOrd="0" destOrd="0" presId="urn:microsoft.com/office/officeart/2005/8/layout/venn2"/>
    <dgm:cxn modelId="{1C473D83-730C-440C-AAE8-33E5CB171683}" type="presOf" srcId="{6C2409B6-C2BB-4DDD-A9EA-A388BCBCC92C}" destId="{8641734C-39CA-4B28-B59D-A532324E0BD3}" srcOrd="0" destOrd="0" presId="urn:microsoft.com/office/officeart/2005/8/layout/venn2"/>
    <dgm:cxn modelId="{DD8F4F26-1C18-4514-9A31-E1C61154B888}" type="presOf" srcId="{45B8060F-1B69-4239-B563-334B6A2FF371}" destId="{CD480344-34C8-44B8-841D-50FF58A4CC8D}" srcOrd="0" destOrd="0" presId="urn:microsoft.com/office/officeart/2005/8/layout/venn2"/>
    <dgm:cxn modelId="{C758DF79-4C44-4799-8AF3-0408ABF37135}" type="presOf" srcId="{35E13C97-E208-4E40-83D1-1A94D3BA80B9}" destId="{D234AE23-118F-4BB9-8A84-69C199386F12}" srcOrd="0" destOrd="0" presId="urn:microsoft.com/office/officeart/2005/8/layout/venn2"/>
    <dgm:cxn modelId="{AFFE30A8-3B2D-400F-9DD1-72056AB97596}" type="presOf" srcId="{8E0F982A-E5D3-4F36-8EA6-9E90F5D9CD05}" destId="{75AC670D-C57C-4302-AF72-1959F0448F64}" srcOrd="0" destOrd="0" presId="urn:microsoft.com/office/officeart/2005/8/layout/venn2"/>
    <dgm:cxn modelId="{4046B732-1354-4088-B86A-CE3494EFB271}" type="presOf" srcId="{41D4A6D6-F5CC-41E4-BE7F-0CEA980B8921}" destId="{C35AD66B-F8C2-4574-A39C-943BCBE3AC09}" srcOrd="1" destOrd="0" presId="urn:microsoft.com/office/officeart/2005/8/layout/venn2"/>
    <dgm:cxn modelId="{E94915F9-2B01-4789-89B5-CA17BA7994DC}" srcId="{8E0F982A-E5D3-4F36-8EA6-9E90F5D9CD05}" destId="{45B8060F-1B69-4239-B563-334B6A2FF371}" srcOrd="2" destOrd="0" parTransId="{8D4EC63A-D7B9-466C-A52A-4DDA25EDF0D0}" sibTransId="{970DC3D7-480F-4A9C-8976-E8B337025649}"/>
    <dgm:cxn modelId="{4629FDC5-6C2F-4BEE-B7FE-8C830D7E655A}" srcId="{8E0F982A-E5D3-4F36-8EA6-9E90F5D9CD05}" destId="{41D4A6D6-F5CC-41E4-BE7F-0CEA980B8921}" srcOrd="0" destOrd="0" parTransId="{F7A9BB47-86D5-463E-B8B3-59944CBCCE99}" sibTransId="{955C9C49-4A3D-4D04-9AF0-B96C5931B0D2}"/>
    <dgm:cxn modelId="{CD0DEE74-DE10-4863-9827-55336ED4FA57}" srcId="{8E0F982A-E5D3-4F36-8EA6-9E90F5D9CD05}" destId="{6C2409B6-C2BB-4DDD-A9EA-A388BCBCC92C}" srcOrd="1" destOrd="0" parTransId="{5A61BC74-638F-4469-AFF7-AF330ABB48D7}" sibTransId="{16D0CDCA-90CB-4D2F-B985-2217C079D9D3}"/>
    <dgm:cxn modelId="{9D075F66-AF14-4D9F-A30A-9CF52FDEEDA0}" type="presOf" srcId="{45B8060F-1B69-4239-B563-334B6A2FF371}" destId="{42D1DC22-AE92-48BF-9A04-19B9ED5DF3A1}" srcOrd="1" destOrd="0" presId="urn:microsoft.com/office/officeart/2005/8/layout/venn2"/>
    <dgm:cxn modelId="{15D15538-DEC9-4C37-A5CA-DB28323B7FFF}" type="presOf" srcId="{35E13C97-E208-4E40-83D1-1A94D3BA80B9}" destId="{2BC43B2C-0BA2-40D2-A061-1422EED64769}" srcOrd="1" destOrd="0" presId="urn:microsoft.com/office/officeart/2005/8/layout/venn2"/>
    <dgm:cxn modelId="{0859B3DB-A7DF-4F0C-BA01-51E0951B5CA0}" type="presParOf" srcId="{75AC670D-C57C-4302-AF72-1959F0448F64}" destId="{EF5D104A-0EEA-422F-8104-0517DEEE4A44}" srcOrd="0" destOrd="0" presId="urn:microsoft.com/office/officeart/2005/8/layout/venn2"/>
    <dgm:cxn modelId="{68A813BB-8E5B-4410-AFEA-3DF2142DE38B}" type="presParOf" srcId="{EF5D104A-0EEA-422F-8104-0517DEEE4A44}" destId="{52F1B627-CD37-4977-9FD2-601DE402D076}" srcOrd="0" destOrd="0" presId="urn:microsoft.com/office/officeart/2005/8/layout/venn2"/>
    <dgm:cxn modelId="{61E739E2-B3BE-4FAC-94DB-EBA20ED9B550}" type="presParOf" srcId="{EF5D104A-0EEA-422F-8104-0517DEEE4A44}" destId="{C35AD66B-F8C2-4574-A39C-943BCBE3AC09}" srcOrd="1" destOrd="0" presId="urn:microsoft.com/office/officeart/2005/8/layout/venn2"/>
    <dgm:cxn modelId="{4A10F72D-420C-4D13-B777-A31E674E9AF8}" type="presParOf" srcId="{75AC670D-C57C-4302-AF72-1959F0448F64}" destId="{2E5D58F1-7288-4A5D-8B67-F377B83C1BCB}" srcOrd="1" destOrd="0" presId="urn:microsoft.com/office/officeart/2005/8/layout/venn2"/>
    <dgm:cxn modelId="{76457C80-D530-4499-9181-16469C5719AE}" type="presParOf" srcId="{2E5D58F1-7288-4A5D-8B67-F377B83C1BCB}" destId="{8641734C-39CA-4B28-B59D-A532324E0BD3}" srcOrd="0" destOrd="0" presId="urn:microsoft.com/office/officeart/2005/8/layout/venn2"/>
    <dgm:cxn modelId="{A73BB378-86C1-4B4E-BBAD-4A02B24352C9}" type="presParOf" srcId="{2E5D58F1-7288-4A5D-8B67-F377B83C1BCB}" destId="{743A468C-50B5-4DFD-A7FF-F72ED1EE3495}" srcOrd="1" destOrd="0" presId="urn:microsoft.com/office/officeart/2005/8/layout/venn2"/>
    <dgm:cxn modelId="{783FBD8A-EEC3-4840-9F6C-5BE84D4D0706}" type="presParOf" srcId="{75AC670D-C57C-4302-AF72-1959F0448F64}" destId="{665E5436-4267-4F8D-8293-057926FE0DB2}" srcOrd="2" destOrd="0" presId="urn:microsoft.com/office/officeart/2005/8/layout/venn2"/>
    <dgm:cxn modelId="{02F03893-26C6-4CB0-B6BF-2A3DE34E899C}" type="presParOf" srcId="{665E5436-4267-4F8D-8293-057926FE0DB2}" destId="{CD480344-34C8-44B8-841D-50FF58A4CC8D}" srcOrd="0" destOrd="0" presId="urn:microsoft.com/office/officeart/2005/8/layout/venn2"/>
    <dgm:cxn modelId="{5DBE75DA-0389-4A03-9BFE-4A0A4F925BD8}" type="presParOf" srcId="{665E5436-4267-4F8D-8293-057926FE0DB2}" destId="{42D1DC22-AE92-48BF-9A04-19B9ED5DF3A1}" srcOrd="1" destOrd="0" presId="urn:microsoft.com/office/officeart/2005/8/layout/venn2"/>
    <dgm:cxn modelId="{1CC6BC0A-F5AE-4228-B524-5C2A001ECAB6}" type="presParOf" srcId="{75AC670D-C57C-4302-AF72-1959F0448F64}" destId="{F3D13ADB-A664-4DEE-B3B9-3797C7C120B9}" srcOrd="3" destOrd="0" presId="urn:microsoft.com/office/officeart/2005/8/layout/venn2"/>
    <dgm:cxn modelId="{0023127D-D70D-434A-898E-DCDD2ABF0FF5}" type="presParOf" srcId="{F3D13ADB-A664-4DEE-B3B9-3797C7C120B9}" destId="{D234AE23-118F-4BB9-8A84-69C199386F12}" srcOrd="0" destOrd="0" presId="urn:microsoft.com/office/officeart/2005/8/layout/venn2"/>
    <dgm:cxn modelId="{A4C9DFAA-47FA-4949-B094-83A35BA340C6}" type="presParOf" srcId="{F3D13ADB-A664-4DEE-B3B9-3797C7C120B9}" destId="{2BC43B2C-0BA2-40D2-A061-1422EED64769}" srcOrd="1" destOrd="0" presId="urn:microsoft.com/office/officeart/2005/8/layout/ven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D4DB7-62CA-4717-90D3-15D190AC0FF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280D04-C5F2-47DE-9B30-3307900A0419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dirty="0" smtClean="0">
            <a:latin typeface="华文琥珀" pitchFamily="2" charset="-122"/>
            <a:ea typeface="华文琥珀" pitchFamily="2" charset="-122"/>
          </a:endParaRPr>
        </a:p>
      </dgm:t>
    </dgm:pt>
    <dgm:pt modelId="{6E0D8886-DDB4-45E5-91B8-E32C2AFB3359}" type="par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91FC76F2-2A62-4770-A0C3-5719839A29AC}" type="sib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02FD2B40-04B6-4E50-B2B9-6464AB8AC1B3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1D4EB9B7-3288-406F-8802-5E71547DF8F1}" type="par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A440832C-C0A1-4289-A10B-375554B4FD2A}" type="sib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976D5C5C-9542-46DB-A301-4495A776AF70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129DCB51-4479-4597-9CCB-78E98F13FD61}" type="par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ECBF5A21-D464-4614-A14B-08C2948D4C51}" type="sib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5B122EEB-B041-41FF-B492-B527A031068E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89FB48C0-EAD1-4862-AE2B-57AF0F6E6B0A}" type="par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63A0A840-81C0-464C-A0A6-EF454F5C4170}" type="sib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20B7E631-294D-4AD3-8681-269FA1E6EF82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ACF69370-6BFA-44AD-B3E4-AA0C2AAA42CD}" type="par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9F2B8761-B311-47E6-9ADF-8F02416ECB5D}" type="sib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2483DC5B-E127-4A26-BA95-099A867CC75E}">
      <dgm:prSet/>
      <dgm:spPr/>
    </dgm:pt>
    <dgm:pt modelId="{2F4AC4E6-CAC7-4E9C-BD8C-5084CF1FCAB3}" type="par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8F521463-C227-42F6-BED7-2342072CB2BD}" type="sib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D1FBA2B5-14C4-4A31-B225-CD7668D84CB3}" type="pres">
      <dgm:prSet presAssocID="{F19D4DB7-62CA-4717-90D3-15D190AC0FFF}" presName="arrowDiagram" presStyleCnt="0">
        <dgm:presLayoutVars>
          <dgm:chMax val="5"/>
          <dgm:dir/>
          <dgm:resizeHandles val="exact"/>
        </dgm:presLayoutVars>
      </dgm:prSet>
      <dgm:spPr/>
    </dgm:pt>
    <dgm:pt modelId="{FBB0A2A0-EB3D-4CA9-9A95-BFD3EB8E1A9C}" type="pres">
      <dgm:prSet presAssocID="{F19D4DB7-62CA-4717-90D3-15D190AC0FFF}" presName="arrow" presStyleLbl="bgShp" presStyleIdx="0" presStyleCnt="1" custScaleX="117188" custLinFactNeighborX="9083" custLinFactNeighborY="-937"/>
      <dgm:spPr/>
    </dgm:pt>
    <dgm:pt modelId="{2B03C0DB-0E76-4D8E-B5BE-326DB0FEB9DB}" type="pres">
      <dgm:prSet presAssocID="{F19D4DB7-62CA-4717-90D3-15D190AC0FFF}" presName="arrowDiagram5" presStyleCnt="0"/>
      <dgm:spPr/>
    </dgm:pt>
    <dgm:pt modelId="{3A4E2823-52A9-4E03-99CD-F2448237A261}" type="pres">
      <dgm:prSet presAssocID="{D8280D04-C5F2-47DE-9B30-3307900A0419}" presName="bullet5a" presStyleLbl="node1" presStyleIdx="0" presStyleCnt="5"/>
      <dgm:spPr/>
    </dgm:pt>
    <dgm:pt modelId="{52DF3062-DBE5-4339-9849-1C8D325ED7F7}" type="pres">
      <dgm:prSet presAssocID="{D8280D04-C5F2-47DE-9B30-3307900A0419}" presName="textBox5a" presStyleLbl="revTx" presStyleIdx="0" presStyleCnt="5">
        <dgm:presLayoutVars>
          <dgm:bulletEnabled val="1"/>
        </dgm:presLayoutVars>
      </dgm:prSet>
      <dgm:spPr/>
    </dgm:pt>
    <dgm:pt modelId="{CF6FE074-03F9-4428-A907-0CE4038FDCB1}" type="pres">
      <dgm:prSet presAssocID="{02FD2B40-04B6-4E50-B2B9-6464AB8AC1B3}" presName="bullet5b" presStyleLbl="node1" presStyleIdx="1" presStyleCnt="5" custLinFactNeighborX="4069" custLinFactNeighborY="69173"/>
      <dgm:spPr/>
    </dgm:pt>
    <dgm:pt modelId="{B27AC1B5-A3AC-466E-B1A8-E1D48E2E6BB6}" type="pres">
      <dgm:prSet presAssocID="{02FD2B40-04B6-4E50-B2B9-6464AB8AC1B3}" presName="textBox5b" presStyleLbl="revTx" presStyleIdx="1" presStyleCnt="5" custScaleX="150278" custLinFactNeighborX="31767" custLinFactNeighborY="44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EEE76-7440-4A79-808F-75F3413F726A}" type="pres">
      <dgm:prSet presAssocID="{976D5C5C-9542-46DB-A301-4495A776AF70}" presName="bullet5c" presStyleLbl="node1" presStyleIdx="2" presStyleCnt="5" custLinFactNeighborX="33570" custLinFactNeighborY="39673"/>
      <dgm:spPr/>
    </dgm:pt>
    <dgm:pt modelId="{CAD4C05E-1263-4FFA-9932-C616D9C98CAA}" type="pres">
      <dgm:prSet presAssocID="{976D5C5C-9542-46DB-A301-4495A776AF70}" presName="textBox5c" presStyleLbl="revTx" presStyleIdx="2" presStyleCnt="5" custLinFactNeighborX="13662" custLinFactNeighborY="-2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66E4A-670E-478C-8B30-598A218F2EB2}" type="pres">
      <dgm:prSet presAssocID="{5B122EEB-B041-41FF-B492-B527A031068E}" presName="bullet5d" presStyleLbl="node1" presStyleIdx="3" presStyleCnt="5" custLinFactNeighborX="63792" custLinFactNeighborY="23627"/>
      <dgm:spPr/>
    </dgm:pt>
    <dgm:pt modelId="{4FEAF592-C7E4-4533-8C83-812671627548}" type="pres">
      <dgm:prSet presAssocID="{5B122EEB-B041-41FF-B492-B527A031068E}" presName="textBox5d" presStyleLbl="revTx" presStyleIdx="3" presStyleCnt="5" custLinFactNeighborX="27832" custLinFactNeighborY="-31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45004-510D-4323-8116-551304086B0E}" type="pres">
      <dgm:prSet presAssocID="{20B7E631-294D-4AD3-8681-269FA1E6EF82}" presName="bullet5e" presStyleLbl="node1" presStyleIdx="4" presStyleCnt="5" custLinFactNeighborX="72315" custLinFactNeighborY="1854"/>
      <dgm:spPr/>
    </dgm:pt>
    <dgm:pt modelId="{3580D44C-BCE9-4DE9-B729-9B00D680FE5E}" type="pres">
      <dgm:prSet presAssocID="{20B7E631-294D-4AD3-8681-269FA1E6EF82}" presName="textBox5e" presStyleLbl="revTx" presStyleIdx="4" presStyleCnt="5" custScaleX="121613" custScaleY="48201" custLinFactNeighborX="48340" custLinFactNeighborY="-265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F723E5-E141-4869-AAC2-325761E13B37}" type="presOf" srcId="{F19D4DB7-62CA-4717-90D3-15D190AC0FFF}" destId="{D1FBA2B5-14C4-4A31-B225-CD7668D84CB3}" srcOrd="0" destOrd="0" presId="urn:microsoft.com/office/officeart/2005/8/layout/arrow2"/>
    <dgm:cxn modelId="{43B8E653-0D08-4274-8A1E-1F9F311D46A1}" srcId="{F19D4DB7-62CA-4717-90D3-15D190AC0FFF}" destId="{5B122EEB-B041-41FF-B492-B527A031068E}" srcOrd="3" destOrd="0" parTransId="{89FB48C0-EAD1-4862-AE2B-57AF0F6E6B0A}" sibTransId="{63A0A840-81C0-464C-A0A6-EF454F5C4170}"/>
    <dgm:cxn modelId="{D76CC2CF-7B6E-47B8-BA1B-31E999B7A65E}" type="presOf" srcId="{02FD2B40-04B6-4E50-B2B9-6464AB8AC1B3}" destId="{B27AC1B5-A3AC-466E-B1A8-E1D48E2E6BB6}" srcOrd="0" destOrd="0" presId="urn:microsoft.com/office/officeart/2005/8/layout/arrow2"/>
    <dgm:cxn modelId="{56FCCAD8-4FF8-461B-B8E0-4533611667F8}" srcId="{F19D4DB7-62CA-4717-90D3-15D190AC0FFF}" destId="{02FD2B40-04B6-4E50-B2B9-6464AB8AC1B3}" srcOrd="1" destOrd="0" parTransId="{1D4EB9B7-3288-406F-8802-5E71547DF8F1}" sibTransId="{A440832C-C0A1-4289-A10B-375554B4FD2A}"/>
    <dgm:cxn modelId="{BC0449C5-C8D1-4A48-BF17-B9E369EEA19D}" srcId="{F19D4DB7-62CA-4717-90D3-15D190AC0FFF}" destId="{20B7E631-294D-4AD3-8681-269FA1E6EF82}" srcOrd="4" destOrd="0" parTransId="{ACF69370-6BFA-44AD-B3E4-AA0C2AAA42CD}" sibTransId="{9F2B8761-B311-47E6-9ADF-8F02416ECB5D}"/>
    <dgm:cxn modelId="{A7CBC9FF-74A5-45B0-BDED-AB9286AAC7F1}" type="presOf" srcId="{D8280D04-C5F2-47DE-9B30-3307900A0419}" destId="{52DF3062-DBE5-4339-9849-1C8D325ED7F7}" srcOrd="0" destOrd="0" presId="urn:microsoft.com/office/officeart/2005/8/layout/arrow2"/>
    <dgm:cxn modelId="{C86B3686-6E21-4BBF-98FF-32A2D8DC230C}" type="presOf" srcId="{5B122EEB-B041-41FF-B492-B527A031068E}" destId="{4FEAF592-C7E4-4533-8C83-812671627548}" srcOrd="0" destOrd="0" presId="urn:microsoft.com/office/officeart/2005/8/layout/arrow2"/>
    <dgm:cxn modelId="{B8E97BAC-6DCA-415E-88E3-928578F52049}" type="presOf" srcId="{976D5C5C-9542-46DB-A301-4495A776AF70}" destId="{CAD4C05E-1263-4FFA-9932-C616D9C98CAA}" srcOrd="0" destOrd="0" presId="urn:microsoft.com/office/officeart/2005/8/layout/arrow2"/>
    <dgm:cxn modelId="{FAB66E3E-5340-471B-8B0E-54B69395B938}" srcId="{F19D4DB7-62CA-4717-90D3-15D190AC0FFF}" destId="{D8280D04-C5F2-47DE-9B30-3307900A0419}" srcOrd="0" destOrd="0" parTransId="{6E0D8886-DDB4-45E5-91B8-E32C2AFB3359}" sibTransId="{91FC76F2-2A62-4770-A0C3-5719839A29AC}"/>
    <dgm:cxn modelId="{A06BB339-94CF-41A9-A01C-3D33ABEF7425}" srcId="{F19D4DB7-62CA-4717-90D3-15D190AC0FFF}" destId="{976D5C5C-9542-46DB-A301-4495A776AF70}" srcOrd="2" destOrd="0" parTransId="{129DCB51-4479-4597-9CCB-78E98F13FD61}" sibTransId="{ECBF5A21-D464-4614-A14B-08C2948D4C51}"/>
    <dgm:cxn modelId="{EC1CEA95-DB93-4BB6-A82D-D4ED98D7BDCC}" type="presOf" srcId="{20B7E631-294D-4AD3-8681-269FA1E6EF82}" destId="{3580D44C-BCE9-4DE9-B729-9B00D680FE5E}" srcOrd="0" destOrd="0" presId="urn:microsoft.com/office/officeart/2005/8/layout/arrow2"/>
    <dgm:cxn modelId="{240FD34A-168F-43C2-9444-CCB256513AC6}" srcId="{F19D4DB7-62CA-4717-90D3-15D190AC0FFF}" destId="{2483DC5B-E127-4A26-BA95-099A867CC75E}" srcOrd="5" destOrd="0" parTransId="{2F4AC4E6-CAC7-4E9C-BD8C-5084CF1FCAB3}" sibTransId="{8F521463-C227-42F6-BED7-2342072CB2BD}"/>
    <dgm:cxn modelId="{8DD1527A-4C82-4F05-BC30-7D1180D4106A}" type="presParOf" srcId="{D1FBA2B5-14C4-4A31-B225-CD7668D84CB3}" destId="{FBB0A2A0-EB3D-4CA9-9A95-BFD3EB8E1A9C}" srcOrd="0" destOrd="0" presId="urn:microsoft.com/office/officeart/2005/8/layout/arrow2"/>
    <dgm:cxn modelId="{11A26B15-69D4-49A8-ABC9-1058C69D65C0}" type="presParOf" srcId="{D1FBA2B5-14C4-4A31-B225-CD7668D84CB3}" destId="{2B03C0DB-0E76-4D8E-B5BE-326DB0FEB9DB}" srcOrd="1" destOrd="0" presId="urn:microsoft.com/office/officeart/2005/8/layout/arrow2"/>
    <dgm:cxn modelId="{2FCAAED4-84F9-4948-88E7-C59AAB456B7C}" type="presParOf" srcId="{2B03C0DB-0E76-4D8E-B5BE-326DB0FEB9DB}" destId="{3A4E2823-52A9-4E03-99CD-F2448237A261}" srcOrd="0" destOrd="0" presId="urn:microsoft.com/office/officeart/2005/8/layout/arrow2"/>
    <dgm:cxn modelId="{179A73C7-1611-48CD-9B54-E68AB1BB171C}" type="presParOf" srcId="{2B03C0DB-0E76-4D8E-B5BE-326DB0FEB9DB}" destId="{52DF3062-DBE5-4339-9849-1C8D325ED7F7}" srcOrd="1" destOrd="0" presId="urn:microsoft.com/office/officeart/2005/8/layout/arrow2"/>
    <dgm:cxn modelId="{B788CB1A-6083-414D-8BFD-52FFA824F514}" type="presParOf" srcId="{2B03C0DB-0E76-4D8E-B5BE-326DB0FEB9DB}" destId="{CF6FE074-03F9-4428-A907-0CE4038FDCB1}" srcOrd="2" destOrd="0" presId="urn:microsoft.com/office/officeart/2005/8/layout/arrow2"/>
    <dgm:cxn modelId="{B20A0676-6214-4154-9A2B-734832AF2842}" type="presParOf" srcId="{2B03C0DB-0E76-4D8E-B5BE-326DB0FEB9DB}" destId="{B27AC1B5-A3AC-466E-B1A8-E1D48E2E6BB6}" srcOrd="3" destOrd="0" presId="urn:microsoft.com/office/officeart/2005/8/layout/arrow2"/>
    <dgm:cxn modelId="{139BDE47-1EA2-4091-B095-736710A52AA4}" type="presParOf" srcId="{2B03C0DB-0E76-4D8E-B5BE-326DB0FEB9DB}" destId="{7AEEEE76-7440-4A79-808F-75F3413F726A}" srcOrd="4" destOrd="0" presId="urn:microsoft.com/office/officeart/2005/8/layout/arrow2"/>
    <dgm:cxn modelId="{A41ECCA9-E6B6-45AD-A3CF-6F5B1AB532A8}" type="presParOf" srcId="{2B03C0DB-0E76-4D8E-B5BE-326DB0FEB9DB}" destId="{CAD4C05E-1263-4FFA-9932-C616D9C98CAA}" srcOrd="5" destOrd="0" presId="urn:microsoft.com/office/officeart/2005/8/layout/arrow2"/>
    <dgm:cxn modelId="{EA6810F8-14F0-48AD-ABFD-D1234A22149F}" type="presParOf" srcId="{2B03C0DB-0E76-4D8E-B5BE-326DB0FEB9DB}" destId="{5A266E4A-670E-478C-8B30-598A218F2EB2}" srcOrd="6" destOrd="0" presId="urn:microsoft.com/office/officeart/2005/8/layout/arrow2"/>
    <dgm:cxn modelId="{987A92C0-FD7B-4A6C-BE91-E0126FDD0FD5}" type="presParOf" srcId="{2B03C0DB-0E76-4D8E-B5BE-326DB0FEB9DB}" destId="{4FEAF592-C7E4-4533-8C83-812671627548}" srcOrd="7" destOrd="0" presId="urn:microsoft.com/office/officeart/2005/8/layout/arrow2"/>
    <dgm:cxn modelId="{D43CC999-9054-4B49-9994-C929D49E158C}" type="presParOf" srcId="{2B03C0DB-0E76-4D8E-B5BE-326DB0FEB9DB}" destId="{5FB45004-510D-4323-8116-551304086B0E}" srcOrd="8" destOrd="0" presId="urn:microsoft.com/office/officeart/2005/8/layout/arrow2"/>
    <dgm:cxn modelId="{8AAB8094-4D93-40D4-9A3A-18C50163B62A}" type="presParOf" srcId="{2B03C0DB-0E76-4D8E-B5BE-326DB0FEB9DB}" destId="{3580D44C-BCE9-4DE9-B729-9B00D680FE5E}" srcOrd="9" destOrd="0" presId="urn:microsoft.com/office/officeart/2005/8/layout/arrow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858E0A-28BD-4536-9841-B716BA940F1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49E8A-96B7-48CC-B9DB-F7181F91E47C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虚拟货币奖励与积累带来的</a:t>
          </a:r>
          <a:endParaRPr lang="en-US" altLang="zh-CN" dirty="0" smtClean="0"/>
        </a:p>
        <a:p>
          <a:r>
            <a:rPr lang="zh-CN" altLang="en-US" dirty="0" smtClean="0"/>
            <a:t>喜悦感</a:t>
          </a:r>
          <a:endParaRPr lang="zh-CN" altLang="en-US" dirty="0"/>
        </a:p>
      </dgm:t>
    </dgm:pt>
    <dgm:pt modelId="{52524A96-338E-4256-BCC6-60A967E92966}" type="par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AE6D6898-7585-48E3-82C4-31B145BDA2FF}" type="sib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8AC49556-5B8A-4594-B60C-78DACC0FB730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占有和交易虚拟资产带来的</a:t>
          </a:r>
          <a:endParaRPr lang="en-US" altLang="zh-CN" dirty="0" smtClean="0"/>
        </a:p>
        <a:p>
          <a:r>
            <a:rPr lang="zh-CN" altLang="en-US" dirty="0" smtClean="0"/>
            <a:t>满足感</a:t>
          </a:r>
          <a:endParaRPr lang="zh-CN" altLang="en-US" dirty="0"/>
        </a:p>
      </dgm:t>
    </dgm:pt>
    <dgm:pt modelId="{8A922B0B-B85A-42C9-A5EE-7447A439D7C1}" type="par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A25313C8-2174-4CCE-B8E1-1B1E4E6D583B}" type="sib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179BA228-27D6-45B2-A740-44AC05187B17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使用虚拟道具和参与活动的</a:t>
          </a:r>
          <a:endParaRPr lang="en-US" altLang="zh-CN" dirty="0" smtClean="0"/>
        </a:p>
        <a:p>
          <a:r>
            <a:rPr lang="zh-CN" altLang="en-US" dirty="0" smtClean="0"/>
            <a:t>趣味感</a:t>
          </a:r>
          <a:endParaRPr lang="zh-CN" altLang="en-US" dirty="0"/>
        </a:p>
      </dgm:t>
    </dgm:pt>
    <dgm:pt modelId="{86504D54-6F31-4663-9486-24AD0FE454FE}" type="par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67CCB190-39B5-41C7-BCC3-DAA59E941088}" type="sib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90FC92E7-E4F1-4AFF-9BB3-3DD777784078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展示内容和虚拟资产的</a:t>
          </a:r>
          <a:endParaRPr lang="en-US" altLang="zh-CN" dirty="0" smtClean="0"/>
        </a:p>
        <a:p>
          <a:r>
            <a:rPr lang="zh-CN" altLang="en-US" dirty="0" smtClean="0"/>
            <a:t>成就感</a:t>
          </a:r>
          <a:endParaRPr lang="zh-CN" altLang="en-US" dirty="0"/>
        </a:p>
      </dgm:t>
    </dgm:pt>
    <dgm:pt modelId="{648D6AF5-6406-4BCC-9FCF-E11A27557736}" type="par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E497DD9F-9355-4926-B899-B6BBA4AED942}" type="sib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F2D93637-542A-488F-A87A-7397EF1C6815}" type="pres">
      <dgm:prSet presAssocID="{B0858E0A-28BD-4536-9841-B716BA940F13}" presName="Name0" presStyleCnt="0">
        <dgm:presLayoutVars>
          <dgm:dir/>
          <dgm:resizeHandles val="exact"/>
        </dgm:presLayoutVars>
      </dgm:prSet>
      <dgm:spPr/>
    </dgm:pt>
    <dgm:pt modelId="{759AF77D-8CE1-4B0B-9CAA-E19EB82F5C89}" type="pres">
      <dgm:prSet presAssocID="{CDD49E8A-96B7-48CC-B9DB-F7181F91E47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B9D46-B266-4C0B-B4F9-4672F5B5351E}" type="pres">
      <dgm:prSet presAssocID="{AE6D6898-7585-48E3-82C4-31B145BDA2FF}" presName="space" presStyleCnt="0"/>
      <dgm:spPr/>
    </dgm:pt>
    <dgm:pt modelId="{B4E21809-AA86-4A19-AAD8-5ABA85912BD7}" type="pres">
      <dgm:prSet presAssocID="{8AC49556-5B8A-4594-B60C-78DACC0FB73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E4AAC-2416-49E0-9572-472A79C9E929}" type="pres">
      <dgm:prSet presAssocID="{A25313C8-2174-4CCE-B8E1-1B1E4E6D583B}" presName="space" presStyleCnt="0"/>
      <dgm:spPr/>
    </dgm:pt>
    <dgm:pt modelId="{F367E67A-3BB6-474A-8E92-A13A9CDD4D92}" type="pres">
      <dgm:prSet presAssocID="{179BA228-27D6-45B2-A740-44AC05187B1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42BFB-8237-49D7-88DA-202350EBADF8}" type="pres">
      <dgm:prSet presAssocID="{67CCB190-39B5-41C7-BCC3-DAA59E941088}" presName="space" presStyleCnt="0"/>
      <dgm:spPr/>
    </dgm:pt>
    <dgm:pt modelId="{6BC95CF6-41A1-4F5F-A3A4-B8C03566D026}" type="pres">
      <dgm:prSet presAssocID="{90FC92E7-E4F1-4AFF-9BB3-3DD77778407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EBC8E0-9482-4BA4-9E45-16462E91F3A6}" srcId="{B0858E0A-28BD-4536-9841-B716BA940F13}" destId="{8AC49556-5B8A-4594-B60C-78DACC0FB730}" srcOrd="1" destOrd="0" parTransId="{8A922B0B-B85A-42C9-A5EE-7447A439D7C1}" sibTransId="{A25313C8-2174-4CCE-B8E1-1B1E4E6D583B}"/>
    <dgm:cxn modelId="{8423529D-3D31-473E-8C55-569149199C31}" type="presOf" srcId="{179BA228-27D6-45B2-A740-44AC05187B17}" destId="{F367E67A-3BB6-474A-8E92-A13A9CDD4D92}" srcOrd="0" destOrd="0" presId="urn:microsoft.com/office/officeart/2005/8/layout/venn3"/>
    <dgm:cxn modelId="{CFA217E8-FC40-49D6-933A-9F3211519FB0}" srcId="{B0858E0A-28BD-4536-9841-B716BA940F13}" destId="{179BA228-27D6-45B2-A740-44AC05187B17}" srcOrd="2" destOrd="0" parTransId="{86504D54-6F31-4663-9486-24AD0FE454FE}" sibTransId="{67CCB190-39B5-41C7-BCC3-DAA59E941088}"/>
    <dgm:cxn modelId="{B7E3771F-1DCB-43CC-8064-B1E8D0D15B3B}" type="presOf" srcId="{B0858E0A-28BD-4536-9841-B716BA940F13}" destId="{F2D93637-542A-488F-A87A-7397EF1C6815}" srcOrd="0" destOrd="0" presId="urn:microsoft.com/office/officeart/2005/8/layout/venn3"/>
    <dgm:cxn modelId="{76D908BA-A3E5-4CD3-A9B2-9413C125FEFC}" type="presOf" srcId="{8AC49556-5B8A-4594-B60C-78DACC0FB730}" destId="{B4E21809-AA86-4A19-AAD8-5ABA85912BD7}" srcOrd="0" destOrd="0" presId="urn:microsoft.com/office/officeart/2005/8/layout/venn3"/>
    <dgm:cxn modelId="{EBB771DC-9A02-479A-8D24-4050F0917394}" srcId="{B0858E0A-28BD-4536-9841-B716BA940F13}" destId="{CDD49E8A-96B7-48CC-B9DB-F7181F91E47C}" srcOrd="0" destOrd="0" parTransId="{52524A96-338E-4256-BCC6-60A967E92966}" sibTransId="{AE6D6898-7585-48E3-82C4-31B145BDA2FF}"/>
    <dgm:cxn modelId="{6297E935-4872-4FDD-8662-719C3E33916E}" srcId="{B0858E0A-28BD-4536-9841-B716BA940F13}" destId="{90FC92E7-E4F1-4AFF-9BB3-3DD777784078}" srcOrd="3" destOrd="0" parTransId="{648D6AF5-6406-4BCC-9FCF-E11A27557736}" sibTransId="{E497DD9F-9355-4926-B899-B6BBA4AED942}"/>
    <dgm:cxn modelId="{19B41BC4-A792-4837-8AAC-21C796458F5A}" type="presOf" srcId="{90FC92E7-E4F1-4AFF-9BB3-3DD777784078}" destId="{6BC95CF6-41A1-4F5F-A3A4-B8C03566D026}" srcOrd="0" destOrd="0" presId="urn:microsoft.com/office/officeart/2005/8/layout/venn3"/>
    <dgm:cxn modelId="{5EEA63A4-E4E7-46EF-846E-8B4B230FE9E4}" type="presOf" srcId="{CDD49E8A-96B7-48CC-B9DB-F7181F91E47C}" destId="{759AF77D-8CE1-4B0B-9CAA-E19EB82F5C89}" srcOrd="0" destOrd="0" presId="urn:microsoft.com/office/officeart/2005/8/layout/venn3"/>
    <dgm:cxn modelId="{0A6EDC78-2662-4E75-B6C0-A33BBBBC29BB}" type="presParOf" srcId="{F2D93637-542A-488F-A87A-7397EF1C6815}" destId="{759AF77D-8CE1-4B0B-9CAA-E19EB82F5C89}" srcOrd="0" destOrd="0" presId="urn:microsoft.com/office/officeart/2005/8/layout/venn3"/>
    <dgm:cxn modelId="{D95EFFD6-7013-4E13-91A6-C41D94A1D020}" type="presParOf" srcId="{F2D93637-542A-488F-A87A-7397EF1C6815}" destId="{A7FB9D46-B266-4C0B-B4F9-4672F5B5351E}" srcOrd="1" destOrd="0" presId="urn:microsoft.com/office/officeart/2005/8/layout/venn3"/>
    <dgm:cxn modelId="{3F00B9F1-2FD7-444C-97AC-C26FC8BA5D5B}" type="presParOf" srcId="{F2D93637-542A-488F-A87A-7397EF1C6815}" destId="{B4E21809-AA86-4A19-AAD8-5ABA85912BD7}" srcOrd="2" destOrd="0" presId="urn:microsoft.com/office/officeart/2005/8/layout/venn3"/>
    <dgm:cxn modelId="{49A9DEFA-9410-4C18-9DAA-6080CF6CF66E}" type="presParOf" srcId="{F2D93637-542A-488F-A87A-7397EF1C6815}" destId="{D86E4AAC-2416-49E0-9572-472A79C9E929}" srcOrd="3" destOrd="0" presId="urn:microsoft.com/office/officeart/2005/8/layout/venn3"/>
    <dgm:cxn modelId="{AD80D256-4955-4BBD-9EF0-C87929BAFD58}" type="presParOf" srcId="{F2D93637-542A-488F-A87A-7397EF1C6815}" destId="{F367E67A-3BB6-474A-8E92-A13A9CDD4D92}" srcOrd="4" destOrd="0" presId="urn:microsoft.com/office/officeart/2005/8/layout/venn3"/>
    <dgm:cxn modelId="{15105A3F-C985-40EC-B44F-F02443740FD4}" type="presParOf" srcId="{F2D93637-542A-488F-A87A-7397EF1C6815}" destId="{0A242BFB-8237-49D7-88DA-202350EBADF8}" srcOrd="5" destOrd="0" presId="urn:microsoft.com/office/officeart/2005/8/layout/venn3"/>
    <dgm:cxn modelId="{69246013-A839-492E-BE23-F1785F90A910}" type="presParOf" srcId="{F2D93637-542A-488F-A87A-7397EF1C6815}" destId="{6BC95CF6-41A1-4F5F-A3A4-B8C03566D026}" srcOrd="6" destOrd="0" presId="urn:microsoft.com/office/officeart/2005/8/layout/venn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858E0A-28BD-4536-9841-B716BA940F1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49E8A-96B7-48CC-B9DB-F7181F91E47C}">
      <dgm:prSet phldrT="[文本]" custT="1"/>
      <dgm:spPr/>
      <dgm:t>
        <a:bodyPr/>
        <a:lstStyle/>
        <a:p>
          <a:r>
            <a:rPr lang="zh-CN" altLang="en-US" sz="2800" dirty="0" smtClean="0"/>
            <a:t>玩的越多奖励越对，资产累计越多</a:t>
          </a:r>
          <a:endParaRPr lang="zh-CN" altLang="en-US" sz="2800" dirty="0"/>
        </a:p>
      </dgm:t>
    </dgm:pt>
    <dgm:pt modelId="{52524A96-338E-4256-BCC6-60A967E92966}" type="par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AE6D6898-7585-48E3-82C4-31B145BDA2FF}" type="sib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8AC49556-5B8A-4594-B60C-78DACC0FB730}">
      <dgm:prSet phldrT="[文本]" custT="1"/>
      <dgm:spPr/>
      <dgm:t>
        <a:bodyPr/>
        <a:lstStyle/>
        <a:p>
          <a:r>
            <a:rPr lang="zh-CN" altLang="en-US" sz="2800" dirty="0" smtClean="0"/>
            <a:t>玩的越少资产损失的可能性越大</a:t>
          </a:r>
          <a:endParaRPr lang="zh-CN" altLang="en-US" sz="2800" dirty="0"/>
        </a:p>
      </dgm:t>
    </dgm:pt>
    <dgm:pt modelId="{8A922B0B-B85A-42C9-A5EE-7447A439D7C1}" type="par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A25313C8-2174-4CCE-B8E1-1B1E4E6D583B}" type="sib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179BA228-27D6-45B2-A740-44AC05187B17}">
      <dgm:prSet phldrT="[文本]" custT="1"/>
      <dgm:spPr/>
      <dgm:t>
        <a:bodyPr/>
        <a:lstStyle/>
        <a:p>
          <a:r>
            <a:rPr lang="en-US" altLang="zh-CN" sz="2400" dirty="0" smtClean="0"/>
            <a:t>0</a:t>
          </a:r>
          <a:r>
            <a:rPr lang="zh-CN" altLang="en-US" sz="2400" dirty="0" smtClean="0"/>
            <a:t>成本增加为多数出行方式带来额外的附加值</a:t>
          </a:r>
          <a:endParaRPr lang="zh-CN" altLang="en-US" sz="2400" dirty="0"/>
        </a:p>
      </dgm:t>
    </dgm:pt>
    <dgm:pt modelId="{86504D54-6F31-4663-9486-24AD0FE454FE}" type="par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67CCB190-39B5-41C7-BCC3-DAA59E941088}" type="sib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90FC92E7-E4F1-4AFF-9BB3-3DD777784078}">
      <dgm:prSet phldrT="[文本]" custT="1"/>
      <dgm:spPr/>
      <dgm:t>
        <a:bodyPr/>
        <a:lstStyle/>
        <a:p>
          <a:r>
            <a:rPr lang="zh-CN" altLang="en-US" sz="2400" dirty="0" smtClean="0"/>
            <a:t>可持续为自身带来实际收益</a:t>
          </a:r>
          <a:endParaRPr lang="zh-CN" altLang="en-US" sz="2400" dirty="0"/>
        </a:p>
      </dgm:t>
    </dgm:pt>
    <dgm:pt modelId="{648D6AF5-6406-4BCC-9FCF-E11A27557736}" type="par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E497DD9F-9355-4926-B899-B6BBA4AED942}" type="sib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F2D93637-542A-488F-A87A-7397EF1C6815}" type="pres">
      <dgm:prSet presAssocID="{B0858E0A-28BD-4536-9841-B716BA940F13}" presName="Name0" presStyleCnt="0">
        <dgm:presLayoutVars>
          <dgm:dir/>
          <dgm:resizeHandles val="exact"/>
        </dgm:presLayoutVars>
      </dgm:prSet>
      <dgm:spPr/>
    </dgm:pt>
    <dgm:pt modelId="{759AF77D-8CE1-4B0B-9CAA-E19EB82F5C89}" type="pres">
      <dgm:prSet presAssocID="{CDD49E8A-96B7-48CC-B9DB-F7181F91E47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B9D46-B266-4C0B-B4F9-4672F5B5351E}" type="pres">
      <dgm:prSet presAssocID="{AE6D6898-7585-48E3-82C4-31B145BDA2FF}" presName="space" presStyleCnt="0"/>
      <dgm:spPr/>
    </dgm:pt>
    <dgm:pt modelId="{B4E21809-AA86-4A19-AAD8-5ABA85912BD7}" type="pres">
      <dgm:prSet presAssocID="{8AC49556-5B8A-4594-B60C-78DACC0FB73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E4AAC-2416-49E0-9572-472A79C9E929}" type="pres">
      <dgm:prSet presAssocID="{A25313C8-2174-4CCE-B8E1-1B1E4E6D583B}" presName="space" presStyleCnt="0"/>
      <dgm:spPr/>
    </dgm:pt>
    <dgm:pt modelId="{F367E67A-3BB6-474A-8E92-A13A9CDD4D92}" type="pres">
      <dgm:prSet presAssocID="{179BA228-27D6-45B2-A740-44AC05187B1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42BFB-8237-49D7-88DA-202350EBADF8}" type="pres">
      <dgm:prSet presAssocID="{67CCB190-39B5-41C7-BCC3-DAA59E941088}" presName="space" presStyleCnt="0"/>
      <dgm:spPr/>
    </dgm:pt>
    <dgm:pt modelId="{6BC95CF6-41A1-4F5F-A3A4-B8C03566D026}" type="pres">
      <dgm:prSet presAssocID="{90FC92E7-E4F1-4AFF-9BB3-3DD77778407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EBC8E0-9482-4BA4-9E45-16462E91F3A6}" srcId="{B0858E0A-28BD-4536-9841-B716BA940F13}" destId="{8AC49556-5B8A-4594-B60C-78DACC0FB730}" srcOrd="1" destOrd="0" parTransId="{8A922B0B-B85A-42C9-A5EE-7447A439D7C1}" sibTransId="{A25313C8-2174-4CCE-B8E1-1B1E4E6D583B}"/>
    <dgm:cxn modelId="{4FF75EE0-44AE-426B-BE97-104BD2EF26C6}" type="presOf" srcId="{8AC49556-5B8A-4594-B60C-78DACC0FB730}" destId="{B4E21809-AA86-4A19-AAD8-5ABA85912BD7}" srcOrd="0" destOrd="0" presId="urn:microsoft.com/office/officeart/2005/8/layout/venn3"/>
    <dgm:cxn modelId="{CFA217E8-FC40-49D6-933A-9F3211519FB0}" srcId="{B0858E0A-28BD-4536-9841-B716BA940F13}" destId="{179BA228-27D6-45B2-A740-44AC05187B17}" srcOrd="2" destOrd="0" parTransId="{86504D54-6F31-4663-9486-24AD0FE454FE}" sibTransId="{67CCB190-39B5-41C7-BCC3-DAA59E941088}"/>
    <dgm:cxn modelId="{EBB771DC-9A02-479A-8D24-4050F0917394}" srcId="{B0858E0A-28BD-4536-9841-B716BA940F13}" destId="{CDD49E8A-96B7-48CC-B9DB-F7181F91E47C}" srcOrd="0" destOrd="0" parTransId="{52524A96-338E-4256-BCC6-60A967E92966}" sibTransId="{AE6D6898-7585-48E3-82C4-31B145BDA2FF}"/>
    <dgm:cxn modelId="{48FAB821-9AD2-4995-8BCC-8CB26B899BEB}" type="presOf" srcId="{179BA228-27D6-45B2-A740-44AC05187B17}" destId="{F367E67A-3BB6-474A-8E92-A13A9CDD4D92}" srcOrd="0" destOrd="0" presId="urn:microsoft.com/office/officeart/2005/8/layout/venn3"/>
    <dgm:cxn modelId="{6297E935-4872-4FDD-8662-719C3E33916E}" srcId="{B0858E0A-28BD-4536-9841-B716BA940F13}" destId="{90FC92E7-E4F1-4AFF-9BB3-3DD777784078}" srcOrd="3" destOrd="0" parTransId="{648D6AF5-6406-4BCC-9FCF-E11A27557736}" sibTransId="{E497DD9F-9355-4926-B899-B6BBA4AED942}"/>
    <dgm:cxn modelId="{11D5539C-44E4-4A43-B7C4-A751D8ADE551}" type="presOf" srcId="{CDD49E8A-96B7-48CC-B9DB-F7181F91E47C}" destId="{759AF77D-8CE1-4B0B-9CAA-E19EB82F5C89}" srcOrd="0" destOrd="0" presId="urn:microsoft.com/office/officeart/2005/8/layout/venn3"/>
    <dgm:cxn modelId="{781979AC-93A5-4ECF-A9A4-3981C0F2C7A6}" type="presOf" srcId="{90FC92E7-E4F1-4AFF-9BB3-3DD777784078}" destId="{6BC95CF6-41A1-4F5F-A3A4-B8C03566D026}" srcOrd="0" destOrd="0" presId="urn:microsoft.com/office/officeart/2005/8/layout/venn3"/>
    <dgm:cxn modelId="{8E4FC1D3-538E-40D8-B55D-8F9F1F17CCC8}" type="presOf" srcId="{B0858E0A-28BD-4536-9841-B716BA940F13}" destId="{F2D93637-542A-488F-A87A-7397EF1C6815}" srcOrd="0" destOrd="0" presId="urn:microsoft.com/office/officeart/2005/8/layout/venn3"/>
    <dgm:cxn modelId="{A69B7501-1394-49A2-AAE8-E61C6FB930F8}" type="presParOf" srcId="{F2D93637-542A-488F-A87A-7397EF1C6815}" destId="{759AF77D-8CE1-4B0B-9CAA-E19EB82F5C89}" srcOrd="0" destOrd="0" presId="urn:microsoft.com/office/officeart/2005/8/layout/venn3"/>
    <dgm:cxn modelId="{D43D1C5E-DF14-486A-B063-9B099B8FA834}" type="presParOf" srcId="{F2D93637-542A-488F-A87A-7397EF1C6815}" destId="{A7FB9D46-B266-4C0B-B4F9-4672F5B5351E}" srcOrd="1" destOrd="0" presId="urn:microsoft.com/office/officeart/2005/8/layout/venn3"/>
    <dgm:cxn modelId="{8EC0864A-792F-4D67-A79E-7AC3C6624CD4}" type="presParOf" srcId="{F2D93637-542A-488F-A87A-7397EF1C6815}" destId="{B4E21809-AA86-4A19-AAD8-5ABA85912BD7}" srcOrd="2" destOrd="0" presId="urn:microsoft.com/office/officeart/2005/8/layout/venn3"/>
    <dgm:cxn modelId="{59F62C0B-86B1-4FD1-A854-95C80D96B2F6}" type="presParOf" srcId="{F2D93637-542A-488F-A87A-7397EF1C6815}" destId="{D86E4AAC-2416-49E0-9572-472A79C9E929}" srcOrd="3" destOrd="0" presId="urn:microsoft.com/office/officeart/2005/8/layout/venn3"/>
    <dgm:cxn modelId="{496EECE8-5A3D-4578-A6EF-5167CFEA0049}" type="presParOf" srcId="{F2D93637-542A-488F-A87A-7397EF1C6815}" destId="{F367E67A-3BB6-474A-8E92-A13A9CDD4D92}" srcOrd="4" destOrd="0" presId="urn:microsoft.com/office/officeart/2005/8/layout/venn3"/>
    <dgm:cxn modelId="{B46F7AE5-53F1-4794-A439-2F557C2996EB}" type="presParOf" srcId="{F2D93637-542A-488F-A87A-7397EF1C6815}" destId="{0A242BFB-8237-49D7-88DA-202350EBADF8}" srcOrd="5" destOrd="0" presId="urn:microsoft.com/office/officeart/2005/8/layout/venn3"/>
    <dgm:cxn modelId="{C761883C-597D-4226-893E-7756A7DC26C7}" type="presParOf" srcId="{F2D93637-542A-488F-A87A-7397EF1C6815}" destId="{6BC95CF6-41A1-4F5F-A3A4-B8C03566D026}" srcOrd="6" destOrd="0" presId="urn:microsoft.com/office/officeart/2005/8/layout/venn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78B5A-6A37-46F5-A781-3AC90FD41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F698B6-0A4F-4F9D-8DCD-2CDFBBDE470A}">
      <dgm:prSet phldrT="[文本]"/>
      <dgm:spPr/>
      <dgm:t>
        <a:bodyPr/>
        <a:lstStyle/>
        <a:p>
          <a:r>
            <a:rPr lang="zh-CN" altLang="en-US" dirty="0" smtClean="0"/>
            <a:t>不干扰用户正常的出行行为</a:t>
          </a:r>
          <a:endParaRPr lang="zh-CN" altLang="en-US" dirty="0"/>
        </a:p>
      </dgm:t>
    </dgm:pt>
    <dgm:pt modelId="{5BF90D57-D490-4BB5-94B1-051B2464FE16}" type="par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E88B6648-FBD3-4CEF-BA38-37ACB8B80C14}" type="sib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D65C4336-562F-4392-935F-3BBCE58EF7A6}">
      <dgm:prSet phldrT="[文本]"/>
      <dgm:spPr/>
      <dgm:t>
        <a:bodyPr/>
        <a:lstStyle/>
        <a:p>
          <a:r>
            <a:rPr lang="zh-CN" altLang="en-US" dirty="0" smtClean="0"/>
            <a:t>不造成潜在的交通风险</a:t>
          </a:r>
          <a:endParaRPr lang="zh-CN" altLang="en-US" dirty="0"/>
        </a:p>
      </dgm:t>
    </dgm:pt>
    <dgm:pt modelId="{89A77CEB-46A4-4E73-B6E4-319F6874F904}" type="par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F1EE3727-7454-428D-862C-758C3E98DF1B}" type="sib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4C7C2CE9-8259-40F5-B257-FBF3393A446B}">
      <dgm:prSet phldrT="[文本]"/>
      <dgm:spPr/>
      <dgm:t>
        <a:bodyPr/>
        <a:lstStyle/>
        <a:p>
          <a:r>
            <a:rPr lang="zh-CN" altLang="en-US" dirty="0" smtClean="0"/>
            <a:t>以非步行出行为核心</a:t>
          </a:r>
          <a:endParaRPr lang="zh-CN" altLang="en-US" dirty="0"/>
        </a:p>
      </dgm:t>
    </dgm:pt>
    <dgm:pt modelId="{075DBE92-CA8E-4B7A-ACF3-2101A5DBC31B}" type="par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A4E149EE-0161-48CE-901D-8DB72EBA1D39}" type="sib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549F556E-86C0-486A-A63B-DC714ABE9DA7}" type="pres">
      <dgm:prSet presAssocID="{16778B5A-6A37-46F5-A781-3AC90FD4165C}" presName="linear" presStyleCnt="0">
        <dgm:presLayoutVars>
          <dgm:animLvl val="lvl"/>
          <dgm:resizeHandles val="exact"/>
        </dgm:presLayoutVars>
      </dgm:prSet>
      <dgm:spPr/>
    </dgm:pt>
    <dgm:pt modelId="{B4791E33-AF38-483F-A195-97E2BDAB5D7B}" type="pres">
      <dgm:prSet presAssocID="{D6F698B6-0A4F-4F9D-8DCD-2CDFBBDE470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4853C-1BDD-41DD-B9FF-E096313C7678}" type="pres">
      <dgm:prSet presAssocID="{E88B6648-FBD3-4CEF-BA38-37ACB8B80C14}" presName="spacer" presStyleCnt="0"/>
      <dgm:spPr/>
    </dgm:pt>
    <dgm:pt modelId="{31DF28F2-1A02-4442-9C7F-05DC8F0C45C2}" type="pres">
      <dgm:prSet presAssocID="{D65C4336-562F-4392-935F-3BBCE58EF7A6}" presName="parentText" presStyleLbl="node1" presStyleIdx="1" presStyleCnt="3" custLinFactNeighborY="-28799">
        <dgm:presLayoutVars>
          <dgm:chMax val="0"/>
          <dgm:bulletEnabled val="1"/>
        </dgm:presLayoutVars>
      </dgm:prSet>
      <dgm:spPr/>
    </dgm:pt>
    <dgm:pt modelId="{399C0D87-AC58-44FB-8B43-EE5E340F4E19}" type="pres">
      <dgm:prSet presAssocID="{F1EE3727-7454-428D-862C-758C3E98DF1B}" presName="spacer" presStyleCnt="0"/>
      <dgm:spPr/>
    </dgm:pt>
    <dgm:pt modelId="{9EC238E9-046E-47EC-BF4A-14B26D7C246E}" type="pres">
      <dgm:prSet presAssocID="{4C7C2CE9-8259-40F5-B257-FBF3393A446B}" presName="parentText" presStyleLbl="node1" presStyleIdx="2" presStyleCnt="3" custLinFactNeighborY="-750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254818-293C-49BA-9AD3-51579326A5EF}" srcId="{16778B5A-6A37-46F5-A781-3AC90FD4165C}" destId="{D65C4336-562F-4392-935F-3BBCE58EF7A6}" srcOrd="1" destOrd="0" parTransId="{89A77CEB-46A4-4E73-B6E4-319F6874F904}" sibTransId="{F1EE3727-7454-428D-862C-758C3E98DF1B}"/>
    <dgm:cxn modelId="{D48E84F9-A327-4669-BD6F-58991354307C}" srcId="{16778B5A-6A37-46F5-A781-3AC90FD4165C}" destId="{D6F698B6-0A4F-4F9D-8DCD-2CDFBBDE470A}" srcOrd="0" destOrd="0" parTransId="{5BF90D57-D490-4BB5-94B1-051B2464FE16}" sibTransId="{E88B6648-FBD3-4CEF-BA38-37ACB8B80C14}"/>
    <dgm:cxn modelId="{0A809ADD-5808-4DDA-B922-1E8466193604}" type="presOf" srcId="{4C7C2CE9-8259-40F5-B257-FBF3393A446B}" destId="{9EC238E9-046E-47EC-BF4A-14B26D7C246E}" srcOrd="0" destOrd="0" presId="urn:microsoft.com/office/officeart/2005/8/layout/vList2"/>
    <dgm:cxn modelId="{51EEED67-9889-487A-A8D9-B3A6C8EADB68}" type="presOf" srcId="{16778B5A-6A37-46F5-A781-3AC90FD4165C}" destId="{549F556E-86C0-486A-A63B-DC714ABE9DA7}" srcOrd="0" destOrd="0" presId="urn:microsoft.com/office/officeart/2005/8/layout/vList2"/>
    <dgm:cxn modelId="{E4AB47E1-FB78-40D0-8E13-0C659FE19ADC}" srcId="{16778B5A-6A37-46F5-A781-3AC90FD4165C}" destId="{4C7C2CE9-8259-40F5-B257-FBF3393A446B}" srcOrd="2" destOrd="0" parTransId="{075DBE92-CA8E-4B7A-ACF3-2101A5DBC31B}" sibTransId="{A4E149EE-0161-48CE-901D-8DB72EBA1D39}"/>
    <dgm:cxn modelId="{E1866419-98E0-4DEF-91AE-89299AD1B459}" type="presOf" srcId="{D6F698B6-0A4F-4F9D-8DCD-2CDFBBDE470A}" destId="{B4791E33-AF38-483F-A195-97E2BDAB5D7B}" srcOrd="0" destOrd="0" presId="urn:microsoft.com/office/officeart/2005/8/layout/vList2"/>
    <dgm:cxn modelId="{4C04D5A5-13B6-4358-A8ED-AE262AA1177B}" type="presOf" srcId="{D65C4336-562F-4392-935F-3BBCE58EF7A6}" destId="{31DF28F2-1A02-4442-9C7F-05DC8F0C45C2}" srcOrd="0" destOrd="0" presId="urn:microsoft.com/office/officeart/2005/8/layout/vList2"/>
    <dgm:cxn modelId="{7FA9F1D3-C95B-4E2D-82BD-B6611C454C46}" type="presParOf" srcId="{549F556E-86C0-486A-A63B-DC714ABE9DA7}" destId="{B4791E33-AF38-483F-A195-97E2BDAB5D7B}" srcOrd="0" destOrd="0" presId="urn:microsoft.com/office/officeart/2005/8/layout/vList2"/>
    <dgm:cxn modelId="{A27B271A-7910-4264-AB91-E4560DE59388}" type="presParOf" srcId="{549F556E-86C0-486A-A63B-DC714ABE9DA7}" destId="{8C24853C-1BDD-41DD-B9FF-E096313C7678}" srcOrd="1" destOrd="0" presId="urn:microsoft.com/office/officeart/2005/8/layout/vList2"/>
    <dgm:cxn modelId="{6C665837-9C92-42E8-8E3F-5F3028444862}" type="presParOf" srcId="{549F556E-86C0-486A-A63B-DC714ABE9DA7}" destId="{31DF28F2-1A02-4442-9C7F-05DC8F0C45C2}" srcOrd="2" destOrd="0" presId="urn:microsoft.com/office/officeart/2005/8/layout/vList2"/>
    <dgm:cxn modelId="{85BD475A-BCBD-49A4-90D7-1862B29A5F98}" type="presParOf" srcId="{549F556E-86C0-486A-A63B-DC714ABE9DA7}" destId="{399C0D87-AC58-44FB-8B43-EE5E340F4E19}" srcOrd="3" destOrd="0" presId="urn:microsoft.com/office/officeart/2005/8/layout/vList2"/>
    <dgm:cxn modelId="{F60086C6-1C17-474B-9440-2BF37A6B2144}" type="presParOf" srcId="{549F556E-86C0-486A-A63B-DC714ABE9DA7}" destId="{9EC238E9-046E-47EC-BF4A-14B26D7C246E}" srcOrd="4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620628-3215-4D22-8D29-FFD261E6BD9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AC205-F278-4267-A645-A46158F903A5}">
      <dgm:prSet phldrT="[文本]" custT="1"/>
      <dgm:spPr/>
      <dgm:t>
        <a:bodyPr/>
        <a:lstStyle/>
        <a:p>
          <a:r>
            <a:rPr lang="zh-CN" altLang="en-US" sz="1600" dirty="0" smtClean="0"/>
            <a:t>商业地产</a:t>
          </a:r>
          <a:endParaRPr lang="zh-CN" altLang="en-US" sz="1600" dirty="0"/>
        </a:p>
      </dgm:t>
    </dgm:pt>
    <dgm:pt modelId="{132BB2DC-C1D9-4345-A521-29518D043758}" type="par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54FDD6EE-D33D-4D8F-9596-C5D6E877B973}" type="sib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2714A5FC-BFC9-4D89-B4E8-57F4B387090A}">
      <dgm:prSet phldrT="[文本]" custT="1"/>
      <dgm:spPr/>
      <dgm:t>
        <a:bodyPr/>
        <a:lstStyle/>
        <a:p>
          <a:r>
            <a:rPr lang="zh-CN" altLang="en-US" sz="1600" dirty="0" smtClean="0"/>
            <a:t>活动引流</a:t>
          </a:r>
          <a:endParaRPr lang="zh-CN" altLang="en-US" sz="1600" dirty="0"/>
        </a:p>
      </dgm:t>
    </dgm:pt>
    <dgm:pt modelId="{2E5305D9-C9A9-4A59-AB39-ACDC88F8CBA3}" type="par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1C0AC33B-C3BD-4E74-9E00-130C753B45B5}" type="sib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DAF05602-B44A-4565-937E-0AEFEA98C313}">
      <dgm:prSet phldrT="[文本]" custT="1"/>
      <dgm:spPr/>
      <dgm:t>
        <a:bodyPr/>
        <a:lstStyle/>
        <a:p>
          <a:r>
            <a:rPr lang="zh-CN" altLang="en-US" sz="1800" dirty="0" smtClean="0"/>
            <a:t>虚拟货币导流变现</a:t>
          </a:r>
          <a:endParaRPr lang="zh-CN" altLang="en-US" sz="1800" dirty="0"/>
        </a:p>
      </dgm:t>
    </dgm:pt>
    <dgm:pt modelId="{281F9FED-53D7-4432-9653-9C2B0F6B4D89}" type="par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A9DBCD22-5545-4779-A891-3CF59A520FDA}" type="sib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35A56606-0784-4733-8220-0E67C38B76E5}">
      <dgm:prSet custT="1"/>
      <dgm:spPr/>
      <dgm:t>
        <a:bodyPr/>
        <a:lstStyle/>
        <a:p>
          <a:r>
            <a:rPr lang="zh-CN" altLang="en-US" sz="2000" dirty="0" smtClean="0"/>
            <a:t>用户使用虚拟货币购买兴趣点后，可付费升级为商业地产。商业地产提供基于</a:t>
          </a:r>
          <a:r>
            <a:rPr lang="en-US" altLang="zh-CN" sz="2000" dirty="0" smtClean="0"/>
            <a:t>H5</a:t>
          </a:r>
          <a:r>
            <a:rPr lang="zh-CN" altLang="en-US" sz="2000" dirty="0" smtClean="0"/>
            <a:t>的内容呈现，和活动发布能力。</a:t>
          </a:r>
          <a:endParaRPr lang="zh-CN" altLang="en-US" sz="2000" dirty="0"/>
        </a:p>
      </dgm:t>
    </dgm:pt>
    <dgm:pt modelId="{5E4142AE-1CF2-44FE-A0A6-CA5A5A73197E}" type="par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0CFDB5B6-38BD-4ACB-93F2-C488F9A166F7}" type="sib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CDF358C0-F6A3-48B0-9726-231B2080B966}">
      <dgm:prSet custT="1"/>
      <dgm:spPr/>
      <dgm:t>
        <a:bodyPr/>
        <a:lstStyle/>
        <a:p>
          <a:r>
            <a:rPr lang="zh-CN" altLang="en-US" sz="2000" dirty="0" smtClean="0"/>
            <a:t>与商家线下合作，针对特定兴趣点发布定制内容或活动，收取费用。</a:t>
          </a:r>
          <a:endParaRPr lang="zh-CN" altLang="en-US" sz="2000" dirty="0"/>
        </a:p>
      </dgm:t>
    </dgm:pt>
    <dgm:pt modelId="{835E66CF-6D8C-4806-85DF-E4B7A8B8ACFA}" type="par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BE53485F-DE6C-4FC8-B43B-FFDB88AAFFC6}" type="sib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7A7AB06A-D9BD-4BBE-ACBE-85AEB219F24B}">
      <dgm:prSet custT="1"/>
      <dgm:spPr/>
      <dgm:t>
        <a:bodyPr/>
        <a:lstStyle/>
        <a:p>
          <a:r>
            <a:rPr lang="zh-CN" altLang="en-US" sz="2000" dirty="0" smtClean="0"/>
            <a:t>与商家线下合作，用户使用虚拟货币换取商家服务，获得利润分成。</a:t>
          </a:r>
          <a:endParaRPr lang="zh-CN" altLang="en-US" sz="2000" dirty="0"/>
        </a:p>
      </dgm:t>
    </dgm:pt>
    <dgm:pt modelId="{A4435A96-2A56-4C25-B465-3DB55D050698}" type="par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56844D41-47C0-4B49-8915-9CB51FE30350}" type="sib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B1133A5E-8CF7-4947-951B-764E11DBB2A2}">
      <dgm:prSet custT="1"/>
      <dgm:spPr/>
      <dgm:t>
        <a:bodyPr/>
        <a:lstStyle/>
        <a:p>
          <a:endParaRPr lang="zh-CN" altLang="en-US" sz="2000" dirty="0"/>
        </a:p>
      </dgm:t>
    </dgm:pt>
    <dgm:pt modelId="{15CF3E8F-8E1E-409D-B8DC-79775D46DCED}" type="par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0EAB2487-30D0-4AAD-9645-03476B149805}" type="sib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5752FE59-AD51-464E-B9E9-0FD3C410FD82}">
      <dgm:prSet custT="1"/>
      <dgm:spPr/>
      <dgm:t>
        <a:bodyPr/>
        <a:lstStyle/>
        <a:p>
          <a:endParaRPr lang="zh-CN" altLang="en-US" sz="2000" dirty="0"/>
        </a:p>
      </dgm:t>
    </dgm:pt>
    <dgm:pt modelId="{E5F04AD7-E54F-46C2-B189-B0B655C65714}" type="parTrans" cxnId="{A236947D-457E-4E48-96F1-D691BC8D4E8B}">
      <dgm:prSet/>
      <dgm:spPr/>
    </dgm:pt>
    <dgm:pt modelId="{EFE10341-5EF3-4458-8D44-74F4853FBBA8}" type="sibTrans" cxnId="{A236947D-457E-4E48-96F1-D691BC8D4E8B}">
      <dgm:prSet/>
      <dgm:spPr/>
    </dgm:pt>
    <dgm:pt modelId="{C6B68DEA-6B45-4A49-ADCD-FB8AA9FD2EF5}" type="pres">
      <dgm:prSet presAssocID="{8F620628-3215-4D22-8D29-FFD261E6BD92}" presName="linear" presStyleCnt="0">
        <dgm:presLayoutVars>
          <dgm:dir/>
          <dgm:animLvl val="lvl"/>
          <dgm:resizeHandles val="exact"/>
        </dgm:presLayoutVars>
      </dgm:prSet>
      <dgm:spPr/>
    </dgm:pt>
    <dgm:pt modelId="{2FA97AD6-AAD4-49C7-96C0-0283890317AB}" type="pres">
      <dgm:prSet presAssocID="{2B4AC205-F278-4267-A645-A46158F903A5}" presName="parentLin" presStyleCnt="0"/>
      <dgm:spPr/>
    </dgm:pt>
    <dgm:pt modelId="{5F22E469-074D-44E1-A8DC-B5FB476A31D4}" type="pres">
      <dgm:prSet presAssocID="{2B4AC205-F278-4267-A645-A46158F903A5}" presName="parentLeftMargin" presStyleLbl="node1" presStyleIdx="0" presStyleCnt="3"/>
      <dgm:spPr/>
    </dgm:pt>
    <dgm:pt modelId="{1323F497-40F1-4F7C-8C86-7258A1512FEB}" type="pres">
      <dgm:prSet presAssocID="{2B4AC205-F278-4267-A645-A46158F903A5}" presName="parentText" presStyleLbl="node1" presStyleIdx="0" presStyleCnt="3" custScaleX="19223" custScaleY="22487" custLinFactX="-646" custLinFactNeighborX="-100000" custLinFactNeighborY="-62155">
        <dgm:presLayoutVars>
          <dgm:chMax val="0"/>
          <dgm:bulletEnabled val="1"/>
        </dgm:presLayoutVars>
      </dgm:prSet>
      <dgm:spPr/>
    </dgm:pt>
    <dgm:pt modelId="{C6DC4824-9569-40F1-A75F-012592E0735C}" type="pres">
      <dgm:prSet presAssocID="{2B4AC205-F278-4267-A645-A46158F903A5}" presName="negativeSpace" presStyleCnt="0"/>
      <dgm:spPr/>
    </dgm:pt>
    <dgm:pt modelId="{3C4C6247-3328-485A-9BA4-199EBA44104B}" type="pres">
      <dgm:prSet presAssocID="{2B4AC205-F278-4267-A645-A46158F903A5}" presName="childText" presStyleLbl="conFgAcc1" presStyleIdx="0" presStyleCnt="3" custScaleY="58099" custLinFactY="-3518" custLinFactNeighborX="11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A0EBB-98CA-43B4-9191-ADB64FC28DDD}" type="pres">
      <dgm:prSet presAssocID="{54FDD6EE-D33D-4D8F-9596-C5D6E877B973}" presName="spaceBetweenRectangles" presStyleCnt="0"/>
      <dgm:spPr/>
    </dgm:pt>
    <dgm:pt modelId="{FBD6589A-DD57-45C8-A555-92B0FCADA7ED}" type="pres">
      <dgm:prSet presAssocID="{2714A5FC-BFC9-4D89-B4E8-57F4B387090A}" presName="parentLin" presStyleCnt="0"/>
      <dgm:spPr/>
    </dgm:pt>
    <dgm:pt modelId="{B297831F-348C-4F6D-B69D-1C53E1954396}" type="pres">
      <dgm:prSet presAssocID="{2714A5FC-BFC9-4D89-B4E8-57F4B387090A}" presName="parentLeftMargin" presStyleLbl="node1" presStyleIdx="0" presStyleCnt="3"/>
      <dgm:spPr/>
    </dgm:pt>
    <dgm:pt modelId="{2FC7D539-97FB-4C3B-BD47-C4CF31B1D9AD}" type="pres">
      <dgm:prSet presAssocID="{2714A5FC-BFC9-4D89-B4E8-57F4B387090A}" presName="parentText" presStyleLbl="node1" presStyleIdx="1" presStyleCnt="3" custScaleX="19693" custScaleY="19207" custLinFactX="-161" custLinFactNeighborX="-100000" custLinFactNeighborY="-47351">
        <dgm:presLayoutVars>
          <dgm:chMax val="0"/>
          <dgm:bulletEnabled val="1"/>
        </dgm:presLayoutVars>
      </dgm:prSet>
      <dgm:spPr/>
    </dgm:pt>
    <dgm:pt modelId="{28FBCB0D-5A19-4FD0-B8CF-C01BEF966E70}" type="pres">
      <dgm:prSet presAssocID="{2714A5FC-BFC9-4D89-B4E8-57F4B387090A}" presName="negativeSpace" presStyleCnt="0"/>
      <dgm:spPr/>
    </dgm:pt>
    <dgm:pt modelId="{DD5822AE-706D-431D-B350-0F83EC966801}" type="pres">
      <dgm:prSet presAssocID="{2714A5FC-BFC9-4D89-B4E8-57F4B387090A}" presName="childText" presStyleLbl="conFgAcc1" presStyleIdx="1" presStyleCnt="3" custScaleY="49957" custLinFactNeighborX="226" custLinFactNeighborY="-83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49257-39EC-4CAA-84A8-79713D8608DC}" type="pres">
      <dgm:prSet presAssocID="{1C0AC33B-C3BD-4E74-9E00-130C753B45B5}" presName="spaceBetweenRectangles" presStyleCnt="0"/>
      <dgm:spPr/>
    </dgm:pt>
    <dgm:pt modelId="{EFABD836-1E59-4398-A78B-991E698E30E2}" type="pres">
      <dgm:prSet presAssocID="{DAF05602-B44A-4565-937E-0AEFEA98C313}" presName="parentLin" presStyleCnt="0"/>
      <dgm:spPr/>
    </dgm:pt>
    <dgm:pt modelId="{AAE1245E-D111-4182-AE82-1EA2A7E0C0FC}" type="pres">
      <dgm:prSet presAssocID="{DAF05602-B44A-4565-937E-0AEFEA98C313}" presName="parentLeftMargin" presStyleLbl="node1" presStyleIdx="1" presStyleCnt="3"/>
      <dgm:spPr/>
    </dgm:pt>
    <dgm:pt modelId="{EE949018-FEFB-4731-8413-4B3003C502E6}" type="pres">
      <dgm:prSet presAssocID="{DAF05602-B44A-4565-937E-0AEFEA98C313}" presName="parentText" presStyleLbl="node1" presStyleIdx="2" presStyleCnt="3" custScaleX="35512" custScaleY="25010" custLinFactX="-161" custLinFactNeighborX="-100000" custLinFactNeighborY="-35076">
        <dgm:presLayoutVars>
          <dgm:chMax val="0"/>
          <dgm:bulletEnabled val="1"/>
        </dgm:presLayoutVars>
      </dgm:prSet>
      <dgm:spPr/>
    </dgm:pt>
    <dgm:pt modelId="{ECA4BEC4-BAA6-4FC7-83E6-A85B23C5F81B}" type="pres">
      <dgm:prSet presAssocID="{DAF05602-B44A-4565-937E-0AEFEA98C313}" presName="negativeSpace" presStyleCnt="0"/>
      <dgm:spPr/>
    </dgm:pt>
    <dgm:pt modelId="{CC3B6B73-5623-4F91-82BE-457FE9060B1F}" type="pres">
      <dgm:prSet presAssocID="{DAF05602-B44A-4565-937E-0AEFEA98C313}" presName="childText" presStyleLbl="conFgAcc1" presStyleIdx="2" presStyleCnt="3" custScaleY="54560" custLinFactNeighborX="109" custLinFactNeighborY="-20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B4C4C4-F3A1-4549-AAE7-D4C9147E199C}" srcId="{8F620628-3215-4D22-8D29-FFD261E6BD92}" destId="{2714A5FC-BFC9-4D89-B4E8-57F4B387090A}" srcOrd="1" destOrd="0" parTransId="{2E5305D9-C9A9-4A59-AB39-ACDC88F8CBA3}" sibTransId="{1C0AC33B-C3BD-4E74-9E00-130C753B45B5}"/>
    <dgm:cxn modelId="{74B712F8-F825-4B3F-9448-4AEAD598B4A2}" type="presOf" srcId="{B1133A5E-8CF7-4947-951B-764E11DBB2A2}" destId="{DD5822AE-706D-431D-B350-0F83EC966801}" srcOrd="0" destOrd="0" presId="urn:microsoft.com/office/officeart/2005/8/layout/list1"/>
    <dgm:cxn modelId="{5E8E49E2-CB72-4D3D-8A23-63EC1709D90F}" type="presOf" srcId="{2714A5FC-BFC9-4D89-B4E8-57F4B387090A}" destId="{B297831F-348C-4F6D-B69D-1C53E1954396}" srcOrd="0" destOrd="0" presId="urn:microsoft.com/office/officeart/2005/8/layout/list1"/>
    <dgm:cxn modelId="{2466A188-1B97-4755-9772-593AB6C6DC7D}" type="presOf" srcId="{7A7AB06A-D9BD-4BBE-ACBE-85AEB219F24B}" destId="{CC3B6B73-5623-4F91-82BE-457FE9060B1F}" srcOrd="0" destOrd="1" presId="urn:microsoft.com/office/officeart/2005/8/layout/list1"/>
    <dgm:cxn modelId="{DA4C6B80-A30A-4172-A51B-99F22CC2CD84}" srcId="{2B4AC205-F278-4267-A645-A46158F903A5}" destId="{35A56606-0784-4733-8220-0E67C38B76E5}" srcOrd="0" destOrd="0" parTransId="{5E4142AE-1CF2-44FE-A0A6-CA5A5A73197E}" sibTransId="{0CFDB5B6-38BD-4ACB-93F2-C488F9A166F7}"/>
    <dgm:cxn modelId="{8E370701-A51C-45E9-82BB-E4BAB29CCC84}" type="presOf" srcId="{2B4AC205-F278-4267-A645-A46158F903A5}" destId="{5F22E469-074D-44E1-A8DC-B5FB476A31D4}" srcOrd="0" destOrd="0" presId="urn:microsoft.com/office/officeart/2005/8/layout/list1"/>
    <dgm:cxn modelId="{A236947D-457E-4E48-96F1-D691BC8D4E8B}" srcId="{DAF05602-B44A-4565-937E-0AEFEA98C313}" destId="{5752FE59-AD51-464E-B9E9-0FD3C410FD82}" srcOrd="0" destOrd="0" parTransId="{E5F04AD7-E54F-46C2-B189-B0B655C65714}" sibTransId="{EFE10341-5EF3-4458-8D44-74F4853FBBA8}"/>
    <dgm:cxn modelId="{ECB743CB-8253-4331-ACBF-642BCDC77362}" type="presOf" srcId="{5752FE59-AD51-464E-B9E9-0FD3C410FD82}" destId="{CC3B6B73-5623-4F91-82BE-457FE9060B1F}" srcOrd="0" destOrd="0" presId="urn:microsoft.com/office/officeart/2005/8/layout/list1"/>
    <dgm:cxn modelId="{0D36D500-967B-47ED-93BC-31CB4E5E92F1}" type="presOf" srcId="{2B4AC205-F278-4267-A645-A46158F903A5}" destId="{1323F497-40F1-4F7C-8C86-7258A1512FEB}" srcOrd="1" destOrd="0" presId="urn:microsoft.com/office/officeart/2005/8/layout/list1"/>
    <dgm:cxn modelId="{CA5EEA6E-59A9-4538-8E65-9C6FA1E7A3A5}" type="presOf" srcId="{35A56606-0784-4733-8220-0E67C38B76E5}" destId="{3C4C6247-3328-485A-9BA4-199EBA44104B}" srcOrd="0" destOrd="0" presId="urn:microsoft.com/office/officeart/2005/8/layout/list1"/>
    <dgm:cxn modelId="{1CF29142-DB4B-4BFC-9324-B9FD3AA3A5CD}" srcId="{2714A5FC-BFC9-4D89-B4E8-57F4B387090A}" destId="{B1133A5E-8CF7-4947-951B-764E11DBB2A2}" srcOrd="0" destOrd="0" parTransId="{15CF3E8F-8E1E-409D-B8DC-79775D46DCED}" sibTransId="{0EAB2487-30D0-4AAD-9645-03476B149805}"/>
    <dgm:cxn modelId="{5DB8ADD0-A337-4DFB-A7CB-AF688A750DC9}" srcId="{2714A5FC-BFC9-4D89-B4E8-57F4B387090A}" destId="{CDF358C0-F6A3-48B0-9726-231B2080B966}" srcOrd="1" destOrd="0" parTransId="{835E66CF-6D8C-4806-85DF-E4B7A8B8ACFA}" sibTransId="{BE53485F-DE6C-4FC8-B43B-FFDB88AAFFC6}"/>
    <dgm:cxn modelId="{46D9931D-5F1E-4C40-BA30-DACF706B4C53}" type="presOf" srcId="{2714A5FC-BFC9-4D89-B4E8-57F4B387090A}" destId="{2FC7D539-97FB-4C3B-BD47-C4CF31B1D9AD}" srcOrd="1" destOrd="0" presId="urn:microsoft.com/office/officeart/2005/8/layout/list1"/>
    <dgm:cxn modelId="{92499842-0229-4766-9977-CE50F834EC81}" type="presOf" srcId="{DAF05602-B44A-4565-937E-0AEFEA98C313}" destId="{AAE1245E-D111-4182-AE82-1EA2A7E0C0FC}" srcOrd="0" destOrd="0" presId="urn:microsoft.com/office/officeart/2005/8/layout/list1"/>
    <dgm:cxn modelId="{3424D36E-8FCF-4353-BBBE-CFCC004A551E}" type="presOf" srcId="{DAF05602-B44A-4565-937E-0AEFEA98C313}" destId="{EE949018-FEFB-4731-8413-4B3003C502E6}" srcOrd="1" destOrd="0" presId="urn:microsoft.com/office/officeart/2005/8/layout/list1"/>
    <dgm:cxn modelId="{C7CFAA0C-3422-4CCC-A367-6018F2FFC679}" srcId="{8F620628-3215-4D22-8D29-FFD261E6BD92}" destId="{DAF05602-B44A-4565-937E-0AEFEA98C313}" srcOrd="2" destOrd="0" parTransId="{281F9FED-53D7-4432-9653-9C2B0F6B4D89}" sibTransId="{A9DBCD22-5545-4779-A891-3CF59A520FDA}"/>
    <dgm:cxn modelId="{B3F61404-7894-4A3E-8098-F435DBAA589F}" type="presOf" srcId="{CDF358C0-F6A3-48B0-9726-231B2080B966}" destId="{DD5822AE-706D-431D-B350-0F83EC966801}" srcOrd="0" destOrd="1" presId="urn:microsoft.com/office/officeart/2005/8/layout/list1"/>
    <dgm:cxn modelId="{35EE408A-056E-437F-8862-9F94828F4D1F}" srcId="{DAF05602-B44A-4565-937E-0AEFEA98C313}" destId="{7A7AB06A-D9BD-4BBE-ACBE-85AEB219F24B}" srcOrd="1" destOrd="0" parTransId="{A4435A96-2A56-4C25-B465-3DB55D050698}" sibTransId="{56844D41-47C0-4B49-8915-9CB51FE30350}"/>
    <dgm:cxn modelId="{D9FA317F-D5CD-42C7-BAB4-0537037E4201}" type="presOf" srcId="{8F620628-3215-4D22-8D29-FFD261E6BD92}" destId="{C6B68DEA-6B45-4A49-ADCD-FB8AA9FD2EF5}" srcOrd="0" destOrd="0" presId="urn:microsoft.com/office/officeart/2005/8/layout/list1"/>
    <dgm:cxn modelId="{C9504746-FA9D-4532-AF4F-0D28555B4023}" srcId="{8F620628-3215-4D22-8D29-FFD261E6BD92}" destId="{2B4AC205-F278-4267-A645-A46158F903A5}" srcOrd="0" destOrd="0" parTransId="{132BB2DC-C1D9-4345-A521-29518D043758}" sibTransId="{54FDD6EE-D33D-4D8F-9596-C5D6E877B973}"/>
    <dgm:cxn modelId="{27432C42-4624-4419-BEB1-43D499B1B614}" type="presParOf" srcId="{C6B68DEA-6B45-4A49-ADCD-FB8AA9FD2EF5}" destId="{2FA97AD6-AAD4-49C7-96C0-0283890317AB}" srcOrd="0" destOrd="0" presId="urn:microsoft.com/office/officeart/2005/8/layout/list1"/>
    <dgm:cxn modelId="{06B96526-1717-4C22-9364-C79990E565DA}" type="presParOf" srcId="{2FA97AD6-AAD4-49C7-96C0-0283890317AB}" destId="{5F22E469-074D-44E1-A8DC-B5FB476A31D4}" srcOrd="0" destOrd="0" presId="urn:microsoft.com/office/officeart/2005/8/layout/list1"/>
    <dgm:cxn modelId="{DC23BB1F-EFCF-41FC-A4F4-961F874A4492}" type="presParOf" srcId="{2FA97AD6-AAD4-49C7-96C0-0283890317AB}" destId="{1323F497-40F1-4F7C-8C86-7258A1512FEB}" srcOrd="1" destOrd="0" presId="urn:microsoft.com/office/officeart/2005/8/layout/list1"/>
    <dgm:cxn modelId="{21B7D216-813D-413D-8141-9AFFAB1D946B}" type="presParOf" srcId="{C6B68DEA-6B45-4A49-ADCD-FB8AA9FD2EF5}" destId="{C6DC4824-9569-40F1-A75F-012592E0735C}" srcOrd="1" destOrd="0" presId="urn:microsoft.com/office/officeart/2005/8/layout/list1"/>
    <dgm:cxn modelId="{1F6E5784-F0AB-4A19-8FBA-41A4718E8C25}" type="presParOf" srcId="{C6B68DEA-6B45-4A49-ADCD-FB8AA9FD2EF5}" destId="{3C4C6247-3328-485A-9BA4-199EBA44104B}" srcOrd="2" destOrd="0" presId="urn:microsoft.com/office/officeart/2005/8/layout/list1"/>
    <dgm:cxn modelId="{42AA91DE-7FEB-4F21-8CE3-711E1E8CF067}" type="presParOf" srcId="{C6B68DEA-6B45-4A49-ADCD-FB8AA9FD2EF5}" destId="{E8FA0EBB-98CA-43B4-9191-ADB64FC28DDD}" srcOrd="3" destOrd="0" presId="urn:microsoft.com/office/officeart/2005/8/layout/list1"/>
    <dgm:cxn modelId="{23F2C64E-FCF8-4739-A60A-8485F387C42B}" type="presParOf" srcId="{C6B68DEA-6B45-4A49-ADCD-FB8AA9FD2EF5}" destId="{FBD6589A-DD57-45C8-A555-92B0FCADA7ED}" srcOrd="4" destOrd="0" presId="urn:microsoft.com/office/officeart/2005/8/layout/list1"/>
    <dgm:cxn modelId="{D780F590-2AAA-494E-8413-9732EDB9132E}" type="presParOf" srcId="{FBD6589A-DD57-45C8-A555-92B0FCADA7ED}" destId="{B297831F-348C-4F6D-B69D-1C53E1954396}" srcOrd="0" destOrd="0" presId="urn:microsoft.com/office/officeart/2005/8/layout/list1"/>
    <dgm:cxn modelId="{4907AFE4-70C2-42C2-8524-65E23F9F295C}" type="presParOf" srcId="{FBD6589A-DD57-45C8-A555-92B0FCADA7ED}" destId="{2FC7D539-97FB-4C3B-BD47-C4CF31B1D9AD}" srcOrd="1" destOrd="0" presId="urn:microsoft.com/office/officeart/2005/8/layout/list1"/>
    <dgm:cxn modelId="{129FB8CB-255B-4B74-98B1-17E256A10DD6}" type="presParOf" srcId="{C6B68DEA-6B45-4A49-ADCD-FB8AA9FD2EF5}" destId="{28FBCB0D-5A19-4FD0-B8CF-C01BEF966E70}" srcOrd="5" destOrd="0" presId="urn:microsoft.com/office/officeart/2005/8/layout/list1"/>
    <dgm:cxn modelId="{4B337E55-F237-4D0C-AB48-22EABAAD2B1E}" type="presParOf" srcId="{C6B68DEA-6B45-4A49-ADCD-FB8AA9FD2EF5}" destId="{DD5822AE-706D-431D-B350-0F83EC966801}" srcOrd="6" destOrd="0" presId="urn:microsoft.com/office/officeart/2005/8/layout/list1"/>
    <dgm:cxn modelId="{94059DD5-2E32-43D0-807A-967C15A4ED3D}" type="presParOf" srcId="{C6B68DEA-6B45-4A49-ADCD-FB8AA9FD2EF5}" destId="{D2749257-39EC-4CAA-84A8-79713D8608DC}" srcOrd="7" destOrd="0" presId="urn:microsoft.com/office/officeart/2005/8/layout/list1"/>
    <dgm:cxn modelId="{DE568419-32A4-4822-9E90-9FCE61366869}" type="presParOf" srcId="{C6B68DEA-6B45-4A49-ADCD-FB8AA9FD2EF5}" destId="{EFABD836-1E59-4398-A78B-991E698E30E2}" srcOrd="8" destOrd="0" presId="urn:microsoft.com/office/officeart/2005/8/layout/list1"/>
    <dgm:cxn modelId="{163311AD-6CC8-46B5-A898-0C43E4CBD050}" type="presParOf" srcId="{EFABD836-1E59-4398-A78B-991E698E30E2}" destId="{AAE1245E-D111-4182-AE82-1EA2A7E0C0FC}" srcOrd="0" destOrd="0" presId="urn:microsoft.com/office/officeart/2005/8/layout/list1"/>
    <dgm:cxn modelId="{8C9399E5-01CA-4553-BC26-2CB68B379883}" type="presParOf" srcId="{EFABD836-1E59-4398-A78B-991E698E30E2}" destId="{EE949018-FEFB-4731-8413-4B3003C502E6}" srcOrd="1" destOrd="0" presId="urn:microsoft.com/office/officeart/2005/8/layout/list1"/>
    <dgm:cxn modelId="{03643660-2CEF-4611-AD4C-2F5542381E2A}" type="presParOf" srcId="{C6B68DEA-6B45-4A49-ADCD-FB8AA9FD2EF5}" destId="{ECA4BEC4-BAA6-4FC7-83E6-A85B23C5F81B}" srcOrd="9" destOrd="0" presId="urn:microsoft.com/office/officeart/2005/8/layout/list1"/>
    <dgm:cxn modelId="{02D6C807-491E-43F5-85D1-ED32A3EE30A3}" type="presParOf" srcId="{C6B68DEA-6B45-4A49-ADCD-FB8AA9FD2EF5}" destId="{CC3B6B73-5623-4F91-82BE-457FE9060B1F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3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20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6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88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8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411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40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6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54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1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3A38-D8C0-4E6A-88A0-30BEFC762995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4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facebook.com/BuySomewhere/" TargetMode="External"/><Relationship Id="rId7" Type="http://schemas.openxmlformats.org/officeDocument/2006/relationships/hyperlink" Target="https://support.ingress.com/" TargetMode="External"/><Relationship Id="rId2" Type="http://schemas.openxmlformats.org/officeDocument/2006/relationships/hyperlink" Target="http://www.milliondollarhomep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n.gogocity.suibian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://tech.qudong.com/2016/0926/363813.shtml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www.buysomewhere.com/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8246" y="2025929"/>
            <a:ext cx="5556738" cy="2639856"/>
            <a:chOff x="943060" y="2267383"/>
            <a:chExt cx="5730803" cy="275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1127">
              <a:off x="943060" y="2267383"/>
              <a:ext cx="5730803" cy="27550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561" y="3366516"/>
              <a:ext cx="1638756" cy="108324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106" y="2919045"/>
            <a:ext cx="4628063" cy="8401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方正舒体" pitchFamily="2" charset="-122"/>
                <a:ea typeface="方正舒体" pitchFamily="2" charset="-122"/>
              </a:rPr>
              <a:t>X-Monopoly</a:t>
            </a:r>
            <a:endParaRPr lang="en-US" b="1" dirty="0">
              <a:solidFill>
                <a:srgbClr val="00B0F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7170" y="1289538"/>
            <a:ext cx="586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智行</a:t>
            </a:r>
            <a:r>
              <a:rPr lang="zh-CN" altLang="en-US" sz="80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大富翁</a:t>
            </a:r>
            <a:endParaRPr lang="en-US" sz="8000" dirty="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08" y="4127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潇瑶境网络科技有限公司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109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富翁的团队如何组成？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6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100" y="1133356"/>
            <a:ext cx="65116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开车即挖矿 </a:t>
            </a:r>
            <a:r>
              <a:rPr lang="en-US" altLang="zh-CN" sz="1200" dirty="0" smtClean="0"/>
              <a:t>- </a:t>
            </a:r>
            <a:r>
              <a:rPr lang="zh-CN" altLang="en-US" sz="1200" dirty="0" smtClean="0"/>
              <a:t>产生福币 </a:t>
            </a:r>
            <a:r>
              <a:rPr lang="en-US" altLang="zh-CN" sz="1200" dirty="0" smtClean="0"/>
              <a:t>– </a:t>
            </a:r>
            <a:r>
              <a:rPr lang="zh-CN" altLang="en-US" sz="1200" dirty="0" smtClean="0"/>
              <a:t>区块链 </a:t>
            </a:r>
            <a:r>
              <a:rPr lang="en-US" altLang="zh-CN" sz="1200" dirty="0" smtClean="0"/>
              <a:t>or </a:t>
            </a:r>
            <a:r>
              <a:rPr lang="zh-CN" altLang="en-US" sz="1200" dirty="0" smtClean="0"/>
              <a:t>云平台</a:t>
            </a:r>
            <a:endParaRPr lang="en-US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行驶</a:t>
            </a:r>
            <a:r>
              <a:rPr lang="zh-CN" altLang="en-US" sz="1200" dirty="0" smtClean="0"/>
              <a:t>途径的</a:t>
            </a:r>
            <a:r>
              <a:rPr lang="en-US" altLang="zh-CN" sz="1200" dirty="0" smtClean="0"/>
              <a:t>POI</a:t>
            </a:r>
            <a:r>
              <a:rPr lang="zh-CN" altLang="en-US" sz="1200" dirty="0" smtClean="0"/>
              <a:t>、道路在行程结束后，为可购买标的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(MAP)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zh-CN" altLang="en-US" sz="1200" dirty="0" smtClean="0"/>
              <a:t>标的有初始价格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App</a:t>
            </a:r>
            <a:r>
              <a:rPr lang="zh-CN" altLang="en-US" sz="1200" dirty="0" smtClean="0"/>
              <a:t>端可以查看</a:t>
            </a:r>
            <a:r>
              <a:rPr lang="en-US" altLang="zh-CN" sz="1200" dirty="0" smtClean="0"/>
              <a:t>POI</a:t>
            </a:r>
            <a:r>
              <a:rPr lang="zh-CN" altLang="en-US" sz="1200" dirty="0" smtClean="0"/>
              <a:t>、道路的所属情况、价格 </a:t>
            </a:r>
            <a:r>
              <a:rPr lang="en-US" altLang="zh-CN" sz="1200" dirty="0"/>
              <a:t>(AR)</a:t>
            </a:r>
          </a:p>
          <a:p>
            <a:endParaRPr lang="en-US" altLang="zh-CN" sz="1200" dirty="0"/>
          </a:p>
          <a:p>
            <a:r>
              <a:rPr lang="zh-CN" altLang="en-US" sz="1200" dirty="0" smtClean="0"/>
              <a:t>标的物可以用福币自行交易</a:t>
            </a:r>
            <a:endParaRPr lang="en-US" altLang="zh-CN" sz="1200" dirty="0" smtClean="0"/>
          </a:p>
          <a:p>
            <a:endParaRPr lang="en-US" sz="1200" dirty="0"/>
          </a:p>
          <a:p>
            <a:r>
              <a:rPr lang="en-US" sz="1200" dirty="0" smtClean="0"/>
              <a:t>App</a:t>
            </a:r>
            <a:r>
              <a:rPr lang="zh-CN" altLang="en-US" sz="1200" dirty="0" smtClean="0"/>
              <a:t>端可为自己所属的标的编辑  </a:t>
            </a:r>
            <a:r>
              <a:rPr lang="en-US" altLang="zh-CN" sz="1200" dirty="0" smtClean="0"/>
              <a:t>AR</a:t>
            </a:r>
            <a:r>
              <a:rPr lang="zh-CN" altLang="en-US" sz="1200" dirty="0" smtClean="0"/>
              <a:t>效果 </a:t>
            </a:r>
            <a:endParaRPr lang="en-US" sz="1200" dirty="0"/>
          </a:p>
          <a:p>
            <a:endParaRPr lang="en-US" sz="1200" dirty="0" smtClean="0"/>
          </a:p>
          <a:p>
            <a:r>
              <a:rPr lang="zh-CN" altLang="en-US" sz="1200" dirty="0"/>
              <a:t>福</a:t>
            </a:r>
            <a:r>
              <a:rPr lang="zh-CN" altLang="en-US" sz="1200" dirty="0" smtClean="0"/>
              <a:t>币可购买虚拟道具 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大富翁</a:t>
            </a:r>
            <a:r>
              <a:rPr lang="en-US" altLang="zh-CN" sz="1200" dirty="0" smtClean="0"/>
              <a:t>)</a:t>
            </a:r>
          </a:p>
          <a:p>
            <a:endParaRPr lang="en-US" altLang="zh-CN" sz="1200" dirty="0"/>
          </a:p>
          <a:p>
            <a:r>
              <a:rPr lang="zh-CN" altLang="en-US" sz="1200" dirty="0" smtClean="0"/>
              <a:t>获得标的后，可升级。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路过他人地盘， 需支付资金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地图随机出现道具 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Option1:   </a:t>
            </a:r>
            <a:r>
              <a:rPr lang="zh-CN" altLang="en-US" sz="1200" dirty="0" smtClean="0"/>
              <a:t>用户阵营</a:t>
            </a:r>
            <a:endParaRPr lang="en-US" altLang="zh-CN" sz="1200" dirty="0" smtClean="0"/>
          </a:p>
          <a:p>
            <a:r>
              <a:rPr lang="en-US" altLang="zh-CN" sz="1200" dirty="0" smtClean="0"/>
              <a:t>Option2:   </a:t>
            </a:r>
            <a:r>
              <a:rPr lang="zh-CN" altLang="en-US" sz="1200" dirty="0" smtClean="0"/>
              <a:t>破坏性</a:t>
            </a:r>
            <a:r>
              <a:rPr lang="zh-CN" altLang="en-US" sz="1200" dirty="0" smtClean="0"/>
              <a:t>操作</a:t>
            </a:r>
            <a:endParaRPr lang="en-US" altLang="zh-CN" sz="1200" dirty="0" smtClean="0"/>
          </a:p>
          <a:p>
            <a:r>
              <a:rPr lang="en-US" sz="1200" dirty="0" smtClean="0"/>
              <a:t>Option3: </a:t>
            </a:r>
            <a:r>
              <a:rPr lang="zh-CN" altLang="en-US" sz="1200" dirty="0" smtClean="0"/>
              <a:t>探路</a:t>
            </a:r>
            <a:r>
              <a:rPr lang="en-US" altLang="zh-CN" sz="1200" dirty="0" smtClean="0"/>
              <a:t>\</a:t>
            </a:r>
            <a:r>
              <a:rPr lang="zh-CN" altLang="en-US" sz="1200" dirty="0" smtClean="0"/>
              <a:t>探</a:t>
            </a:r>
            <a:r>
              <a:rPr lang="en-US" altLang="zh-CN" sz="1200" dirty="0" smtClean="0"/>
              <a:t>POI</a:t>
            </a:r>
            <a:endParaRPr lang="en-US" sz="1200" dirty="0" smtClean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 smtClean="0"/>
              <a:t>后续线下合作，福币可以兑换加油券、停车券、保养圈。。。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27" y="1111542"/>
            <a:ext cx="3950710" cy="2059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27" y="3532601"/>
            <a:ext cx="2355273" cy="2300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富翁的具体游戏细则和场景展示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37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2" y="864486"/>
            <a:ext cx="4086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http://www.milliondollarhomepage.com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02" y="1233818"/>
            <a:ext cx="4414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https://www.facebook.com/BuySomewhere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946" y="1603150"/>
            <a:ext cx="44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https://www.buysomewhere.com/#</a:t>
            </a:r>
            <a:r>
              <a:rPr lang="en-US" dirty="0" smtClean="0">
                <a:hlinkClick r:id="rId4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946" y="1972482"/>
            <a:ext cx="495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tech.qudong.com/2016/0926/363813.shtml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46" y="2341814"/>
            <a:ext cx="723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play.google.com/store/apps/details?id=cn.gogocity.suibian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https://support.ingress.com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47" y="3148550"/>
            <a:ext cx="3873654" cy="2221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999" y="3148549"/>
            <a:ext cx="2407718" cy="370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894" y="3148548"/>
            <a:ext cx="2161062" cy="37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2831" y="3148547"/>
            <a:ext cx="2044320" cy="3709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富翁的参考产品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4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911" y="180621"/>
            <a:ext cx="728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</a:t>
            </a:r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大</a:t>
            </a:r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富翁是什么？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27378" y="1061155"/>
          <a:ext cx="11413068" cy="533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0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</a:t>
            </a:r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大</a:t>
            </a:r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富翁是一款怎样的游戏？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1300" y="922866"/>
            <a:ext cx="11684000" cy="5770034"/>
            <a:chOff x="241300" y="922866"/>
            <a:chExt cx="11684000" cy="5770034"/>
          </a:xfrm>
        </p:grpSpPr>
        <p:grpSp>
          <p:nvGrpSpPr>
            <p:cNvPr id="10" name="组合 9"/>
            <p:cNvGrpSpPr/>
            <p:nvPr/>
          </p:nvGrpSpPr>
          <p:grpSpPr>
            <a:xfrm>
              <a:off x="241300" y="922866"/>
              <a:ext cx="11684000" cy="5770034"/>
              <a:chOff x="241300" y="922866"/>
              <a:chExt cx="11684000" cy="5770034"/>
            </a:xfrm>
          </p:grpSpPr>
          <p:graphicFrame>
            <p:nvGraphicFramePr>
              <p:cNvPr id="5" name="图示 4"/>
              <p:cNvGraphicFramePr/>
              <p:nvPr/>
            </p:nvGraphicFramePr>
            <p:xfrm>
              <a:off x="241300" y="922866"/>
              <a:ext cx="11684000" cy="5770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90525" y="1093788"/>
                <a:ext cx="2378075" cy="1560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700" y="3030143"/>
              <a:ext cx="2362200" cy="1575711"/>
            </a:xfrm>
            <a:prstGeom prst="rect">
              <a:avLst/>
            </a:prstGeom>
          </p:spPr>
        </p:pic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627" y="5080000"/>
              <a:ext cx="2406073" cy="1477480"/>
            </a:xfrm>
            <a:prstGeom prst="rect">
              <a:avLst/>
            </a:prstGeom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</a:t>
            </a:r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大</a:t>
            </a:r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富翁是一款怎样的内容发布平台？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图示 12"/>
          <p:cNvGraphicFramePr/>
          <p:nvPr/>
        </p:nvGraphicFramePr>
        <p:xfrm>
          <a:off x="0" y="1049866"/>
          <a:ext cx="12192000" cy="565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大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富翁是一款怎样的出行数据整合布平台？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-1714500" y="1037166"/>
          <a:ext cx="12725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313868" y="1993900"/>
            <a:ext cx="1878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绿色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智能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出行</a:t>
            </a:r>
            <a:endParaRPr lang="zh-CN" altLang="en-US" sz="6000" b="1" dirty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6" y="4791075"/>
            <a:ext cx="477184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2500" y="4285826"/>
            <a:ext cx="482600" cy="61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89089" y="3513139"/>
            <a:ext cx="656712" cy="56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95525" y="3036889"/>
            <a:ext cx="675925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1353" y="4610100"/>
            <a:ext cx="1112447" cy="114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云形 14"/>
          <p:cNvSpPr/>
          <p:nvPr/>
        </p:nvSpPr>
        <p:spPr>
          <a:xfrm>
            <a:off x="4254500" y="4216400"/>
            <a:ext cx="4343400" cy="23241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62313" y="2301875"/>
            <a:ext cx="7905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29089" y="2233614"/>
            <a:ext cx="773112" cy="64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32500" y="1906588"/>
            <a:ext cx="685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270500" y="1876425"/>
            <a:ext cx="685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72325" y="1514475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804150" y="1547813"/>
            <a:ext cx="495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6464300" y="4445000"/>
            <a:ext cx="187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彩云" pitchFamily="2" charset="-122"/>
                <a:ea typeface="华文彩云" pitchFamily="2" charset="-122"/>
              </a:rPr>
              <a:t>出行奖励</a:t>
            </a:r>
            <a:endParaRPr lang="en-US" altLang="zh-CN" sz="2400" b="1" dirty="0" smtClean="0">
              <a:latin typeface="华文彩云" pitchFamily="2" charset="-122"/>
              <a:ea typeface="华文彩云" pitchFamily="2" charset="-122"/>
            </a:endParaRPr>
          </a:p>
          <a:p>
            <a:r>
              <a:rPr lang="zh-CN" altLang="en-US" sz="2400" b="1" dirty="0" smtClean="0">
                <a:latin typeface="华文彩云" pitchFamily="2" charset="-122"/>
                <a:ea typeface="华文彩云" pitchFamily="2" charset="-122"/>
              </a:rPr>
              <a:t>事件引导</a:t>
            </a:r>
            <a:endParaRPr lang="en-US" altLang="zh-CN" sz="2400" b="1" dirty="0" smtClean="0">
              <a:latin typeface="华文彩云" pitchFamily="2" charset="-122"/>
              <a:ea typeface="华文彩云" pitchFamily="2" charset="-122"/>
            </a:endParaRPr>
          </a:p>
          <a:p>
            <a:r>
              <a:rPr lang="zh-CN" altLang="en-US" sz="2400" b="1" dirty="0" smtClean="0">
                <a:latin typeface="华文彩云" pitchFamily="2" charset="-122"/>
                <a:ea typeface="华文彩云" pitchFamily="2" charset="-122"/>
              </a:rPr>
              <a:t>数据挖掘</a:t>
            </a:r>
            <a:endParaRPr lang="en-US" altLang="zh-CN" sz="2400" b="1" dirty="0" smtClean="0">
              <a:latin typeface="华文彩云" pitchFamily="2" charset="-122"/>
              <a:ea typeface="华文彩云" pitchFamily="2" charset="-122"/>
            </a:endParaRPr>
          </a:p>
          <a:p>
            <a:r>
              <a:rPr lang="zh-CN" altLang="en-US" sz="2400" b="1" dirty="0" smtClean="0">
                <a:latin typeface="华文彩云" pitchFamily="2" charset="-122"/>
                <a:ea typeface="华文彩云" pitchFamily="2" charset="-122"/>
              </a:rPr>
              <a:t>只能预测</a:t>
            </a:r>
            <a:endParaRPr lang="zh-CN" altLang="en-US" sz="2400" b="1" dirty="0"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6870700" y="3098800"/>
            <a:ext cx="342900" cy="1155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用户为什么想玩？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723900" y="-368299"/>
          <a:ext cx="96520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34318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用户为什么想一直玩？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8" name="图示 17"/>
          <p:cNvGraphicFramePr/>
          <p:nvPr/>
        </p:nvGraphicFramePr>
        <p:xfrm>
          <a:off x="584200" y="2870201"/>
          <a:ext cx="97917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8899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6" grpId="0">
        <p:bldAsOne/>
      </p:bldGraphic>
      <p:bldP spid="17" grpId="1"/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富翁有哪些设计原则？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36600" y="1193800"/>
          <a:ext cx="10388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636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富翁的商业模式有哪些？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3760" y="884766"/>
            <a:ext cx="11908240" cy="5418667"/>
            <a:chOff x="283760" y="884766"/>
            <a:chExt cx="11908240" cy="5418667"/>
          </a:xfrm>
        </p:grpSpPr>
        <p:graphicFrame>
          <p:nvGraphicFramePr>
            <p:cNvPr id="14" name="图示 13"/>
            <p:cNvGraphicFramePr/>
            <p:nvPr/>
          </p:nvGraphicFramePr>
          <p:xfrm>
            <a:off x="317500" y="884766"/>
            <a:ext cx="116967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349250" y="4623132"/>
              <a:ext cx="11842750" cy="1599868"/>
              <a:chOff x="0" y="3062382"/>
              <a:chExt cx="11842750" cy="121853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3290982"/>
                <a:ext cx="11696700" cy="989936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矩形 16"/>
              <p:cNvSpPr/>
              <p:nvPr/>
            </p:nvSpPr>
            <p:spPr>
              <a:xfrm>
                <a:off x="146050" y="3062382"/>
                <a:ext cx="11696700" cy="9899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7794" tIns="270764" rIns="907794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kern="12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2000" dirty="0" smtClean="0"/>
                  <a:t>整合用户全方式出行数据，获得用户出行画像，提供偏好、预测等数据挖掘服务，按需收费。</a:t>
                </a:r>
                <a:endParaRPr lang="zh-CN" altLang="en-US" sz="2000" kern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83760" y="4843746"/>
              <a:ext cx="2909946" cy="472508"/>
              <a:chOff x="-40434" y="2782928"/>
              <a:chExt cx="2909946" cy="47250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-38100" y="2782928"/>
                <a:ext cx="2907612" cy="472508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-40434" y="2818694"/>
                <a:ext cx="2861480" cy="4263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9475" tIns="0" rIns="309475" bIns="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大数据服务</a:t>
                </a:r>
                <a:endParaRPr lang="zh-CN" altLang="en-US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7636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富翁的未来展望有那些？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0" y="1063536"/>
            <a:ext cx="8394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用户阵营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商户联盟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地图探索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里程会员</a:t>
            </a:r>
            <a:endParaRPr lang="zh-CN" altLang="en-US" sz="6000" dirty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6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744</Words>
  <Application>Microsoft Office PowerPoint</Application>
  <PresentationFormat>自定义</PresentationFormat>
  <Paragraphs>119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X-Monopoly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Ford Motor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VMonopoly</dc:title>
  <dc:creator>Chen, Shuangyu (S.)</dc:creator>
  <cp:lastModifiedBy>DDRR</cp:lastModifiedBy>
  <cp:revision>260</cp:revision>
  <dcterms:created xsi:type="dcterms:W3CDTF">2018-03-30T07:59:22Z</dcterms:created>
  <dcterms:modified xsi:type="dcterms:W3CDTF">2018-05-09T16:18:53Z</dcterms:modified>
</cp:coreProperties>
</file>