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5B7-C631-4733-96C2-00501ADC53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679B-6913-4B6C-B6A0-FFA34AB9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0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5B7-C631-4733-96C2-00501ADC53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679B-6913-4B6C-B6A0-FFA34AB9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3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5B7-C631-4733-96C2-00501ADC53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679B-6913-4B6C-B6A0-FFA34AB9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5B7-C631-4733-96C2-00501ADC53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679B-6913-4B6C-B6A0-FFA34AB9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1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5B7-C631-4733-96C2-00501ADC53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679B-6913-4B6C-B6A0-FFA34AB9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3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5B7-C631-4733-96C2-00501ADC53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679B-6913-4B6C-B6A0-FFA34AB9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5B7-C631-4733-96C2-00501ADC53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679B-6913-4B6C-B6A0-FFA34AB9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5B7-C631-4733-96C2-00501ADC53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679B-6913-4B6C-B6A0-FFA34AB9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2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5B7-C631-4733-96C2-00501ADC53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679B-6913-4B6C-B6A0-FFA34AB9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5B7-C631-4733-96C2-00501ADC53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679B-6913-4B6C-B6A0-FFA34AB9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5B7-C631-4733-96C2-00501ADC53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679B-6913-4B6C-B6A0-FFA34AB9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7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055B7-C631-4733-96C2-00501ADC53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679B-6913-4B6C-B6A0-FFA34AB9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8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01" y="95472"/>
            <a:ext cx="9935962" cy="6630325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9066881" y="694063"/>
            <a:ext cx="1740665" cy="672029"/>
          </a:xfrm>
          <a:prstGeom prst="wedgeRoundRectCallout">
            <a:avLst>
              <a:gd name="adj1" fmla="val -134578"/>
              <a:gd name="adj2" fmla="val 195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Browse </a:t>
            </a:r>
          </a:p>
          <a:p>
            <a:pPr marL="342900" indent="-342900">
              <a:buAutoNum type="arabicPeriod"/>
            </a:pPr>
            <a:r>
              <a:rPr lang="en-US" dirty="0" smtClean="0"/>
              <a:t>Bid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914" y="2234806"/>
            <a:ext cx="453814" cy="174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091" y="4021158"/>
            <a:ext cx="542437" cy="28638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9847243" y="3182039"/>
            <a:ext cx="1740665" cy="672029"/>
          </a:xfrm>
          <a:prstGeom prst="wedgeRoundRectCallout">
            <a:avLst>
              <a:gd name="adj1" fmla="val -114325"/>
              <a:gd name="adj2" fmla="val 90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Browse </a:t>
            </a:r>
          </a:p>
        </p:txBody>
      </p:sp>
    </p:spTree>
    <p:extLst>
      <p:ext uri="{BB962C8B-B14F-4D97-AF65-F5344CB8AC3E}">
        <p14:creationId xmlns:p14="http://schemas.microsoft.com/office/powerpoint/2010/main" val="40407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5020" y="1250969"/>
            <a:ext cx="9354856" cy="3562847"/>
            <a:chOff x="1264335" y="1878930"/>
            <a:chExt cx="9354856" cy="356284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335" y="1878930"/>
              <a:ext cx="9354856" cy="356284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7718" y="2115239"/>
              <a:ext cx="241929" cy="23313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9435" y="2996588"/>
              <a:ext cx="266752" cy="1887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2482" y="3580189"/>
              <a:ext cx="238526" cy="22837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94040" y="4087257"/>
              <a:ext cx="272667" cy="242371"/>
            </a:xfrm>
            <a:prstGeom prst="rect">
              <a:avLst/>
            </a:prstGeom>
          </p:spPr>
        </p:pic>
      </p:grpSp>
      <p:sp>
        <p:nvSpPr>
          <p:cNvPr id="9" name="Rounded Rectangular Callout 8"/>
          <p:cNvSpPr/>
          <p:nvPr/>
        </p:nvSpPr>
        <p:spPr>
          <a:xfrm>
            <a:off x="9992299" y="1773715"/>
            <a:ext cx="1784733" cy="826265"/>
          </a:xfrm>
          <a:prstGeom prst="wedgeRoundRectCallout">
            <a:avLst>
              <a:gd name="adj1" fmla="val -75009"/>
              <a:gd name="adj2" fmla="val 176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Build</a:t>
            </a:r>
          </a:p>
          <a:p>
            <a:pPr marL="342900" indent="-342900">
              <a:buAutoNum type="arabicPeriod"/>
            </a:pPr>
            <a:r>
              <a:rPr lang="en-US" dirty="0" smtClean="0"/>
              <a:t>Upgrade</a:t>
            </a:r>
          </a:p>
          <a:p>
            <a:pPr marL="342900" indent="-342900">
              <a:buAutoNum type="arabicPeriod"/>
            </a:pPr>
            <a:r>
              <a:rPr lang="en-US" dirty="0" smtClean="0"/>
              <a:t>Delete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0243851" y="3580481"/>
            <a:ext cx="1784733" cy="826265"/>
          </a:xfrm>
          <a:prstGeom prst="wedgeRoundRectCallout">
            <a:avLst>
              <a:gd name="adj1" fmla="val -107725"/>
              <a:gd name="adj2" fmla="val -397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View</a:t>
            </a:r>
          </a:p>
          <a:p>
            <a:pPr marL="342900" indent="-342900">
              <a:buAutoNum type="arabicPeriod"/>
            </a:pPr>
            <a:r>
              <a:rPr lang="en-US" dirty="0" smtClean="0"/>
              <a:t>Publish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5020" y="187287"/>
            <a:ext cx="886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地块信息：</a:t>
            </a:r>
            <a:endParaRPr lang="en-US" altLang="zh-CN" dirty="0" smtClean="0"/>
          </a:p>
          <a:p>
            <a:r>
              <a:rPr lang="zh-CN" altLang="en-US" dirty="0"/>
              <a:t>地</a:t>
            </a:r>
            <a:r>
              <a:rPr lang="zh-CN" altLang="en-US" dirty="0" smtClean="0"/>
              <a:t>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黄小明；租期 </a:t>
            </a:r>
            <a:r>
              <a:rPr lang="en-US" altLang="zh-CN" dirty="0" smtClean="0"/>
              <a:t>-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5020" y="5018539"/>
            <a:ext cx="8860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</a:t>
            </a:r>
            <a:r>
              <a:rPr lang="zh-CN" altLang="en-US" dirty="0" smtClean="0"/>
              <a:t>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业主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黄小明；估值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xxxxx</a:t>
            </a:r>
            <a:r>
              <a:rPr lang="en-US" altLang="zh-CN" dirty="0" smtClean="0"/>
              <a:t> ; </a:t>
            </a:r>
          </a:p>
          <a:p>
            <a:r>
              <a:rPr lang="zh-CN" altLang="en-US" dirty="0"/>
              <a:t>内</a:t>
            </a:r>
            <a:r>
              <a:rPr lang="zh-CN" altLang="en-US" dirty="0" smtClean="0"/>
              <a:t>容列表 ：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日</a:t>
            </a:r>
            <a:r>
              <a:rPr lang="zh-CN" altLang="en-US" dirty="0" smtClean="0"/>
              <a:t>期，</a:t>
            </a:r>
            <a:r>
              <a:rPr lang="en-US" altLang="zh-CN" dirty="0" smtClean="0"/>
              <a:t>title, 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, </a:t>
            </a:r>
            <a:r>
              <a:rPr lang="zh-CN" altLang="en-US" dirty="0"/>
              <a:t>评</a:t>
            </a:r>
            <a:r>
              <a:rPr lang="zh-CN" altLang="en-US" dirty="0" smtClean="0"/>
              <a:t>分，评论</a:t>
            </a:r>
            <a:r>
              <a:rPr lang="en-US" altLang="zh-CN" dirty="0"/>
              <a:t> </a:t>
            </a:r>
            <a:r>
              <a:rPr lang="en-US" altLang="zh-CN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130" y="517793"/>
            <a:ext cx="1030077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商业规则</a:t>
            </a:r>
            <a:endParaRPr lang="en-US" altLang="zh-CN" b="1" u="sng" dirty="0" smtClean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系统出租地块给地主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地</a:t>
            </a:r>
            <a:r>
              <a:rPr lang="zh-CN" altLang="en-US" dirty="0" smtClean="0"/>
              <a:t>主交纳地块租金给系统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地</a:t>
            </a:r>
            <a:r>
              <a:rPr lang="zh-CN" altLang="en-US" dirty="0" smtClean="0"/>
              <a:t>主交易地块租约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zh-CN" altLang="en-US" dirty="0">
                <a:sym typeface="Wingdings" panose="05000000000000000000" pitchFamily="2" charset="2"/>
              </a:rPr>
              <a:t>地</a:t>
            </a:r>
            <a:r>
              <a:rPr lang="zh-CN" altLang="en-US" dirty="0" smtClean="0">
                <a:sym typeface="Wingdings" panose="05000000000000000000" pitchFamily="2" charset="2"/>
              </a:rPr>
              <a:t>主转换，其他商务逻辑不变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地</a:t>
            </a:r>
            <a:r>
              <a:rPr lang="zh-CN" altLang="en-US" dirty="0" smtClean="0"/>
              <a:t>主自用地块内二级地块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同业主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zh-CN" altLang="en-US" dirty="0"/>
              <a:t>地</a:t>
            </a:r>
            <a:r>
              <a:rPr lang="zh-CN" altLang="en-US" dirty="0" smtClean="0"/>
              <a:t>主在二级地块建造，升级，推倒物业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zh-CN" altLang="en-US" dirty="0">
                <a:sym typeface="Wingdings" panose="05000000000000000000" pitchFamily="2" charset="2"/>
              </a:rPr>
              <a:t>地</a:t>
            </a:r>
            <a:r>
              <a:rPr lang="zh-CN" altLang="en-US" dirty="0" smtClean="0">
                <a:sym typeface="Wingdings" panose="05000000000000000000" pitchFamily="2" charset="2"/>
              </a:rPr>
              <a:t>主用自有福币，交付系统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zh-CN" altLang="en-US" dirty="0">
                <a:sym typeface="Wingdings" panose="05000000000000000000" pitchFamily="2" charset="2"/>
              </a:rPr>
              <a:t>地</a:t>
            </a:r>
            <a:r>
              <a:rPr lang="zh-CN" altLang="en-US" dirty="0" smtClean="0">
                <a:sym typeface="Wingdings" panose="05000000000000000000" pitchFamily="2" charset="2"/>
              </a:rPr>
              <a:t>主能交易自有物业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zh-CN" altLang="en-US" dirty="0" smtClean="0">
                <a:sym typeface="Wingdings" panose="05000000000000000000" pitchFamily="2" charset="2"/>
              </a:rPr>
              <a:t>与他人或系统交易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zh-CN" altLang="en-US" dirty="0" smtClean="0"/>
              <a:t>地主通过物业收他人停留或经过地块时</a:t>
            </a:r>
            <a:r>
              <a:rPr lang="zh-CN" altLang="en-US" dirty="0"/>
              <a:t>过路费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zh-CN" altLang="en-US" dirty="0" smtClean="0">
                <a:sym typeface="Wingdings" panose="05000000000000000000" pitchFamily="2" charset="2"/>
              </a:rPr>
              <a:t>地主收取他人租金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zh-CN" altLang="en-US" dirty="0" smtClean="0"/>
              <a:t>地主在物业内发布免费或付费内容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zh-CN" altLang="en-US" dirty="0"/>
              <a:t>地</a:t>
            </a:r>
            <a:r>
              <a:rPr lang="zh-CN" altLang="en-US" dirty="0" smtClean="0"/>
              <a:t>主通过内容收费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地</a:t>
            </a:r>
            <a:r>
              <a:rPr lang="zh-CN" altLang="en-US" dirty="0" smtClean="0"/>
              <a:t>主出租地块内二级地块给业主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zh-CN" altLang="en-US" dirty="0" smtClean="0">
                <a:sym typeface="Wingdings" panose="05000000000000000000" pitchFamily="2" charset="2"/>
              </a:rPr>
              <a:t>地主收取业主租金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zh-CN" altLang="en-US" dirty="0"/>
              <a:t>业</a:t>
            </a:r>
            <a:r>
              <a:rPr lang="zh-CN" altLang="en-US" dirty="0" smtClean="0"/>
              <a:t>主在二级地块建造，升级，推倒物业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zh-CN" altLang="en-US" dirty="0" smtClean="0">
                <a:sym typeface="Wingdings" panose="05000000000000000000" pitchFamily="2" charset="2"/>
              </a:rPr>
              <a:t>业主用自有福币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zh-CN" altLang="en-US" dirty="0" smtClean="0">
                <a:sym typeface="Wingdings" panose="05000000000000000000" pitchFamily="2" charset="2"/>
              </a:rPr>
              <a:t>业主能交易自有物业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zh-CN" altLang="en-US" dirty="0" smtClean="0">
                <a:sym typeface="Wingdings" panose="05000000000000000000" pitchFamily="2" charset="2"/>
              </a:rPr>
              <a:t>与他人或地主交易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zh-CN" altLang="en-US" dirty="0"/>
              <a:t>业主</a:t>
            </a:r>
            <a:r>
              <a:rPr lang="zh-CN" altLang="en-US" dirty="0" smtClean="0"/>
              <a:t>通过物业收他人停留或经过地块时过路费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zh-CN" altLang="en-US" dirty="0">
                <a:sym typeface="Wingdings" panose="05000000000000000000" pitchFamily="2" charset="2"/>
              </a:rPr>
              <a:t>业</a:t>
            </a:r>
            <a:r>
              <a:rPr lang="zh-CN" altLang="en-US" dirty="0" smtClean="0">
                <a:sym typeface="Wingdings" panose="05000000000000000000" pitchFamily="2" charset="2"/>
              </a:rPr>
              <a:t>主收取他人租金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zh-CN" altLang="en-US" dirty="0"/>
              <a:t>业</a:t>
            </a:r>
            <a:r>
              <a:rPr lang="zh-CN" altLang="en-US" dirty="0" smtClean="0"/>
              <a:t>主在物业内发布免费或付费内容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zh-CN" altLang="en-US" dirty="0"/>
              <a:t>业</a:t>
            </a:r>
            <a:r>
              <a:rPr lang="zh-CN" altLang="en-US" dirty="0" smtClean="0"/>
              <a:t>主通过内容收费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63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130" y="517793"/>
            <a:ext cx="103007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地块</a:t>
            </a:r>
            <a:r>
              <a:rPr lang="zh-CN" altLang="en-US" b="1" u="sng" dirty="0" smtClean="0"/>
              <a:t>规则</a:t>
            </a:r>
            <a:endParaRPr lang="en-US" altLang="zh-CN" b="1" u="sng" dirty="0" smtClean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地块可以租用或交易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zh-CN" altLang="en-US" dirty="0" smtClean="0"/>
              <a:t>无主地块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zh-CN" altLang="en-US" dirty="0" smtClean="0">
                <a:sym typeface="Wingdings" panose="05000000000000000000" pitchFamily="2" charset="2"/>
              </a:rPr>
              <a:t>系统主持，玩家限时竞价 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zh-CN" altLang="en-US" dirty="0" smtClean="0">
                <a:sym typeface="Wingdings" panose="05000000000000000000" pitchFamily="2" charset="2"/>
              </a:rPr>
              <a:t>有主地块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zh-CN" altLang="en-US" dirty="0" smtClean="0">
                <a:sym typeface="Wingdings" panose="05000000000000000000" pitchFamily="2" charset="2"/>
              </a:rPr>
              <a:t>玩家间交易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非地主行走到地块上，可对地块进行操作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zh-CN" altLang="en-US" dirty="0"/>
              <a:t>无</a:t>
            </a:r>
            <a:r>
              <a:rPr lang="zh-CN" altLang="en-US" dirty="0" smtClean="0"/>
              <a:t>主地块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zh-CN" altLang="en-US" dirty="0" smtClean="0">
                <a:sym typeface="Wingdings" panose="05000000000000000000" pitchFamily="2" charset="2"/>
              </a:rPr>
              <a:t>竞价或查询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zh-CN" altLang="en-US" dirty="0">
                <a:sym typeface="Wingdings" panose="05000000000000000000" pitchFamily="2" charset="2"/>
              </a:rPr>
              <a:t>有</a:t>
            </a:r>
            <a:r>
              <a:rPr lang="zh-CN" altLang="en-US" dirty="0" smtClean="0">
                <a:sym typeface="Wingdings" panose="05000000000000000000" pitchFamily="2" charset="2"/>
              </a:rPr>
              <a:t>主地块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zh-CN" altLang="en-US" dirty="0">
                <a:sym typeface="Wingdings" panose="05000000000000000000" pitchFamily="2" charset="2"/>
              </a:rPr>
              <a:t>询</a:t>
            </a:r>
            <a:r>
              <a:rPr lang="zh-CN" altLang="en-US" dirty="0" smtClean="0">
                <a:sym typeface="Wingdings" panose="05000000000000000000" pitchFamily="2" charset="2"/>
              </a:rPr>
              <a:t>价或查询 （停留或经过都要支付过路费）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地主可对自有地块进行远程操作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zh-CN" altLang="en-US" dirty="0" smtClean="0">
                <a:sym typeface="Wingdings" panose="05000000000000000000" pitchFamily="2" charset="2"/>
              </a:rPr>
              <a:t>有些操作只能在地块上进行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地</a:t>
            </a:r>
            <a:r>
              <a:rPr lang="zh-CN" altLang="en-US" dirty="0" smtClean="0">
                <a:sym typeface="Wingdings" panose="05000000000000000000" pitchFamily="2" charset="2"/>
              </a:rPr>
              <a:t>主可对地块升级 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zh-CN" altLang="en-US" dirty="0">
                <a:sym typeface="Wingdings" panose="05000000000000000000" pitchFamily="2" charset="2"/>
              </a:rPr>
              <a:t>升</a:t>
            </a:r>
            <a:r>
              <a:rPr lang="zh-CN" altLang="en-US" dirty="0" smtClean="0">
                <a:sym typeface="Wingdings" panose="05000000000000000000" pitchFamily="2" charset="2"/>
              </a:rPr>
              <a:t>级增加过路费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zh-CN" altLang="en-US" dirty="0">
                <a:sym typeface="Wingdings" panose="05000000000000000000" pitchFamily="2" charset="2"/>
              </a:rPr>
              <a:t>升</a:t>
            </a:r>
            <a:r>
              <a:rPr lang="zh-CN" altLang="en-US" dirty="0" smtClean="0">
                <a:sym typeface="Wingdings" panose="05000000000000000000" pitchFamily="2" charset="2"/>
              </a:rPr>
              <a:t>级可增加物业类型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zh-CN" altLang="en-US" dirty="0" smtClean="0">
                <a:sym typeface="Wingdings" panose="05000000000000000000" pitchFamily="2" charset="2"/>
              </a:rPr>
              <a:t>增加内容类型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地</a:t>
            </a:r>
            <a:r>
              <a:rPr lang="zh-CN" altLang="en-US" dirty="0" smtClean="0">
                <a:sym typeface="Wingdings" panose="05000000000000000000" pitchFamily="2" charset="2"/>
              </a:rPr>
              <a:t>主须交纳租金给系统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99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130" y="517793"/>
            <a:ext cx="103007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物业</a:t>
            </a:r>
            <a:r>
              <a:rPr lang="zh-CN" altLang="en-US" b="1" u="sng" dirty="0" smtClean="0"/>
              <a:t>规则</a:t>
            </a:r>
            <a:endParaRPr lang="en-US" altLang="zh-CN" b="1" u="sng" dirty="0" smtClean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zh-CN" altLang="en-US" dirty="0" smtClean="0">
                <a:sym typeface="Wingdings" panose="05000000000000000000" pitchFamily="2" charset="2"/>
              </a:rPr>
              <a:t>业主从地主手里租用或者购买</a:t>
            </a:r>
            <a:r>
              <a:rPr lang="zh-CN" altLang="en-US" dirty="0">
                <a:sym typeface="Wingdings" panose="05000000000000000000" pitchFamily="2" charset="2"/>
              </a:rPr>
              <a:t>二</a:t>
            </a:r>
            <a:r>
              <a:rPr lang="zh-CN" altLang="en-US" dirty="0" smtClean="0">
                <a:sym typeface="Wingdings" panose="05000000000000000000" pitchFamily="2" charset="2"/>
              </a:rPr>
              <a:t>级地块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业</a:t>
            </a:r>
            <a:r>
              <a:rPr lang="zh-CN" altLang="en-US" dirty="0" smtClean="0">
                <a:sym typeface="Wingdings" panose="05000000000000000000" pitchFamily="2" charset="2"/>
              </a:rPr>
              <a:t>主建造，升级，推倒物业需要交费费用给系统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业</a:t>
            </a:r>
            <a:r>
              <a:rPr lang="zh-CN" altLang="en-US" dirty="0" smtClean="0">
                <a:sym typeface="Wingdings" panose="05000000000000000000" pitchFamily="2" charset="2"/>
              </a:rPr>
              <a:t>主可交易物业给他人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业</a:t>
            </a:r>
            <a:r>
              <a:rPr lang="zh-CN" altLang="en-US" dirty="0" smtClean="0">
                <a:sym typeface="Wingdings" panose="05000000000000000000" pitchFamily="2" charset="2"/>
              </a:rPr>
              <a:t>主收取过路费与地主分成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业</a:t>
            </a:r>
            <a:r>
              <a:rPr lang="zh-CN" altLang="en-US" dirty="0" smtClean="0">
                <a:sym typeface="Wingdings" panose="05000000000000000000" pitchFamily="2" charset="2"/>
              </a:rPr>
              <a:t>主发布付费或免费内容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88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13132" y="738125"/>
            <a:ext cx="1454226" cy="484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</a:t>
            </a:r>
            <a:r>
              <a:rPr lang="zh-CN" altLang="en-US" dirty="0" smtClean="0"/>
              <a:t>走赚富币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48368" y="1299988"/>
            <a:ext cx="1454226" cy="484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收过路费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78246" y="1872862"/>
            <a:ext cx="1961922" cy="759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出</a:t>
            </a:r>
            <a:r>
              <a:rPr lang="zh-CN" altLang="en-US" dirty="0" smtClean="0"/>
              <a:t>售或出租地块内</a:t>
            </a:r>
            <a:r>
              <a:rPr lang="zh-CN" altLang="en-US" dirty="0"/>
              <a:t>二</a:t>
            </a:r>
            <a:r>
              <a:rPr lang="zh-CN" altLang="en-US" dirty="0" smtClean="0"/>
              <a:t>级地块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686280" y="1630492"/>
            <a:ext cx="881349" cy="473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收入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77089" y="1542359"/>
            <a:ext cx="1454226" cy="484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</a:t>
            </a:r>
            <a:r>
              <a:rPr lang="zh-CN" altLang="en-US" dirty="0" smtClean="0"/>
              <a:t>主玩家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887596" y="1542359"/>
            <a:ext cx="881349" cy="473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支出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47650" y="766592"/>
            <a:ext cx="1454226" cy="484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</a:t>
            </a:r>
            <a:r>
              <a:rPr lang="zh-CN" altLang="en-US" dirty="0" smtClean="0"/>
              <a:t>块租金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435006" y="1328452"/>
            <a:ext cx="1676400" cy="484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</a:t>
            </a:r>
            <a:r>
              <a:rPr lang="zh-CN" altLang="en-US" dirty="0" smtClean="0"/>
              <a:t>块升级费用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9744412" y="606846"/>
            <a:ext cx="501270" cy="1927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591794" y="1222867"/>
            <a:ext cx="1454226" cy="4537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768945" y="2026060"/>
            <a:ext cx="2797826" cy="484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玩家间任何交易的手续费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883446" y="5666331"/>
            <a:ext cx="1454226" cy="484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</a:t>
            </a:r>
            <a:r>
              <a:rPr lang="zh-CN" altLang="en-US" dirty="0" smtClean="0"/>
              <a:t>主玩家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82933" y="4259840"/>
            <a:ext cx="1454226" cy="484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</a:t>
            </a:r>
            <a:r>
              <a:rPr lang="zh-CN" altLang="en-US" dirty="0" smtClean="0"/>
              <a:t>走赚富币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04004" y="6167606"/>
            <a:ext cx="1454226" cy="4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</a:t>
            </a:r>
            <a:r>
              <a:rPr lang="zh-CN" altLang="en-US" dirty="0" smtClean="0"/>
              <a:t>容收费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2686279" y="5692043"/>
            <a:ext cx="881349" cy="473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收入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16200000">
            <a:off x="4169884" y="4706025"/>
            <a:ext cx="881349" cy="473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支出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5993181" y="5671839"/>
            <a:ext cx="881349" cy="473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支出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147650" y="4581056"/>
            <a:ext cx="2246523" cy="59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建造，升级，推倒地块内物业费用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672557" y="5394587"/>
            <a:ext cx="1454226" cy="59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</a:t>
            </a:r>
            <a:r>
              <a:rPr lang="zh-CN" altLang="en-US" dirty="0" smtClean="0"/>
              <a:t>容发布系统手续费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000757" y="6145564"/>
            <a:ext cx="2797826" cy="484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玩家间任何交易的手续费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883446" y="3765916"/>
            <a:ext cx="1454226" cy="59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</a:t>
            </a:r>
            <a:r>
              <a:rPr lang="zh-CN" altLang="en-US" dirty="0" smtClean="0"/>
              <a:t>买或租用</a:t>
            </a:r>
            <a:r>
              <a:rPr lang="zh-CN" altLang="en-US" dirty="0"/>
              <a:t>二</a:t>
            </a:r>
            <a:r>
              <a:rPr lang="zh-CN" altLang="en-US" dirty="0" smtClean="0"/>
              <a:t>级地块</a:t>
            </a:r>
            <a:endParaRPr lang="en-US" dirty="0"/>
          </a:p>
        </p:txBody>
      </p:sp>
      <p:cxnSp>
        <p:nvCxnSpPr>
          <p:cNvPr id="28" name="Elbow Connector 27"/>
          <p:cNvCxnSpPr>
            <a:stCxn id="26" idx="0"/>
            <a:endCxn id="8" idx="2"/>
          </p:cNvCxnSpPr>
          <p:nvPr/>
        </p:nvCxnSpPr>
        <p:spPr>
          <a:xfrm rot="5400000" flipH="1" flipV="1">
            <a:off x="3787973" y="2849688"/>
            <a:ext cx="1738815" cy="936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Brace 28"/>
          <p:cNvSpPr/>
          <p:nvPr/>
        </p:nvSpPr>
        <p:spPr>
          <a:xfrm>
            <a:off x="10058400" y="4715219"/>
            <a:ext cx="409942" cy="18140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34158" y="4835729"/>
            <a:ext cx="1793917" cy="484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收过路费</a:t>
            </a:r>
            <a:r>
              <a:rPr lang="zh-CN" altLang="en-US" dirty="0"/>
              <a:t>分成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73482" y="5449674"/>
            <a:ext cx="1454226" cy="4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物业交易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697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Wei (W.)</dc:creator>
  <cp:lastModifiedBy>Chen, Shuangyu (S.)</cp:lastModifiedBy>
  <cp:revision>13</cp:revision>
  <dcterms:created xsi:type="dcterms:W3CDTF">2018-05-25T00:26:27Z</dcterms:created>
  <dcterms:modified xsi:type="dcterms:W3CDTF">2018-05-25T06:14:44Z</dcterms:modified>
</cp:coreProperties>
</file>