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7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989320" y="1616075"/>
            <a:ext cx="914400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Logs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792220" y="1616075"/>
            <a:ext cx="914400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Script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8184515" y="1616075"/>
            <a:ext cx="914400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VideoProfile.csv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595120" y="1616075"/>
            <a:ext cx="914400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SaliencyMap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784725" y="692150"/>
            <a:ext cx="914400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Root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549910" y="25806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Video1.csv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408430" y="25806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Video2.csv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747010" y="25806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Video15.csv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266950" y="2534285"/>
            <a:ext cx="316230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none" rtlCol="0">
            <a:spAutoFit/>
          </a:bodyPr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5546725" y="2580640"/>
            <a:ext cx="694944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User1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242810" y="2520950"/>
            <a:ext cx="316230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none" rtlCol="0">
            <a:spAutoFit/>
          </a:bodyPr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6371590" y="2580640"/>
            <a:ext cx="694944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User2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735570" y="2580640"/>
            <a:ext cx="694944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User50</a:t>
            </a:r>
            <a:endParaRPr lang="en-US" sz="1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5546725" y="35585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Video1.log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369685" y="35585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Video2.log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735570" y="3558540"/>
            <a:ext cx="704088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Video15.log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242810" y="3524885"/>
            <a:ext cx="316230" cy="30670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none" rtlCol="0">
            <a:spAutoFit/>
          </a:bodyPr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4489450" y="2580640"/>
            <a:ext cx="694944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Salency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4489450" y="3199130"/>
            <a:ext cx="694944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Demo</a:t>
            </a:r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" name="Straight Connector 29"/>
          <p:cNvCxnSpPr>
            <a:stCxn id="7" idx="0"/>
          </p:cNvCxnSpPr>
          <p:nvPr/>
        </p:nvCxnSpPr>
        <p:spPr>
          <a:xfrm flipV="1">
            <a:off x="2052320" y="1376045"/>
            <a:ext cx="1905" cy="24003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0"/>
          </p:cNvCxnSpPr>
          <p:nvPr/>
        </p:nvCxnSpPr>
        <p:spPr>
          <a:xfrm flipH="1" flipV="1">
            <a:off x="4246880" y="1384300"/>
            <a:ext cx="2540" cy="23177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0"/>
          </p:cNvCxnSpPr>
          <p:nvPr/>
        </p:nvCxnSpPr>
        <p:spPr>
          <a:xfrm flipH="1" flipV="1">
            <a:off x="6443980" y="1399540"/>
            <a:ext cx="2540" cy="21653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0"/>
          </p:cNvCxnSpPr>
          <p:nvPr/>
        </p:nvCxnSpPr>
        <p:spPr>
          <a:xfrm flipH="1" flipV="1">
            <a:off x="8637905" y="1396365"/>
            <a:ext cx="3810" cy="2197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2"/>
          </p:cNvCxnSpPr>
          <p:nvPr/>
        </p:nvCxnSpPr>
        <p:spPr>
          <a:xfrm>
            <a:off x="5241925" y="1017905"/>
            <a:ext cx="5080" cy="3784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54225" y="1389380"/>
            <a:ext cx="6598285" cy="1333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96620" y="2360930"/>
            <a:ext cx="635" cy="2197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0"/>
          </p:cNvCxnSpPr>
          <p:nvPr/>
        </p:nvCxnSpPr>
        <p:spPr>
          <a:xfrm flipH="1" flipV="1">
            <a:off x="1759585" y="2363470"/>
            <a:ext cx="1270" cy="21717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0"/>
          </p:cNvCxnSpPr>
          <p:nvPr/>
        </p:nvCxnSpPr>
        <p:spPr>
          <a:xfrm flipV="1">
            <a:off x="3099435" y="2365375"/>
            <a:ext cx="1270" cy="21526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0"/>
          </p:cNvCxnSpPr>
          <p:nvPr/>
        </p:nvCxnSpPr>
        <p:spPr>
          <a:xfrm flipV="1">
            <a:off x="5894070" y="2367280"/>
            <a:ext cx="5080" cy="2133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0"/>
          </p:cNvCxnSpPr>
          <p:nvPr/>
        </p:nvCxnSpPr>
        <p:spPr>
          <a:xfrm flipV="1">
            <a:off x="6718935" y="2367280"/>
            <a:ext cx="5080" cy="2133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0"/>
          </p:cNvCxnSpPr>
          <p:nvPr/>
        </p:nvCxnSpPr>
        <p:spPr>
          <a:xfrm flipV="1">
            <a:off x="8082915" y="2369820"/>
            <a:ext cx="0" cy="2108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0"/>
          </p:cNvCxnSpPr>
          <p:nvPr/>
        </p:nvCxnSpPr>
        <p:spPr>
          <a:xfrm flipV="1">
            <a:off x="5899150" y="3351530"/>
            <a:ext cx="5080" cy="2070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0" idx="0"/>
            <a:endCxn id="17" idx="2"/>
          </p:cNvCxnSpPr>
          <p:nvPr/>
        </p:nvCxnSpPr>
        <p:spPr>
          <a:xfrm flipH="1" flipV="1">
            <a:off x="6718935" y="2906395"/>
            <a:ext cx="3175" cy="65214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1" idx="0"/>
          </p:cNvCxnSpPr>
          <p:nvPr/>
        </p:nvCxnSpPr>
        <p:spPr>
          <a:xfrm flipH="1" flipV="1">
            <a:off x="8086090" y="3353435"/>
            <a:ext cx="1905" cy="20510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96620" y="2355850"/>
            <a:ext cx="2207260" cy="635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98515" y="2367915"/>
            <a:ext cx="218821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895975" y="3356610"/>
            <a:ext cx="2192020" cy="190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2"/>
          </p:cNvCxnSpPr>
          <p:nvPr/>
        </p:nvCxnSpPr>
        <p:spPr>
          <a:xfrm flipH="1">
            <a:off x="2047875" y="1941830"/>
            <a:ext cx="4445" cy="41910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2"/>
          </p:cNvCxnSpPr>
          <p:nvPr/>
        </p:nvCxnSpPr>
        <p:spPr>
          <a:xfrm>
            <a:off x="6446520" y="1941830"/>
            <a:ext cx="4445" cy="42545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" idx="2"/>
          </p:cNvCxnSpPr>
          <p:nvPr/>
        </p:nvCxnSpPr>
        <p:spPr>
          <a:xfrm>
            <a:off x="4249420" y="1941830"/>
            <a:ext cx="635" cy="141859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1"/>
          </p:cNvCxnSpPr>
          <p:nvPr/>
        </p:nvCxnSpPr>
        <p:spPr>
          <a:xfrm flipH="1" flipV="1">
            <a:off x="4249420" y="3358515"/>
            <a:ext cx="240030" cy="38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1"/>
          </p:cNvCxnSpPr>
          <p:nvPr/>
        </p:nvCxnSpPr>
        <p:spPr>
          <a:xfrm flipH="1" flipV="1">
            <a:off x="4249420" y="2740025"/>
            <a:ext cx="240030" cy="38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s 58"/>
          <p:cNvSpPr/>
          <p:nvPr/>
        </p:nvSpPr>
        <p:spPr>
          <a:xfrm>
            <a:off x="2047875" y="416560"/>
            <a:ext cx="914400" cy="325755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Rectangles 59"/>
          <p:cNvSpPr/>
          <p:nvPr/>
        </p:nvSpPr>
        <p:spPr>
          <a:xfrm>
            <a:off x="2047875" y="847090"/>
            <a:ext cx="914400" cy="325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3045460" y="472440"/>
            <a:ext cx="7054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Directory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3172460" y="902970"/>
            <a:ext cx="34607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" b="1">
                <a:latin typeface="Times New Roman" panose="02020603050405020304" charset="0"/>
                <a:cs typeface="Times New Roman" panose="02020603050405020304" charset="0"/>
              </a:rPr>
              <a:t>File</a:t>
            </a:r>
            <a:endParaRPr lang="en-US" sz="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Presentation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Arial Unicode MS</vt:lpstr>
      <vt:lpstr>Arial Black</vt:lpstr>
      <vt:lpstr>Microsoft YaHei</vt:lpstr>
      <vt:lpstr>文泉驿微米黑</vt:lpstr>
      <vt:lpstr>SimSun</vt:lpstr>
      <vt:lpstr>Aquatico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thyme</cp:lastModifiedBy>
  <cp:revision>21</cp:revision>
  <dcterms:created xsi:type="dcterms:W3CDTF">2024-01-26T14:18:28Z</dcterms:created>
  <dcterms:modified xsi:type="dcterms:W3CDTF">2024-01-26T14:18:28Z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