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A2AE-11F8-4BD9-9229-EA6433FF8660}" type="datetimeFigureOut">
              <a:rPr lang="en-US" smtClean="0"/>
              <a:t>22-Jan-15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9EE2-CC18-4014-AC2B-7F724419E1E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domain model is a visual representation of </a:t>
            </a:r>
          </a:p>
          <a:p>
            <a:r>
              <a:rPr lang="en-US" dirty="0" smtClean="0"/>
              <a:t>Conceptual class or real –situation objects in a domain.</a:t>
            </a:r>
          </a:p>
          <a:p>
            <a:r>
              <a:rPr lang="en-US" dirty="0" smtClean="0"/>
              <a:t>Also called as conceptual model</a:t>
            </a:r>
          </a:p>
          <a:p>
            <a:r>
              <a:rPr lang="en-US" dirty="0" smtClean="0"/>
              <a:t>Domain model Is not a software business objects.</a:t>
            </a:r>
          </a:p>
          <a:p>
            <a:pPr lvl="1"/>
            <a:r>
              <a:rPr lang="en-US" dirty="0" smtClean="0"/>
              <a:t>It is real situation domain of interest ,not of software objects like java or </a:t>
            </a:r>
            <a:r>
              <a:rPr lang="en-US" dirty="0" err="1" smtClean="0"/>
              <a:t>c++</a:t>
            </a:r>
            <a:endParaRPr lang="en-US" dirty="0" smtClean="0"/>
          </a:p>
          <a:p>
            <a:pPr lvl="1"/>
            <a:r>
              <a:rPr lang="en-US" dirty="0" smtClean="0"/>
              <a:t>Sale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 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</a:t>
            </a:r>
            <a:r>
              <a:rPr lang="en-US" dirty="0" err="1" smtClean="0"/>
              <a:t>idea,thing</a:t>
            </a:r>
            <a:r>
              <a:rPr lang="en-US" dirty="0" smtClean="0"/>
              <a:t> or object</a:t>
            </a:r>
          </a:p>
          <a:p>
            <a:r>
              <a:rPr lang="en-US" dirty="0" smtClean="0"/>
              <a:t>It can be considered </a:t>
            </a:r>
          </a:p>
          <a:p>
            <a:pPr lvl="2"/>
            <a:r>
              <a:rPr lang="en-US" dirty="0" smtClean="0"/>
              <a:t>Symbol</a:t>
            </a:r>
          </a:p>
          <a:p>
            <a:pPr lvl="2"/>
            <a:r>
              <a:rPr lang="en-US" dirty="0" smtClean="0"/>
              <a:t>Intension</a:t>
            </a:r>
          </a:p>
          <a:p>
            <a:pPr lvl="2"/>
            <a:r>
              <a:rPr lang="en-US" dirty="0" err="1" smtClean="0"/>
              <a:t>Extensionf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conceptual class</a:t>
            </a:r>
          </a:p>
          <a:p>
            <a:pPr lvl="1"/>
            <a:r>
              <a:rPr lang="en-US" dirty="0" smtClean="0"/>
              <a:t>Reuse or modify the existing model</a:t>
            </a:r>
          </a:p>
          <a:p>
            <a:pPr lvl="1"/>
            <a:r>
              <a:rPr lang="en-US" dirty="0" smtClean="0"/>
              <a:t>Use  a category list</a:t>
            </a:r>
          </a:p>
          <a:p>
            <a:pPr lvl="1"/>
            <a:r>
              <a:rPr lang="en-US" dirty="0" smtClean="0"/>
              <a:t>Identify the noun phrase</a:t>
            </a:r>
          </a:p>
          <a:p>
            <a:r>
              <a:rPr lang="en-US" dirty="0" smtClean="0"/>
              <a:t>Draw them as classes in a UML class diagram</a:t>
            </a:r>
          </a:p>
          <a:p>
            <a:r>
              <a:rPr lang="en-US" dirty="0" smtClean="0"/>
              <a:t>Add association and attribute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information  that describes something else</a:t>
            </a:r>
          </a:p>
          <a:p>
            <a:endParaRPr lang="en-US" dirty="0"/>
          </a:p>
          <a:p>
            <a:r>
              <a:rPr lang="en-US" dirty="0" err="1" smtClean="0"/>
              <a:t>Eg.Product</a:t>
            </a:r>
            <a:r>
              <a:rPr lang="en-US" dirty="0" smtClean="0"/>
              <a:t> Description</a:t>
            </a:r>
          </a:p>
          <a:p>
            <a:pPr lvl="1"/>
            <a:r>
              <a:rPr lang="en-US" dirty="0" err="1" smtClean="0"/>
              <a:t>Price,picture,text</a:t>
            </a:r>
            <a:r>
              <a:rPr lang="en-US" dirty="0" smtClean="0"/>
              <a:t> description of an item.</a:t>
            </a:r>
            <a:endParaRPr lang="en-US" smtClean="0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Inception last for one week</a:t>
            </a:r>
          </a:p>
          <a:p>
            <a:r>
              <a:rPr lang="en-US" dirty="0" smtClean="0"/>
              <a:t>Checked for feasibility</a:t>
            </a:r>
          </a:p>
          <a:p>
            <a:pPr lvl="1"/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Brief use cases are written 10-20%  fully dressed use case</a:t>
            </a:r>
          </a:p>
          <a:p>
            <a:pPr lvl="1"/>
            <a:r>
              <a:rPr lang="en-US" dirty="0" smtClean="0"/>
              <a:t>Quality requirement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676400"/>
            <a:ext cx="7315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Elaboration-refined vision, iterative implementation of the core architecture ,resolution of high risks, identification of most requirements and scope ,more realistic estimates</a:t>
            </a:r>
            <a:endParaRPr lang="en-US" sz="4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or more iterations</a:t>
            </a:r>
          </a:p>
          <a:p>
            <a:r>
              <a:rPr lang="en-US" dirty="0" smtClean="0"/>
              <a:t>Each iteration -2 to six weeks</a:t>
            </a:r>
          </a:p>
          <a:p>
            <a:r>
              <a:rPr lang="en-US" dirty="0" smtClean="0"/>
              <a:t>Each iteration is time boxed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 in elaboration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Domain Model</a:t>
            </a:r>
          </a:p>
          <a:p>
            <a:pPr>
              <a:buNone/>
            </a:pPr>
            <a:r>
              <a:rPr lang="en-US" dirty="0" smtClean="0"/>
              <a:t>Design Model</a:t>
            </a:r>
          </a:p>
          <a:p>
            <a:pPr>
              <a:buNone/>
            </a:pPr>
            <a:r>
              <a:rPr lang="en-US" dirty="0" smtClean="0"/>
              <a:t>Software Architecture document</a:t>
            </a:r>
          </a:p>
          <a:p>
            <a:pPr>
              <a:buNone/>
            </a:pPr>
            <a:r>
              <a:rPr lang="en-US" dirty="0" smtClean="0"/>
              <a:t>Data model</a:t>
            </a:r>
          </a:p>
          <a:p>
            <a:pPr>
              <a:buNone/>
            </a:pPr>
            <a:r>
              <a:rPr lang="en-US" dirty="0" smtClean="0"/>
              <a:t>Use case storyboards </a:t>
            </a:r>
          </a:p>
          <a:p>
            <a:pPr>
              <a:buNone/>
            </a:pPr>
            <a:r>
              <a:rPr lang="en-US" dirty="0" smtClean="0"/>
              <a:t>UI prototypes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Model-</a:t>
            </a:r>
          </a:p>
          <a:p>
            <a:pPr lvl="1"/>
            <a:r>
              <a:rPr lang="en-US" dirty="0" err="1" smtClean="0"/>
              <a:t>Visualisation</a:t>
            </a:r>
            <a:r>
              <a:rPr lang="en-US" dirty="0" smtClean="0"/>
              <a:t> of the domain concept</a:t>
            </a:r>
          </a:p>
          <a:p>
            <a:pPr lvl="1"/>
            <a:r>
              <a:rPr lang="en-US" dirty="0" smtClean="0"/>
              <a:t>IT is similar to static information Model.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 smtClean="0"/>
              <a:t>Design Model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IT is set of diagrams that describe logical design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-class </a:t>
            </a:r>
            <a:r>
              <a:rPr lang="en-US" dirty="0" err="1" smtClean="0"/>
              <a:t>diagram,object</a:t>
            </a:r>
            <a:r>
              <a:rPr lang="en-US" dirty="0" smtClean="0"/>
              <a:t> interaction </a:t>
            </a:r>
            <a:r>
              <a:rPr lang="en-US" dirty="0" err="1" smtClean="0"/>
              <a:t>diagram,package</a:t>
            </a:r>
            <a:r>
              <a:rPr lang="en-US" dirty="0" smtClean="0"/>
              <a:t> diagram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documents</a:t>
            </a:r>
          </a:p>
          <a:p>
            <a:pPr lvl="1"/>
            <a:r>
              <a:rPr lang="en-US" dirty="0" smtClean="0"/>
              <a:t>Summary of outstanding design ideas</a:t>
            </a:r>
          </a:p>
          <a:p>
            <a:pPr lvl="1"/>
            <a:r>
              <a:rPr lang="en-US" dirty="0" smtClean="0"/>
              <a:t>Summarizes key architecture issues and their resolution in design.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It includes data model</a:t>
            </a:r>
          </a:p>
          <a:p>
            <a:pPr lvl="1"/>
            <a:r>
              <a:rPr lang="en-US" dirty="0" smtClean="0"/>
              <a:t>Mapping strategies between object and non object representation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smtClean="0"/>
              <a:t>Use case Story </a:t>
            </a:r>
            <a:r>
              <a:rPr lang="en-US" dirty="0" err="1" smtClean="0"/>
              <a:t>boards,UI</a:t>
            </a:r>
            <a:r>
              <a:rPr lang="en-US" dirty="0" smtClean="0"/>
              <a:t> prototypes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Description of UI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path of navigation</a:t>
            </a:r>
          </a:p>
          <a:p>
            <a:pPr lvl="1">
              <a:buNone/>
            </a:pPr>
            <a:r>
              <a:rPr lang="en-US" dirty="0" smtClean="0"/>
              <a:t>	Usability model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 analysis</a:t>
            </a:r>
          </a:p>
          <a:p>
            <a:pPr lvl="2"/>
            <a:r>
              <a:rPr lang="en-US" dirty="0" smtClean="0"/>
              <a:t>Decompose the domain into concepts or objects.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269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Artifact in elaboration</vt:lpstr>
      <vt:lpstr>Slide 6</vt:lpstr>
      <vt:lpstr>Slide 7</vt:lpstr>
      <vt:lpstr>Slide 8</vt:lpstr>
      <vt:lpstr>Domain Model</vt:lpstr>
      <vt:lpstr>DOMAIN MODEL</vt:lpstr>
      <vt:lpstr>Conceptual class</vt:lpstr>
      <vt:lpstr>How to create a Domain Model</vt:lpstr>
      <vt:lpstr>Description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new</dc:creator>
  <cp:lastModifiedBy>new</cp:lastModifiedBy>
  <cp:revision>18</cp:revision>
  <dcterms:created xsi:type="dcterms:W3CDTF">2015-01-22T12:26:48Z</dcterms:created>
  <dcterms:modified xsi:type="dcterms:W3CDTF">2015-01-23T00:36:53Z</dcterms:modified>
</cp:coreProperties>
</file>