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7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EA1B-8976-4DBE-B0D2-6425FF839ADE}" type="datetimeFigureOut">
              <a:rPr lang="en-US" smtClean="0"/>
              <a:pPr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95B6-825D-47D5-A43A-B07A1792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and evolutionary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and evolutionary development </a:t>
            </a:r>
          </a:p>
          <a:p>
            <a:pPr marL="1257300" lvl="5" indent="-342900"/>
            <a:r>
              <a:rPr lang="en-US" dirty="0" smtClean="0"/>
              <a:t>Not sequential/waterfall</a:t>
            </a:r>
          </a:p>
          <a:p>
            <a:r>
              <a:rPr lang="en-US" dirty="0" smtClean="0"/>
              <a:t>It involves early programming and testing of a partial system in repeating cycles</a:t>
            </a:r>
          </a:p>
          <a:p>
            <a:r>
              <a:rPr lang="en-US" dirty="0" smtClean="0"/>
              <a:t>It assumes development starts before all the requirements are defined in detail</a:t>
            </a:r>
          </a:p>
          <a:p>
            <a:r>
              <a:rPr lang="en-US" dirty="0" smtClean="0"/>
              <a:t>Feedback is used to clarify and improve the evolving specifications.</a:t>
            </a:r>
          </a:p>
          <a:p>
            <a:endParaRPr lang="en-US" dirty="0" smtClean="0"/>
          </a:p>
          <a:p>
            <a:pPr lvl="3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high risk and high value first</a:t>
            </a:r>
          </a:p>
          <a:p>
            <a:r>
              <a:rPr lang="en-US" dirty="0" smtClean="0"/>
              <a:t>Constant user feedback and engagement</a:t>
            </a:r>
          </a:p>
          <a:p>
            <a:r>
              <a:rPr lang="en-US" dirty="0" smtClean="0"/>
              <a:t>Early cohesive core architecture</a:t>
            </a:r>
          </a:p>
          <a:p>
            <a:r>
              <a:rPr lang="en-US" dirty="0" smtClean="0"/>
              <a:t>Test early, often, and realistically</a:t>
            </a:r>
          </a:p>
          <a:p>
            <a:r>
              <a:rPr lang="en-US" dirty="0" smtClean="0"/>
              <a:t>Apply use cases where needed</a:t>
            </a:r>
          </a:p>
          <a:p>
            <a:r>
              <a:rPr lang="en-US" dirty="0" smtClean="0"/>
              <a:t>Do some visual modeling with UML</a:t>
            </a:r>
          </a:p>
          <a:p>
            <a:r>
              <a:rPr lang="en-US" dirty="0" smtClean="0"/>
              <a:t>Manage requirements </a:t>
            </a:r>
          </a:p>
          <a:p>
            <a:r>
              <a:rPr lang="en-US" dirty="0" smtClean="0"/>
              <a:t>Manage change requests and configuration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/>
              <a:t>UP is divided into four phases, named: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Inception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Elaboration       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Construction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Transition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Inception</a:t>
            </a:r>
            <a:r>
              <a:rPr lang="en-US" dirty="0" smtClean="0"/>
              <a:t> - Define the scope of project.</a:t>
            </a:r>
          </a:p>
          <a:p>
            <a:r>
              <a:rPr lang="en-US" b="1" dirty="0" smtClean="0"/>
              <a:t>Elaboration</a:t>
            </a:r>
            <a:r>
              <a:rPr lang="en-US" dirty="0" smtClean="0"/>
              <a:t> - Plan project, specify features, baseline architecture.</a:t>
            </a:r>
          </a:p>
          <a:p>
            <a:r>
              <a:rPr lang="en-US" b="1" dirty="0" smtClean="0"/>
              <a:t>Construction</a:t>
            </a:r>
            <a:r>
              <a:rPr lang="en-US" dirty="0" smtClean="0"/>
              <a:t> - Build the product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Transition</a:t>
            </a:r>
            <a:r>
              <a:rPr lang="en-US" dirty="0" smtClean="0"/>
              <a:t> - Transition the product into end user community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Inception –approximate vision, business case, scope ,</a:t>
            </a:r>
            <a:r>
              <a:rPr lang="en-US" u="sng" dirty="0" smtClean="0"/>
              <a:t>vague estimates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requirement phase, checking for feasibility (proceed or not)</a:t>
            </a:r>
          </a:p>
          <a:p>
            <a:r>
              <a:rPr lang="en-US" dirty="0" smtClean="0"/>
              <a:t>Elaboration-refined vision, iterative implementation of the core architecture ,resolution of high risks, identification of most requirements and scope ,</a:t>
            </a:r>
            <a:r>
              <a:rPr lang="en-US" u="sng" dirty="0" smtClean="0"/>
              <a:t>more realistic estimates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Iterative implementation of the remaining lower risk and easier elements and preparation for deployment.</a:t>
            </a:r>
          </a:p>
          <a:p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Beta tests, deployment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71CC0D-2BF5-4F2B-A318-6340AD513AC7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6628" name="Picture 2" descr="F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792480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3124200"/>
            <a:ext cx="7239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Inception –not a requirement phase: It is a feasibility phase :Investigation is done to support a decision to continue or stop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Elaboration –not requirement or design phase:</a:t>
            </a:r>
          </a:p>
          <a:p>
            <a:r>
              <a:rPr lang="en-US" dirty="0" smtClean="0"/>
              <a:t>	It is  a phase where the core architecture is iteratively            	implemented  and high risk issues are mitigated.</a:t>
            </a:r>
          </a:p>
          <a:p>
            <a:endParaRPr lang="en-US" dirty="0" smtClean="0"/>
          </a:p>
          <a:p>
            <a:pPr>
              <a:spcBef>
                <a:spcPct val="40000"/>
              </a:spcBef>
            </a:pPr>
            <a:r>
              <a:rPr lang="en-US" dirty="0" smtClean="0"/>
              <a:t>Construction: continue design and implementation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Transition: move the system into operational mode</a:t>
            </a:r>
          </a:p>
          <a:p>
            <a:pPr>
              <a:spcBef>
                <a:spcPct val="40000"/>
              </a:spcBef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work product  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Web graphics</a:t>
            </a:r>
          </a:p>
          <a:p>
            <a:r>
              <a:rPr lang="en-US" dirty="0" smtClean="0"/>
              <a:t>Db schema </a:t>
            </a:r>
          </a:p>
          <a:p>
            <a:r>
              <a:rPr lang="en-US" dirty="0" smtClean="0"/>
              <a:t>Text document</a:t>
            </a:r>
          </a:p>
          <a:p>
            <a:r>
              <a:rPr lang="en-US" dirty="0" smtClean="0"/>
              <a:t>Diagrams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Unified process –is  a software development process for building OO systems.</a:t>
            </a:r>
          </a:p>
          <a:p>
            <a:r>
              <a:rPr lang="en-US" dirty="0"/>
              <a:t>It combines commonly accepted practices like an iterative lifecycle and risk driven development  into cohesive and well documented description.</a:t>
            </a:r>
          </a:p>
          <a:p>
            <a:r>
              <a:rPr lang="en-US" dirty="0"/>
              <a:t>This process is used to introduce OOAD.</a:t>
            </a:r>
          </a:p>
          <a:p>
            <a:r>
              <a:rPr lang="en-US" dirty="0"/>
              <a:t>IT helps to tell about how to do and how to learn OOAD</a:t>
            </a:r>
          </a:p>
          <a:p>
            <a:r>
              <a:rPr lang="en-US" dirty="0"/>
              <a:t>Best practice used in UP is iterative development</a:t>
            </a:r>
          </a:p>
          <a:p>
            <a:r>
              <a:rPr lang="en-US" dirty="0"/>
              <a:t>In this approach the </a:t>
            </a:r>
            <a:r>
              <a:rPr lang="en-US" dirty="0" smtClean="0"/>
              <a:t>,development is organized into a series of </a:t>
            </a:r>
            <a:r>
              <a:rPr lang="en-US" dirty="0" err="1" smtClean="0"/>
              <a:t>short,fixed</a:t>
            </a:r>
            <a:r>
              <a:rPr lang="en-US" dirty="0" smtClean="0"/>
              <a:t> –length mini projects called iterations.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outcome of each is </a:t>
            </a:r>
            <a:r>
              <a:rPr lang="en-US" dirty="0" err="1" smtClean="0"/>
              <a:t>tested,integrated</a:t>
            </a:r>
            <a:r>
              <a:rPr lang="en-US" dirty="0" smtClean="0"/>
              <a:t> and executable system.</a:t>
            </a:r>
          </a:p>
          <a:p>
            <a:r>
              <a:rPr lang="en-US" dirty="0" smtClean="0"/>
              <a:t>Each iteration includes its own requirement analysis ,</a:t>
            </a:r>
            <a:r>
              <a:rPr lang="en-US" dirty="0" err="1" smtClean="0"/>
              <a:t>design,implementation</a:t>
            </a:r>
            <a:r>
              <a:rPr lang="en-US" dirty="0" smtClean="0"/>
              <a:t> and testing activities.</a:t>
            </a:r>
          </a:p>
          <a:p>
            <a:r>
              <a:rPr lang="en-US" dirty="0" smtClean="0"/>
              <a:t>Iterations are </a:t>
            </a:r>
            <a:r>
              <a:rPr lang="en-US" i="1" dirty="0" err="1" smtClean="0">
                <a:solidFill>
                  <a:schemeClr val="hlink"/>
                </a:solidFill>
              </a:rPr>
              <a:t>timeboxed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1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Development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8613" y="1295400"/>
            <a:ext cx="8639175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Iterative Development is successively enlarging and refining a system through multiple iterations, using feedback and adaptation.</a:t>
            </a:r>
          </a:p>
          <a:p>
            <a:r>
              <a:rPr lang="en-US" dirty="0" smtClean="0"/>
              <a:t>Thus the system grows incrementally over time ,iteration by iteration and thus this approach is known as iterative and incremental development/Evolutionary development(because feedback and adaptation evolve the specifications </a:t>
            </a:r>
            <a:r>
              <a:rPr lang="en-US" smtClean="0"/>
              <a:t>and design)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 throw away prototype or not an experimental</a:t>
            </a:r>
          </a:p>
          <a:p>
            <a:endParaRPr lang="en-US" dirty="0"/>
          </a:p>
          <a:p>
            <a:r>
              <a:rPr lang="en-US" dirty="0" smtClean="0"/>
              <a:t>Output is a production grade subset of the final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involves choosing a small subset of the requirements and quickly designing ,implementing and testing.</a:t>
            </a:r>
          </a:p>
          <a:p>
            <a:r>
              <a:rPr lang="en-US" dirty="0" smtClean="0"/>
              <a:t>Get the feedback from </a:t>
            </a:r>
            <a:r>
              <a:rPr lang="en-US" dirty="0" err="1" smtClean="0"/>
              <a:t>users,developers</a:t>
            </a:r>
            <a:r>
              <a:rPr lang="en-US" dirty="0" smtClean="0"/>
              <a:t> and tests(load and usability tests)</a:t>
            </a:r>
          </a:p>
          <a:p>
            <a:r>
              <a:rPr lang="en-US" dirty="0" smtClean="0"/>
              <a:t>End user can also see the partial system and give comments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to resolve  and prove the risky and critical design decisions early</a:t>
            </a:r>
          </a:p>
          <a:p>
            <a:endParaRPr lang="en-US" dirty="0"/>
          </a:p>
          <a:p>
            <a:r>
              <a:rPr lang="en-US" dirty="0" smtClean="0"/>
              <a:t>Time boxed or fixed in length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ITERATIVE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rather than late mitigation of high risks</a:t>
            </a:r>
          </a:p>
          <a:p>
            <a:r>
              <a:rPr lang="en-US" dirty="0" smtClean="0"/>
              <a:t>Early visible progress</a:t>
            </a:r>
          </a:p>
          <a:p>
            <a:r>
              <a:rPr lang="en-US" smtClean="0"/>
              <a:t>Early feedback, user </a:t>
            </a:r>
            <a:r>
              <a:rPr lang="en-US" dirty="0" smtClean="0"/>
              <a:t>engagement  and adaptation leading to develop refined system</a:t>
            </a:r>
          </a:p>
          <a:p>
            <a:r>
              <a:rPr lang="en-US" dirty="0" smtClean="0"/>
              <a:t>Managed complexity</a:t>
            </a:r>
          </a:p>
          <a:p>
            <a:r>
              <a:rPr lang="en-US" dirty="0" smtClean="0"/>
              <a:t>Learning with iteration improves the development process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528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Iterative and evolutionary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BENEFITS OF ITERATIVE DEVELOPMENT</vt:lpstr>
      <vt:lpstr>Unified Process best practices</vt:lpstr>
      <vt:lpstr>Slide 11</vt:lpstr>
      <vt:lpstr>Slide 12</vt:lpstr>
      <vt:lpstr>Slide 13</vt:lpstr>
      <vt:lpstr>Slide 14</vt:lpstr>
      <vt:lpstr>Slide 15</vt:lpstr>
      <vt:lpstr>artifact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</dc:creator>
  <cp:lastModifiedBy>new</cp:lastModifiedBy>
  <cp:revision>42</cp:revision>
  <dcterms:created xsi:type="dcterms:W3CDTF">2014-12-16T17:45:51Z</dcterms:created>
  <dcterms:modified xsi:type="dcterms:W3CDTF">2015-06-29T08:06:02Z</dcterms:modified>
</cp:coreProperties>
</file>