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28E94-EC3E-0B62-4967-3548F8BF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D04B61-6630-5D84-53A5-417CFAAA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44D713FA-F433-3260-5E5C-D625D5AD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A6084-F1CA-7EF9-9529-8B157873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FD83B482-ADDB-B654-47B7-F3C8786B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2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1F8DB-6869-7AC2-E6DB-C1CCDF80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BA9B2E-319D-B91C-038F-3002D2674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9A8240D3-D030-B375-29FD-D51FC990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4A45D0-42FB-4400-EB03-E9AC1B59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9AF5854C-6FF8-0AD7-B468-E3E6D5C3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46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3D800E-1422-598D-BAB2-348768404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740221-6F03-D9C9-1993-606226859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AE62BB9B-757B-B2DC-7F41-BC58A160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DCB902-E975-CD78-FFF8-813AD5F2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F7C71C3E-0025-ECD1-2E1B-A55BE315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6E1FF-F931-B215-8CE8-8C47610C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98B88-E880-0B14-6BA7-02159374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E476A0DB-1347-CDA7-FB82-45C5694A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484DC-EE84-2777-C49F-0F30D3E4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D808B692-2387-4B6D-9CAF-C2BDF841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85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D7C0C-B62E-A90C-D51B-9A931539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2E340B-DC3A-89BD-2020-E29EFF2A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A838871F-ABBB-CA64-ECEC-57480BEC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1AAD6-B50D-379F-7101-6163BE7A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0EE11D2A-1887-0E78-67DA-BEC9FB27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65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D5C52-F101-A3A0-9830-61CE72F8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5C24A-B4C7-C2AF-8E1E-A6F8B25C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A22F9D-2D1D-51B6-DA74-EDF91F56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 hidden="1">
            <a:extLst>
              <a:ext uri="{FF2B5EF4-FFF2-40B4-BE49-F238E27FC236}">
                <a16:creationId xmlns:a16="http://schemas.microsoft.com/office/drawing/2014/main" id="{C6009B99-365D-E025-4682-2C8E583D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B6222C-B64A-8800-5026-57FC708A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 hidden="1">
            <a:extLst>
              <a:ext uri="{FF2B5EF4-FFF2-40B4-BE49-F238E27FC236}">
                <a16:creationId xmlns:a16="http://schemas.microsoft.com/office/drawing/2014/main" id="{919762D2-BCD8-C0B6-974D-4EA1354E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94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B647D-7ACE-8552-4BDF-2D9F93D5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A6576-0A40-AD28-D1FA-019765B4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1FBD8A-F6D9-4FCF-60BB-EC077F21C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BFD6C1-ECCE-73B6-14ED-3D041FEA7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A251D0-81C0-52B3-2971-B49E7632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 hidden="1">
            <a:extLst>
              <a:ext uri="{FF2B5EF4-FFF2-40B4-BE49-F238E27FC236}">
                <a16:creationId xmlns:a16="http://schemas.microsoft.com/office/drawing/2014/main" id="{B738D491-A8C9-AD14-5FD9-52975D69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2DAA00-F0CE-8CFD-DC2E-3B56DD6E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 hidden="1">
            <a:extLst>
              <a:ext uri="{FF2B5EF4-FFF2-40B4-BE49-F238E27FC236}">
                <a16:creationId xmlns:a16="http://schemas.microsoft.com/office/drawing/2014/main" id="{2C41AE60-D4DD-7D6A-2F10-2BCAC84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55202-65C2-5C35-D9C5-7C603B4E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 hidden="1">
            <a:extLst>
              <a:ext uri="{FF2B5EF4-FFF2-40B4-BE49-F238E27FC236}">
                <a16:creationId xmlns:a16="http://schemas.microsoft.com/office/drawing/2014/main" id="{FD678D1A-824F-4B4A-7C21-BEABDE7D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846E16-78BE-CC5B-0FA5-F14FA46E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CD3912A5-FB5F-86E7-C975-C2850B8A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5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1">
            <a:extLst>
              <a:ext uri="{FF2B5EF4-FFF2-40B4-BE49-F238E27FC236}">
                <a16:creationId xmlns:a16="http://schemas.microsoft.com/office/drawing/2014/main" id="{E2D9C278-6CC0-B3EA-F386-6A92E950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92B291-BC0A-4828-9ACA-B1C31580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 hidden="1">
            <a:extLst>
              <a:ext uri="{FF2B5EF4-FFF2-40B4-BE49-F238E27FC236}">
                <a16:creationId xmlns:a16="http://schemas.microsoft.com/office/drawing/2014/main" id="{3AEB2BD6-58C0-6090-2A8D-96997069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17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05B37-1BAC-C9B7-EC58-EB211868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55CB7-0370-5813-D07E-0349D64C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BAE1A-C030-41A2-0139-586FF201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 hidden="1">
            <a:extLst>
              <a:ext uri="{FF2B5EF4-FFF2-40B4-BE49-F238E27FC236}">
                <a16:creationId xmlns:a16="http://schemas.microsoft.com/office/drawing/2014/main" id="{EB80A904-D18C-A6D2-E421-69D4C4F7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3163DB-F830-B2D4-914F-39A30DD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 hidden="1">
            <a:extLst>
              <a:ext uri="{FF2B5EF4-FFF2-40B4-BE49-F238E27FC236}">
                <a16:creationId xmlns:a16="http://schemas.microsoft.com/office/drawing/2014/main" id="{A327AC15-C381-BFE9-845C-483DB990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93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A9CA1-EAE3-C8A2-72A9-543F1ACC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48807A-B869-AA0B-8694-AE8B0DCFC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7F83B-F976-45DA-98AB-60655BC9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 hidden="1">
            <a:extLst>
              <a:ext uri="{FF2B5EF4-FFF2-40B4-BE49-F238E27FC236}">
                <a16:creationId xmlns:a16="http://schemas.microsoft.com/office/drawing/2014/main" id="{F1E94234-6E6E-F823-021C-259E96D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3C269-DAAB-B27D-7E8F-6826EB6D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 hidden="1">
            <a:extLst>
              <a:ext uri="{FF2B5EF4-FFF2-40B4-BE49-F238E27FC236}">
                <a16:creationId xmlns:a16="http://schemas.microsoft.com/office/drawing/2014/main" id="{2BC63826-CBF2-4854-0194-C18C279D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4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73F50F-D32C-DB6E-CEF6-B6EF3945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134219-4B26-92C1-EFD3-61A1B399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5A52B8D1-4239-091F-EF07-C3B66DC9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9108C-A1A9-EEE8-9EA0-4FDE700B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518E6D3B-B0C4-5002-96C7-60BA283D8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5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4">
            <a:extLst>
              <a:ext uri="{FF2B5EF4-FFF2-40B4-BE49-F238E27FC236}">
                <a16:creationId xmlns:a16="http://schemas.microsoft.com/office/drawing/2014/main" id="{5E39BEA9-FEF2-2B38-FA0D-5E7B0BDB99BB}"/>
              </a:ext>
            </a:extLst>
          </p:cNvPr>
          <p:cNvSpPr/>
          <p:nvPr/>
        </p:nvSpPr>
        <p:spPr>
          <a:xfrm>
            <a:off x="4332763" y="5754124"/>
            <a:ext cx="1452880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Radarsensor</a:t>
            </a:r>
          </a:p>
        </p:txBody>
      </p:sp>
      <p:sp>
        <p:nvSpPr>
          <p:cNvPr id="5" name="Bogen 5">
            <a:extLst>
              <a:ext uri="{FF2B5EF4-FFF2-40B4-BE49-F238E27FC236}">
                <a16:creationId xmlns:a16="http://schemas.microsoft.com/office/drawing/2014/main" id="{F08C63A4-A5DC-FB6C-7864-F7133624F6DE}"/>
              </a:ext>
            </a:extLst>
          </p:cNvPr>
          <p:cNvSpPr/>
          <p:nvPr/>
        </p:nvSpPr>
        <p:spPr>
          <a:xfrm>
            <a:off x="3802601" y="5435716"/>
            <a:ext cx="2529840" cy="1097280"/>
          </a:xfrm>
          <a:prstGeom prst="arc">
            <a:avLst>
              <a:gd name="adj1" fmla="val 11727673"/>
              <a:gd name="adj2" fmla="val 205439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6">
            <a:extLst>
              <a:ext uri="{FF2B5EF4-FFF2-40B4-BE49-F238E27FC236}">
                <a16:creationId xmlns:a16="http://schemas.microsoft.com/office/drawing/2014/main" id="{E6249BF1-9411-CE27-F5D8-EBFA688F0438}"/>
              </a:ext>
            </a:extLst>
          </p:cNvPr>
          <p:cNvSpPr/>
          <p:nvPr/>
        </p:nvSpPr>
        <p:spPr>
          <a:xfrm>
            <a:off x="3202918" y="4829564"/>
            <a:ext cx="3703320" cy="1899920"/>
          </a:xfrm>
          <a:prstGeom prst="arc">
            <a:avLst>
              <a:gd name="adj1" fmla="val 11727673"/>
              <a:gd name="adj2" fmla="val 205439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ogen 7">
            <a:extLst>
              <a:ext uri="{FF2B5EF4-FFF2-40B4-BE49-F238E27FC236}">
                <a16:creationId xmlns:a16="http://schemas.microsoft.com/office/drawing/2014/main" id="{5A130FCD-7D19-93B6-62DB-774C4A6784A9}"/>
              </a:ext>
            </a:extLst>
          </p:cNvPr>
          <p:cNvSpPr/>
          <p:nvPr/>
        </p:nvSpPr>
        <p:spPr>
          <a:xfrm>
            <a:off x="2637768" y="4246221"/>
            <a:ext cx="4833620" cy="2519680"/>
          </a:xfrm>
          <a:prstGeom prst="arc">
            <a:avLst>
              <a:gd name="adj1" fmla="val 11727673"/>
              <a:gd name="adj2" fmla="val 205439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5">
            <a:extLst>
              <a:ext uri="{FF2B5EF4-FFF2-40B4-BE49-F238E27FC236}">
                <a16:creationId xmlns:a16="http://schemas.microsoft.com/office/drawing/2014/main" id="{F0D9EEE3-1DBF-03FD-5C8D-466C27146BD8}"/>
              </a:ext>
            </a:extLst>
          </p:cNvPr>
          <p:cNvSpPr txBox="1"/>
          <p:nvPr/>
        </p:nvSpPr>
        <p:spPr>
          <a:xfrm>
            <a:off x="8227059" y="2431445"/>
            <a:ext cx="180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Gang</a:t>
            </a:r>
          </a:p>
        </p:txBody>
      </p:sp>
      <p:cxnSp>
        <p:nvCxnSpPr>
          <p:cNvPr id="16" name="Gerader Verbinder 11">
            <a:extLst>
              <a:ext uri="{FF2B5EF4-FFF2-40B4-BE49-F238E27FC236}">
                <a16:creationId xmlns:a16="http://schemas.microsoft.com/office/drawing/2014/main" id="{3C08BE9E-AF9C-24D5-1A17-0BB116C2C7B3}"/>
              </a:ext>
            </a:extLst>
          </p:cNvPr>
          <p:cNvCxnSpPr/>
          <p:nvPr/>
        </p:nvCxnSpPr>
        <p:spPr>
          <a:xfrm flipH="1">
            <a:off x="8227059" y="335280"/>
            <a:ext cx="38258" cy="6327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1">
            <a:extLst>
              <a:ext uri="{FF2B5EF4-FFF2-40B4-BE49-F238E27FC236}">
                <a16:creationId xmlns:a16="http://schemas.microsoft.com/office/drawing/2014/main" id="{3C08BE9E-AF9C-24D5-1A17-0BB116C2C7B3}"/>
              </a:ext>
            </a:extLst>
          </p:cNvPr>
          <p:cNvCxnSpPr/>
          <p:nvPr/>
        </p:nvCxnSpPr>
        <p:spPr>
          <a:xfrm>
            <a:off x="2124232" y="387667"/>
            <a:ext cx="16033" cy="6341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4">
            <a:extLst>
              <a:ext uri="{FF2B5EF4-FFF2-40B4-BE49-F238E27FC236}">
                <a16:creationId xmlns:a16="http://schemas.microsoft.com/office/drawing/2014/main" id="{68DC5CED-5481-E2A4-7E6F-9E3592B4A072}"/>
              </a:ext>
            </a:extLst>
          </p:cNvPr>
          <p:cNvSpPr/>
          <p:nvPr/>
        </p:nvSpPr>
        <p:spPr>
          <a:xfrm>
            <a:off x="9566911" y="1294924"/>
            <a:ext cx="467359" cy="46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5">
            <a:extLst>
              <a:ext uri="{FF2B5EF4-FFF2-40B4-BE49-F238E27FC236}">
                <a16:creationId xmlns:a16="http://schemas.microsoft.com/office/drawing/2014/main" id="{6D652DE5-A80F-D387-DC3C-E20D8B4CFDFF}"/>
              </a:ext>
            </a:extLst>
          </p:cNvPr>
          <p:cNvSpPr txBox="1"/>
          <p:nvPr/>
        </p:nvSpPr>
        <p:spPr>
          <a:xfrm>
            <a:off x="9297035" y="438221"/>
            <a:ext cx="174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Personen/</a:t>
            </a:r>
            <a:br>
              <a:rPr lang="de-DE" dirty="0"/>
            </a:br>
            <a:r>
              <a:rPr lang="de-DE" dirty="0"/>
              <a:t>Identifizierte Objekte</a:t>
            </a:r>
          </a:p>
        </p:txBody>
      </p:sp>
      <p:sp>
        <p:nvSpPr>
          <p:cNvPr id="23" name="Ellipse 20">
            <a:extLst>
              <a:ext uri="{FF2B5EF4-FFF2-40B4-BE49-F238E27FC236}">
                <a16:creationId xmlns:a16="http://schemas.microsoft.com/office/drawing/2014/main" id="{57ABE16A-10B5-BE8A-3362-8E62536A3B6E}"/>
              </a:ext>
            </a:extLst>
          </p:cNvPr>
          <p:cNvSpPr/>
          <p:nvPr/>
        </p:nvSpPr>
        <p:spPr>
          <a:xfrm>
            <a:off x="2867183" y="2938475"/>
            <a:ext cx="467359" cy="46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2">
            <a:extLst>
              <a:ext uri="{FF2B5EF4-FFF2-40B4-BE49-F238E27FC236}">
                <a16:creationId xmlns:a16="http://schemas.microsoft.com/office/drawing/2014/main" id="{3D8B0352-557D-B7DE-1813-BD210D841A70}"/>
              </a:ext>
            </a:extLst>
          </p:cNvPr>
          <p:cNvSpPr/>
          <p:nvPr/>
        </p:nvSpPr>
        <p:spPr>
          <a:xfrm>
            <a:off x="6587649" y="1631457"/>
            <a:ext cx="467359" cy="46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7">
            <a:extLst>
              <a:ext uri="{FF2B5EF4-FFF2-40B4-BE49-F238E27FC236}">
                <a16:creationId xmlns:a16="http://schemas.microsoft.com/office/drawing/2014/main" id="{FFF5A91E-2177-FF47-716B-84A37CF2AB30}"/>
              </a:ext>
            </a:extLst>
          </p:cNvPr>
          <p:cNvCxnSpPr/>
          <p:nvPr/>
        </p:nvCxnSpPr>
        <p:spPr>
          <a:xfrm>
            <a:off x="6821328" y="2098816"/>
            <a:ext cx="0" cy="107333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8">
            <a:extLst>
              <a:ext uri="{FF2B5EF4-FFF2-40B4-BE49-F238E27FC236}">
                <a16:creationId xmlns:a16="http://schemas.microsoft.com/office/drawing/2014/main" id="{CB133CDC-D230-3549-4F77-CDFD7623297A}"/>
              </a:ext>
            </a:extLst>
          </p:cNvPr>
          <p:cNvCxnSpPr>
            <a:cxnSpLocks/>
          </p:cNvCxnSpPr>
          <p:nvPr/>
        </p:nvCxnSpPr>
        <p:spPr>
          <a:xfrm flipV="1">
            <a:off x="3095146" y="1826973"/>
            <a:ext cx="5716" cy="109081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18">
            <a:extLst>
              <a:ext uri="{FF2B5EF4-FFF2-40B4-BE49-F238E27FC236}">
                <a16:creationId xmlns:a16="http://schemas.microsoft.com/office/drawing/2014/main" id="{6216BA03-E497-57EF-034B-E6557907A3F4}"/>
              </a:ext>
            </a:extLst>
          </p:cNvPr>
          <p:cNvSpPr txBox="1"/>
          <p:nvPr/>
        </p:nvSpPr>
        <p:spPr>
          <a:xfrm>
            <a:off x="6224032" y="5300724"/>
            <a:ext cx="237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Raum;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Zähler wird </a:t>
            </a:r>
            <a:r>
              <a:rPr lang="de-DE" dirty="0" smtClean="0"/>
              <a:t>erhöht</a:t>
            </a:r>
            <a:endParaRPr lang="de-DE" dirty="0"/>
          </a:p>
        </p:txBody>
      </p:sp>
      <p:sp>
        <p:nvSpPr>
          <p:cNvPr id="30" name="Textfeld 18">
            <a:extLst>
              <a:ext uri="{FF2B5EF4-FFF2-40B4-BE49-F238E27FC236}">
                <a16:creationId xmlns:a16="http://schemas.microsoft.com/office/drawing/2014/main" id="{6216BA03-E497-57EF-034B-E6557907A3F4}"/>
              </a:ext>
            </a:extLst>
          </p:cNvPr>
          <p:cNvSpPr txBox="1"/>
          <p:nvPr/>
        </p:nvSpPr>
        <p:spPr>
          <a:xfrm>
            <a:off x="6079249" y="-23299"/>
            <a:ext cx="237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Ein/Ausgang; </a:t>
            </a:r>
            <a:br>
              <a:rPr lang="de-DE" dirty="0"/>
            </a:br>
            <a:r>
              <a:rPr lang="de-DE" dirty="0"/>
              <a:t>Zähler wird erniedrigt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1615" y="461095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15" y="390189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03598" y="211628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75365" y="143940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6" name="Bogen 6">
            <a:extLst>
              <a:ext uri="{FF2B5EF4-FFF2-40B4-BE49-F238E27FC236}">
                <a16:creationId xmlns:a16="http://schemas.microsoft.com/office/drawing/2014/main" id="{E6249BF1-9411-CE27-F5D8-EBFA688F0438}"/>
              </a:ext>
            </a:extLst>
          </p:cNvPr>
          <p:cNvSpPr/>
          <p:nvPr/>
        </p:nvSpPr>
        <p:spPr>
          <a:xfrm>
            <a:off x="1789661" y="3143178"/>
            <a:ext cx="6895465" cy="3920539"/>
          </a:xfrm>
          <a:prstGeom prst="arc">
            <a:avLst>
              <a:gd name="adj1" fmla="val 11727673"/>
              <a:gd name="adj2" fmla="val 2054392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6">
            <a:extLst>
              <a:ext uri="{FF2B5EF4-FFF2-40B4-BE49-F238E27FC236}">
                <a16:creationId xmlns:a16="http://schemas.microsoft.com/office/drawing/2014/main" id="{E6249BF1-9411-CE27-F5D8-EBFA688F0438}"/>
              </a:ext>
            </a:extLst>
          </p:cNvPr>
          <p:cNvSpPr/>
          <p:nvPr/>
        </p:nvSpPr>
        <p:spPr>
          <a:xfrm>
            <a:off x="1801777" y="3787242"/>
            <a:ext cx="6767750" cy="3920539"/>
          </a:xfrm>
          <a:prstGeom prst="arc">
            <a:avLst>
              <a:gd name="adj1" fmla="val 11727673"/>
              <a:gd name="adj2" fmla="val 2054392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Bogen 6">
            <a:extLst>
              <a:ext uri="{FF2B5EF4-FFF2-40B4-BE49-F238E27FC236}">
                <a16:creationId xmlns:a16="http://schemas.microsoft.com/office/drawing/2014/main" id="{E6249BF1-9411-CE27-F5D8-EBFA688F0438}"/>
              </a:ext>
            </a:extLst>
          </p:cNvPr>
          <p:cNvSpPr/>
          <p:nvPr/>
        </p:nvSpPr>
        <p:spPr>
          <a:xfrm>
            <a:off x="1801777" y="574792"/>
            <a:ext cx="6895465" cy="3920539"/>
          </a:xfrm>
          <a:prstGeom prst="arc">
            <a:avLst>
              <a:gd name="adj1" fmla="val 11727673"/>
              <a:gd name="adj2" fmla="val 2054392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Bogen 6">
            <a:extLst>
              <a:ext uri="{FF2B5EF4-FFF2-40B4-BE49-F238E27FC236}">
                <a16:creationId xmlns:a16="http://schemas.microsoft.com/office/drawing/2014/main" id="{E6249BF1-9411-CE27-F5D8-EBFA688F0438}"/>
              </a:ext>
            </a:extLst>
          </p:cNvPr>
          <p:cNvSpPr/>
          <p:nvPr/>
        </p:nvSpPr>
        <p:spPr>
          <a:xfrm>
            <a:off x="1813893" y="1218856"/>
            <a:ext cx="6767750" cy="3920539"/>
          </a:xfrm>
          <a:prstGeom prst="arc">
            <a:avLst>
              <a:gd name="adj1" fmla="val 11727673"/>
              <a:gd name="adj2" fmla="val 2054392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4079356" y="749990"/>
            <a:ext cx="229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Hysteresegebiet</a:t>
            </a:r>
            <a:r>
              <a:rPr lang="en-US" dirty="0" smtClean="0"/>
              <a:t> </a:t>
            </a:r>
            <a:r>
              <a:rPr lang="en-US" dirty="0" err="1" smtClean="0"/>
              <a:t>oben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01229" y="3279126"/>
            <a:ext cx="229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Hysteresegebiet</a:t>
            </a:r>
            <a:r>
              <a:rPr lang="en-US" dirty="0" smtClean="0"/>
              <a:t> </a:t>
            </a:r>
            <a:r>
              <a:rPr lang="en-US" dirty="0" err="1" smtClean="0"/>
              <a:t>unten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101229" y="1996351"/>
            <a:ext cx="229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Mittelbereich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E39BEA9-FEF2-2B38-FA0D-5E7B0BDB99BB}"/>
              </a:ext>
            </a:extLst>
          </p:cNvPr>
          <p:cNvSpPr/>
          <p:nvPr/>
        </p:nvSpPr>
        <p:spPr>
          <a:xfrm>
            <a:off x="5288280" y="5496560"/>
            <a:ext cx="1452880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Radarsensor</a:t>
            </a:r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F08C63A4-A5DC-FB6C-7864-F7133624F6DE}"/>
              </a:ext>
            </a:extLst>
          </p:cNvPr>
          <p:cNvSpPr/>
          <p:nvPr/>
        </p:nvSpPr>
        <p:spPr>
          <a:xfrm>
            <a:off x="4749800" y="5024120"/>
            <a:ext cx="2529840" cy="1097280"/>
          </a:xfrm>
          <a:prstGeom prst="arc">
            <a:avLst>
              <a:gd name="adj1" fmla="val 11727673"/>
              <a:gd name="adj2" fmla="val 205439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E6249BF1-9411-CE27-F5D8-EBFA688F0438}"/>
              </a:ext>
            </a:extLst>
          </p:cNvPr>
          <p:cNvSpPr/>
          <p:nvPr/>
        </p:nvSpPr>
        <p:spPr>
          <a:xfrm>
            <a:off x="4163060" y="4348480"/>
            <a:ext cx="3703320" cy="1899920"/>
          </a:xfrm>
          <a:prstGeom prst="arc">
            <a:avLst>
              <a:gd name="adj1" fmla="val 11727673"/>
              <a:gd name="adj2" fmla="val 205439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A130FCD-7D19-93B6-62DB-774C4A6784A9}"/>
              </a:ext>
            </a:extLst>
          </p:cNvPr>
          <p:cNvSpPr/>
          <p:nvPr/>
        </p:nvSpPr>
        <p:spPr>
          <a:xfrm>
            <a:off x="3597910" y="3738880"/>
            <a:ext cx="4833620" cy="2519680"/>
          </a:xfrm>
          <a:prstGeom prst="arc">
            <a:avLst>
              <a:gd name="adj1" fmla="val 11727673"/>
              <a:gd name="adj2" fmla="val 205439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7D1251-DF91-4AEA-7555-F961653449AD}"/>
              </a:ext>
            </a:extLst>
          </p:cNvPr>
          <p:cNvCxnSpPr>
            <a:cxnSpLocks/>
          </p:cNvCxnSpPr>
          <p:nvPr/>
        </p:nvCxnSpPr>
        <p:spPr>
          <a:xfrm>
            <a:off x="3088640" y="599440"/>
            <a:ext cx="0" cy="588264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C08BE9E-AF9C-24D5-1A17-0BB116C2C7B3}"/>
              </a:ext>
            </a:extLst>
          </p:cNvPr>
          <p:cNvCxnSpPr/>
          <p:nvPr/>
        </p:nvCxnSpPr>
        <p:spPr>
          <a:xfrm>
            <a:off x="1046480" y="599440"/>
            <a:ext cx="9987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D9A354-C011-7F9F-142C-E6A3C13A0B12}"/>
              </a:ext>
            </a:extLst>
          </p:cNvPr>
          <p:cNvCxnSpPr/>
          <p:nvPr/>
        </p:nvCxnSpPr>
        <p:spPr>
          <a:xfrm>
            <a:off x="1046480" y="6482080"/>
            <a:ext cx="9987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05FB747-5BF5-1EB9-3596-A8F3278C9BF8}"/>
              </a:ext>
            </a:extLst>
          </p:cNvPr>
          <p:cNvCxnSpPr>
            <a:cxnSpLocks/>
          </p:cNvCxnSpPr>
          <p:nvPr/>
        </p:nvCxnSpPr>
        <p:spPr>
          <a:xfrm>
            <a:off x="8970010" y="601980"/>
            <a:ext cx="0" cy="588264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0D9EEE3-1DBF-03FD-5C8D-466C27146BD8}"/>
              </a:ext>
            </a:extLst>
          </p:cNvPr>
          <p:cNvSpPr txBox="1"/>
          <p:nvPr/>
        </p:nvSpPr>
        <p:spPr>
          <a:xfrm>
            <a:off x="5472429" y="529998"/>
            <a:ext cx="180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Gang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0BECF40-6F58-CC6F-8E30-7AD5AFF32484}"/>
              </a:ext>
            </a:extLst>
          </p:cNvPr>
          <p:cNvSpPr txBox="1"/>
          <p:nvPr/>
        </p:nvSpPr>
        <p:spPr>
          <a:xfrm>
            <a:off x="9133840" y="3322320"/>
            <a:ext cx="203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Raum; </a:t>
            </a:r>
            <a:br>
              <a:rPr lang="de-DE" dirty="0"/>
            </a:br>
            <a:r>
              <a:rPr lang="de-DE" dirty="0"/>
              <a:t>Zähler wird erhöht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16BA03-E497-57EF-034B-E6557907A3F4}"/>
              </a:ext>
            </a:extLst>
          </p:cNvPr>
          <p:cNvSpPr txBox="1"/>
          <p:nvPr/>
        </p:nvSpPr>
        <p:spPr>
          <a:xfrm>
            <a:off x="628652" y="3092549"/>
            <a:ext cx="237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Ein/Ausgang; </a:t>
            </a:r>
            <a:br>
              <a:rPr lang="de-DE" dirty="0"/>
            </a:br>
            <a:r>
              <a:rPr lang="de-DE" dirty="0"/>
              <a:t>Zähler wird erniedrigt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7ABE16A-10B5-BE8A-3362-8E62536A3B6E}"/>
              </a:ext>
            </a:extLst>
          </p:cNvPr>
          <p:cNvSpPr/>
          <p:nvPr/>
        </p:nvSpPr>
        <p:spPr>
          <a:xfrm>
            <a:off x="4540886" y="3266441"/>
            <a:ext cx="467359" cy="46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D8B0352-557D-B7DE-1813-BD210D841A70}"/>
              </a:ext>
            </a:extLst>
          </p:cNvPr>
          <p:cNvSpPr/>
          <p:nvPr/>
        </p:nvSpPr>
        <p:spPr>
          <a:xfrm>
            <a:off x="6812281" y="1859282"/>
            <a:ext cx="467359" cy="46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ED07CB3-3D2D-EC8E-1AFB-FA2F08F19510}"/>
              </a:ext>
            </a:extLst>
          </p:cNvPr>
          <p:cNvSpPr/>
          <p:nvPr/>
        </p:nvSpPr>
        <p:spPr>
          <a:xfrm>
            <a:off x="9686290" y="2743201"/>
            <a:ext cx="467359" cy="46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8DC5CED-5481-E2A4-7E6F-9E3592B4A072}"/>
              </a:ext>
            </a:extLst>
          </p:cNvPr>
          <p:cNvSpPr/>
          <p:nvPr/>
        </p:nvSpPr>
        <p:spPr>
          <a:xfrm>
            <a:off x="908686" y="1859281"/>
            <a:ext cx="467359" cy="46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652DE5-A80F-D387-DC3C-E20D8B4CFDFF}"/>
              </a:ext>
            </a:extLst>
          </p:cNvPr>
          <p:cNvSpPr txBox="1"/>
          <p:nvPr/>
        </p:nvSpPr>
        <p:spPr>
          <a:xfrm>
            <a:off x="638810" y="1002578"/>
            <a:ext cx="174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Personen/</a:t>
            </a:r>
            <a:br>
              <a:rPr lang="de-DE" dirty="0"/>
            </a:br>
            <a:r>
              <a:rPr lang="de-DE" dirty="0"/>
              <a:t>Identifizierte Objekte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FF5A91E-2177-FF47-716B-84A37CF2AB30}"/>
              </a:ext>
            </a:extLst>
          </p:cNvPr>
          <p:cNvCxnSpPr>
            <a:stCxn id="23" idx="2"/>
          </p:cNvCxnSpPr>
          <p:nvPr/>
        </p:nvCxnSpPr>
        <p:spPr>
          <a:xfrm flipH="1" flipV="1">
            <a:off x="4774565" y="2092960"/>
            <a:ext cx="2037716" cy="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B133CDC-D230-3549-4F77-CDFD7623297A}"/>
              </a:ext>
            </a:extLst>
          </p:cNvPr>
          <p:cNvCxnSpPr>
            <a:cxnSpLocks/>
          </p:cNvCxnSpPr>
          <p:nvPr/>
        </p:nvCxnSpPr>
        <p:spPr>
          <a:xfrm>
            <a:off x="5008245" y="3484878"/>
            <a:ext cx="1585595" cy="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Windemuth Thilo (et19053)</dc:creator>
  <cp:lastModifiedBy>Rost Joshua (IFAG HR BCS TN VT MUC)</cp:lastModifiedBy>
  <cp:revision>4</cp:revision>
  <dcterms:created xsi:type="dcterms:W3CDTF">2022-05-27T09:49:18Z</dcterms:created>
  <dcterms:modified xsi:type="dcterms:W3CDTF">2022-06-05T16:26:24Z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2022-06-05T15:31:44Z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