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162" y="6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5" y="4952999"/>
            <a:ext cx="5183324" cy="4673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56" y="268462"/>
            <a:ext cx="5183323" cy="46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 Joshua (IFAG HR BCS TN VT MUC)</dc:creator>
  <cp:lastModifiedBy>Rost Joshua (IFAG HR BCS TN VT MUC)</cp:lastModifiedBy>
  <cp:revision>4</cp:revision>
  <dcterms:created xsi:type="dcterms:W3CDTF">2022-06-09T12:03:33Z</dcterms:created>
  <dcterms:modified xsi:type="dcterms:W3CDTF">2022-06-09T15:51:24Z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2022-06-09T12:03:34Z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