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28E94-EC3E-0B62-4967-3548F8BF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D04B61-6630-5D84-53A5-417CFAAA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713FA-F433-3260-5E5C-D625D5AD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A6084-F1CA-7EF9-9529-8B157873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3B482-ADDB-B654-47B7-F3C8786B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1F8DB-6869-7AC2-E6DB-C1CCDF8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BA9B2E-319D-B91C-038F-3002D267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240D3-D030-B375-29FD-D51FC99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A45D0-42FB-4400-EB03-E9AC1B5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5854C-6FF8-0AD7-B468-E3E6D5C3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4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3D800E-1422-598D-BAB2-348768404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740221-6F03-D9C9-1993-60622685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2BB9B-757B-B2DC-7F41-BC58A160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CB902-E975-CD78-FFF8-813AD5F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C71C3E-0025-ECD1-2E1B-A55BE31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6E1FF-F931-B215-8CE8-8C47610C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98B88-E880-0B14-6BA7-02159374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6A0DB-1347-CDA7-FB82-45C5694A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484DC-EE84-2777-C49F-0F30D3E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8B692-2387-4B6D-9CAF-C2BDF841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85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7C0C-B62E-A90C-D51B-9A931539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2E340B-DC3A-89BD-2020-E29EFF2A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8871F-ABBB-CA64-ECEC-57480BEC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1AAD6-B50D-379F-7101-6163BE7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11D2A-1887-0E78-67DA-BEC9FB2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65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C52-F101-A3A0-9830-61CE72F8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5C24A-B4C7-C2AF-8E1E-A6F8B25C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A22F9D-2D1D-51B6-DA74-EDF91F56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09B99-365D-E025-4682-2C8E583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6222C-B64A-8800-5026-57FC708A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762D2-BCD8-C0B6-974D-4EA1354E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647D-7ACE-8552-4BDF-2D9F93D5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A6576-0A40-AD28-D1FA-019765B4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1FBD8A-F6D9-4FCF-60BB-EC077F21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FD6C1-ECCE-73B6-14ED-3D041FEA7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A251D0-81C0-52B3-2971-B49E7632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38D491-A8C9-AD14-5FD9-52975D69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DAA00-F0CE-8CFD-DC2E-3B56DD6E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41AE60-D4DD-7D6A-2F10-2BCAC84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5202-65C2-5C35-D9C5-7C603B4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678D1A-824F-4B4A-7C21-BEABDE7D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46E16-78BE-CC5B-0FA5-F14FA46E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3912A5-FB5F-86E7-C975-C2850B8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D9C278-6CC0-B3EA-F386-6A92E950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92B291-BC0A-4828-9ACA-B1C31580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B2BD6-58C0-6090-2A8D-9699706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05B37-1BAC-C9B7-EC58-EB211868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55CB7-0370-5813-D07E-0349D64C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BAE1A-C030-41A2-0139-586FF201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0A904-D18C-A6D2-E421-69D4C4F7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3163DB-F830-B2D4-914F-39A30DD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7AC15-C381-BFE9-845C-483DB99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A9CA1-EAE3-C8A2-72A9-543F1ACC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48807A-B869-AA0B-8694-AE8B0DCFC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7F83B-F976-45DA-98AB-60655BC9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94234-6E6E-F823-021C-259E96D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3C269-DAAB-B27D-7E8F-6826EB6D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63826-CBF2-4854-0194-C18C27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4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73F50F-D32C-DB6E-CEF6-B6EF3945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134219-4B26-92C1-EFD3-61A1B399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2B8D1-4239-091F-EF07-C3B66DC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F94C-88A9-4510-B8D7-CD22C18CF4A5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9108C-A1A9-EEE8-9EA0-4FDE700B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E6D3B-B0C4-5002-96C7-60BA283D8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C5CD-A321-4353-8801-E0AE8147D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9483-9BBE-4310-7BC6-4D1FB8163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57389A-5185-D7EC-845E-3DFF86DD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E39BEA9-FEF2-2B38-FA0D-5E7B0BDB99BB}"/>
              </a:ext>
            </a:extLst>
          </p:cNvPr>
          <p:cNvSpPr/>
          <p:nvPr/>
        </p:nvSpPr>
        <p:spPr>
          <a:xfrm>
            <a:off x="5288280" y="5496560"/>
            <a:ext cx="1452880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Radarsensor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08C63A4-A5DC-FB6C-7864-F7133624F6DE}"/>
              </a:ext>
            </a:extLst>
          </p:cNvPr>
          <p:cNvSpPr/>
          <p:nvPr/>
        </p:nvSpPr>
        <p:spPr>
          <a:xfrm>
            <a:off x="4749800" y="5024120"/>
            <a:ext cx="2529840" cy="10972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6249BF1-9411-CE27-F5D8-EBFA688F0438}"/>
              </a:ext>
            </a:extLst>
          </p:cNvPr>
          <p:cNvSpPr/>
          <p:nvPr/>
        </p:nvSpPr>
        <p:spPr>
          <a:xfrm>
            <a:off x="4163060" y="4348480"/>
            <a:ext cx="3703320" cy="189992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A130FCD-7D19-93B6-62DB-774C4A6784A9}"/>
              </a:ext>
            </a:extLst>
          </p:cNvPr>
          <p:cNvSpPr/>
          <p:nvPr/>
        </p:nvSpPr>
        <p:spPr>
          <a:xfrm>
            <a:off x="3597910" y="3738880"/>
            <a:ext cx="4833620" cy="2519680"/>
          </a:xfrm>
          <a:prstGeom prst="arc">
            <a:avLst>
              <a:gd name="adj1" fmla="val 11727673"/>
              <a:gd name="adj2" fmla="val 205439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7D1251-DF91-4AEA-7555-F961653449AD}"/>
              </a:ext>
            </a:extLst>
          </p:cNvPr>
          <p:cNvCxnSpPr>
            <a:cxnSpLocks/>
          </p:cNvCxnSpPr>
          <p:nvPr/>
        </p:nvCxnSpPr>
        <p:spPr>
          <a:xfrm>
            <a:off x="3088640" y="599440"/>
            <a:ext cx="0" cy="588264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C08BE9E-AF9C-24D5-1A17-0BB116C2C7B3}"/>
              </a:ext>
            </a:extLst>
          </p:cNvPr>
          <p:cNvCxnSpPr/>
          <p:nvPr/>
        </p:nvCxnSpPr>
        <p:spPr>
          <a:xfrm>
            <a:off x="1046480" y="599440"/>
            <a:ext cx="9987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D9A354-C011-7F9F-142C-E6A3C13A0B12}"/>
              </a:ext>
            </a:extLst>
          </p:cNvPr>
          <p:cNvCxnSpPr/>
          <p:nvPr/>
        </p:nvCxnSpPr>
        <p:spPr>
          <a:xfrm>
            <a:off x="1046480" y="6482080"/>
            <a:ext cx="9987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05FB747-5BF5-1EB9-3596-A8F3278C9BF8}"/>
              </a:ext>
            </a:extLst>
          </p:cNvPr>
          <p:cNvCxnSpPr>
            <a:cxnSpLocks/>
          </p:cNvCxnSpPr>
          <p:nvPr/>
        </p:nvCxnSpPr>
        <p:spPr>
          <a:xfrm>
            <a:off x="8970010" y="601980"/>
            <a:ext cx="0" cy="588264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0D9EEE3-1DBF-03FD-5C8D-466C27146BD8}"/>
              </a:ext>
            </a:extLst>
          </p:cNvPr>
          <p:cNvSpPr txBox="1"/>
          <p:nvPr/>
        </p:nvSpPr>
        <p:spPr>
          <a:xfrm>
            <a:off x="5472429" y="529998"/>
            <a:ext cx="180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Gang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BECF40-6F58-CC6F-8E30-7AD5AFF32484}"/>
              </a:ext>
            </a:extLst>
          </p:cNvPr>
          <p:cNvSpPr txBox="1"/>
          <p:nvPr/>
        </p:nvSpPr>
        <p:spPr>
          <a:xfrm>
            <a:off x="9133840" y="3322320"/>
            <a:ext cx="20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Raum; </a:t>
            </a:r>
            <a:br>
              <a:rPr lang="de-DE" dirty="0"/>
            </a:br>
            <a:r>
              <a:rPr lang="de-DE" dirty="0"/>
              <a:t>Zähler wird erhöht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16BA03-E497-57EF-034B-E6557907A3F4}"/>
              </a:ext>
            </a:extLst>
          </p:cNvPr>
          <p:cNvSpPr txBox="1"/>
          <p:nvPr/>
        </p:nvSpPr>
        <p:spPr>
          <a:xfrm>
            <a:off x="628652" y="3092549"/>
            <a:ext cx="237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Ein/Ausgang; </a:t>
            </a:r>
            <a:br>
              <a:rPr lang="de-DE" dirty="0"/>
            </a:br>
            <a:r>
              <a:rPr lang="de-DE" dirty="0"/>
              <a:t>Zähler wird erniedrigt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ABE16A-10B5-BE8A-3362-8E62536A3B6E}"/>
              </a:ext>
            </a:extLst>
          </p:cNvPr>
          <p:cNvSpPr/>
          <p:nvPr/>
        </p:nvSpPr>
        <p:spPr>
          <a:xfrm>
            <a:off x="4540886" y="326644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D8B0352-557D-B7DE-1813-BD210D841A70}"/>
              </a:ext>
            </a:extLst>
          </p:cNvPr>
          <p:cNvSpPr/>
          <p:nvPr/>
        </p:nvSpPr>
        <p:spPr>
          <a:xfrm>
            <a:off x="6812281" y="1859282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D07CB3-3D2D-EC8E-1AFB-FA2F08F19510}"/>
              </a:ext>
            </a:extLst>
          </p:cNvPr>
          <p:cNvSpPr/>
          <p:nvPr/>
        </p:nvSpPr>
        <p:spPr>
          <a:xfrm>
            <a:off x="9686290" y="274320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8DC5CED-5481-E2A4-7E6F-9E3592B4A072}"/>
              </a:ext>
            </a:extLst>
          </p:cNvPr>
          <p:cNvSpPr/>
          <p:nvPr/>
        </p:nvSpPr>
        <p:spPr>
          <a:xfrm>
            <a:off x="908686" y="1859281"/>
            <a:ext cx="467359" cy="467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652DE5-A80F-D387-DC3C-E20D8B4CFDFF}"/>
              </a:ext>
            </a:extLst>
          </p:cNvPr>
          <p:cNvSpPr txBox="1"/>
          <p:nvPr/>
        </p:nvSpPr>
        <p:spPr>
          <a:xfrm>
            <a:off x="638810" y="1002578"/>
            <a:ext cx="17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Personen/</a:t>
            </a:r>
            <a:br>
              <a:rPr lang="de-DE" dirty="0"/>
            </a:br>
            <a:r>
              <a:rPr lang="de-DE" dirty="0"/>
              <a:t>Identifizierte Objekte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FF5A91E-2177-FF47-716B-84A37CF2AB30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4774565" y="2092960"/>
            <a:ext cx="2037716" cy="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B133CDC-D230-3549-4F77-CDFD7623297A}"/>
              </a:ext>
            </a:extLst>
          </p:cNvPr>
          <p:cNvCxnSpPr>
            <a:cxnSpLocks/>
          </p:cNvCxnSpPr>
          <p:nvPr/>
        </p:nvCxnSpPr>
        <p:spPr>
          <a:xfrm>
            <a:off x="5008245" y="3484878"/>
            <a:ext cx="1585595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Windemuth Thilo (et19053)</dc:creator>
  <cp:lastModifiedBy>Windemuth Thilo (et19053)</cp:lastModifiedBy>
  <cp:revision>1</cp:revision>
  <dcterms:created xsi:type="dcterms:W3CDTF">2022-05-27T09:49:18Z</dcterms:created>
  <dcterms:modified xsi:type="dcterms:W3CDTF">2022-05-27T11:30:11Z</dcterms:modified>
</cp:coreProperties>
</file>