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01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8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0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9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9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4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7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9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185278" y="601505"/>
            <a:ext cx="435768" cy="407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85278" y="1667114"/>
            <a:ext cx="435768" cy="407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85278" y="2732723"/>
            <a:ext cx="435768" cy="407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45121" y="601505"/>
            <a:ext cx="435768" cy="40719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45121" y="1667114"/>
            <a:ext cx="435768" cy="40719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45121" y="2732723"/>
            <a:ext cx="435768" cy="40719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826" y="3429000"/>
            <a:ext cx="133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Targets (</a:t>
            </a:r>
            <a:r>
              <a:rPr lang="en-US" dirty="0" err="1" smtClean="0"/>
              <a:t>FTarget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45173" y="3429000"/>
            <a:ext cx="1903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Targets_aktuell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FTarget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>
            <a:stCxn id="8" idx="6"/>
            <a:endCxn id="11" idx="2"/>
          </p:cNvCxnSpPr>
          <p:nvPr/>
        </p:nvCxnSpPr>
        <p:spPr>
          <a:xfrm>
            <a:off x="1621046" y="805102"/>
            <a:ext cx="21240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2"/>
          </p:cNvCxnSpPr>
          <p:nvPr/>
        </p:nvCxnSpPr>
        <p:spPr>
          <a:xfrm>
            <a:off x="1621045" y="1870710"/>
            <a:ext cx="2124076" cy="10656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2" idx="2"/>
          </p:cNvCxnSpPr>
          <p:nvPr/>
        </p:nvCxnSpPr>
        <p:spPr>
          <a:xfrm flipV="1">
            <a:off x="1621046" y="1870711"/>
            <a:ext cx="2124075" cy="106560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69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Rost Joshua (IFAG HR BCS TN VT MUC)</dc:creator>
  <cp:lastModifiedBy>Rost Joshua (IFAG HR BCS TN VT MUC)</cp:lastModifiedBy>
  <cp:revision>4</cp:revision>
  <dcterms:created xsi:type="dcterms:W3CDTF">2022-06-06T08:24:26Z</dcterms:created>
  <dcterms:modified xsi:type="dcterms:W3CDTF">2022-06-06T21:46:22Z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power.integration.Classification.DocumentId">
    <vt:lpwstr/>
  </property>
  <property fmtid="{D5CDD505-2E9C-101B-9397-08002B2CF9AE}" pid="3" name="empower.integration.Classification.DocumentVersion">
    <vt:lpwstr/>
  </property>
  <property fmtid="{D5CDD505-2E9C-101B-9397-08002B2CF9AE}" pid="4" name="empower.integration.Classification.DocumentOwner">
    <vt:lpwstr/>
  </property>
  <property fmtid="{D5CDD505-2E9C-101B-9397-08002B2CF9AE}" pid="5" name="empower.integration.Classification.ShowFooter">
    <vt:bool>true</vt:bool>
  </property>
  <property fmtid="{D5CDD505-2E9C-101B-9397-08002B2CF9AE}" pid="6" name="empower.integration.Classification.RestrictionLevel">
    <vt:i4>0</vt:i4>
  </property>
  <property fmtid="{D5CDD505-2E9C-101B-9397-08002B2CF9AE}" pid="7" name="empower.integration.Classification.FooterDate">
    <vt:filetime>2022-06-06T21:02:52Z</vt:filetime>
  </property>
  <property fmtid="{D5CDD505-2E9C-101B-9397-08002B2CF9AE}" pid="8" name="empower.integration.Classification.DateFormat">
    <vt:lpwstr/>
  </property>
  <property fmtid="{D5CDD505-2E9C-101B-9397-08002B2CF9AE}" pid="9" name="empower.integration.Classification.IsDraft">
    <vt:bool>false</vt:bool>
  </property>
  <property fmtid="{D5CDD505-2E9C-101B-9397-08002B2CF9AE}" pid="10" name="empower.integration.Classification.IsProprietary">
    <vt:bool>false</vt:bool>
  </property>
  <property fmtid="{D5CDD505-2E9C-101B-9397-08002B2CF9AE}" pid="11" name="empower.integration.Classification.HasAdditionalMarking">
    <vt:bool>false</vt:bool>
  </property>
  <property fmtid="{D5CDD505-2E9C-101B-9397-08002B2CF9AE}" pid="12" name="empower.integration.Classification.AdditionalMarking">
    <vt:lpwstr/>
  </property>
  <property fmtid="{D5CDD505-2E9C-101B-9397-08002B2CF9AE}" pid="13" name="empower.integration.Classification.IsEmpowerClassified">
    <vt:bool>false</vt:bool>
  </property>
</Properties>
</file>