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673" y="1017498"/>
            <a:ext cx="7372181" cy="12028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673" y="2901279"/>
            <a:ext cx="3960714" cy="11883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673" y="4592240"/>
            <a:ext cx="2568286" cy="11883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673" y="6157451"/>
            <a:ext cx="3405200" cy="1188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8984591" cy="2606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1246" y="3732751"/>
            <a:ext cx="6171429" cy="5260890"/>
            <a:chOff x="941246" y="3732751"/>
            <a:chExt cx="6171429" cy="52608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246" y="3732751"/>
              <a:ext cx="6171429" cy="52608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8420" y="3675611"/>
            <a:ext cx="10094880" cy="4676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8984591" cy="33225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4393" y="4397094"/>
            <a:ext cx="6171429" cy="5260890"/>
            <a:chOff x="844393" y="4397094"/>
            <a:chExt cx="6171429" cy="52608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393" y="4397094"/>
              <a:ext cx="6171429" cy="52608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32045" y="4280253"/>
            <a:ext cx="9709911" cy="1168589"/>
            <a:chOff x="7132045" y="4280253"/>
            <a:chExt cx="9709911" cy="11685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2045" y="4280253"/>
              <a:ext cx="9709911" cy="11685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52203" y="5472355"/>
            <a:ext cx="7343713" cy="6001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2203" y="7562793"/>
            <a:ext cx="7642790" cy="12398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15822" y="6441495"/>
            <a:ext cx="9520638" cy="1172087"/>
            <a:chOff x="7015822" y="6441495"/>
            <a:chExt cx="9520638" cy="11720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5822" y="6441495"/>
              <a:ext cx="9520638" cy="11720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4655" y="9573632"/>
            <a:ext cx="11005918" cy="519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4393" y="4397094"/>
            <a:ext cx="6171429" cy="5260890"/>
            <a:chOff x="844393" y="4397094"/>
            <a:chExt cx="6171429" cy="52608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393" y="4397094"/>
              <a:ext cx="6171429" cy="52608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724" y="789744"/>
            <a:ext cx="8984591" cy="33225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13559" y="4137237"/>
            <a:ext cx="7127916" cy="1316186"/>
            <a:chOff x="8813559" y="4137237"/>
            <a:chExt cx="7127916" cy="13161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13559" y="4137237"/>
              <a:ext cx="7127916" cy="13161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62774" y="5557603"/>
            <a:ext cx="6997990" cy="6477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13559" y="7105021"/>
            <a:ext cx="7504176" cy="887383"/>
            <a:chOff x="8813559" y="7105021"/>
            <a:chExt cx="7504176" cy="887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3559" y="7105021"/>
              <a:ext cx="7504176" cy="8873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2774" y="7941612"/>
            <a:ext cx="6742190" cy="12398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5231152" cy="2606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1246" y="3641646"/>
            <a:ext cx="6171429" cy="5118049"/>
            <a:chOff x="941246" y="3641646"/>
            <a:chExt cx="6171429" cy="51180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246" y="3641646"/>
              <a:ext cx="6171429" cy="51180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7288" y="3970669"/>
            <a:ext cx="8193399" cy="4152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3861095" cy="2606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1246" y="3661017"/>
            <a:ext cx="6171429" cy="5570236"/>
            <a:chOff x="941246" y="3661017"/>
            <a:chExt cx="6171429" cy="557023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246" y="3661017"/>
              <a:ext cx="6171429" cy="557023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7623" y="5096808"/>
            <a:ext cx="9494052" cy="26853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9197152" cy="26065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197" y="3876475"/>
            <a:ext cx="14835205" cy="4295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634" y="305636"/>
            <a:ext cx="3960714" cy="1904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4667" y="4465882"/>
            <a:ext cx="5284932" cy="1989320"/>
            <a:chOff x="214667" y="4465882"/>
            <a:chExt cx="5284932" cy="198932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667" y="4465882"/>
              <a:ext cx="5284932" cy="1989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46511" y="3023639"/>
            <a:ext cx="1888582" cy="2147588"/>
            <a:chOff x="8146511" y="3023639"/>
            <a:chExt cx="1888582" cy="21475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6511" y="3023639"/>
              <a:ext cx="1888582" cy="214758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492" y="6765081"/>
            <a:ext cx="2419099" cy="5327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99475" y="5053367"/>
            <a:ext cx="1964317" cy="235718"/>
            <a:chOff x="5799475" y="5053367"/>
            <a:chExt cx="1964317" cy="2357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00000">
              <a:off x="5799475" y="5053367"/>
              <a:ext cx="1964317" cy="2357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99475" y="5789456"/>
            <a:ext cx="1964317" cy="235718"/>
            <a:chOff x="5799475" y="5789456"/>
            <a:chExt cx="1964317" cy="2357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900000">
              <a:off x="5799475" y="5789456"/>
              <a:ext cx="1964317" cy="23571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87690" y="4585305"/>
            <a:ext cx="659674" cy="5053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7690" y="6057482"/>
            <a:ext cx="1107816" cy="5053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01526" y="5706326"/>
            <a:ext cx="1945024" cy="2567432"/>
            <a:chOff x="8101526" y="5706326"/>
            <a:chExt cx="1945024" cy="25674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1526" y="5706326"/>
              <a:ext cx="1945024" cy="25674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78558" y="5780302"/>
            <a:ext cx="1892441" cy="227093"/>
            <a:chOff x="10778558" y="5780302"/>
            <a:chExt cx="1892441" cy="2270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00000">
              <a:off x="10778558" y="5780302"/>
              <a:ext cx="1892441" cy="2270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78558" y="4864370"/>
            <a:ext cx="1892441" cy="227093"/>
            <a:chOff x="10778558" y="4864370"/>
            <a:chExt cx="1892441" cy="2270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900000">
              <a:off x="10778558" y="4864370"/>
              <a:ext cx="1892441" cy="2270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25936" y="3744420"/>
            <a:ext cx="2199817" cy="3691647"/>
            <a:chOff x="13525936" y="3744420"/>
            <a:chExt cx="2199817" cy="36916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25936" y="3744420"/>
              <a:ext cx="2199817" cy="369164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88135" y="4593277"/>
            <a:ext cx="635602" cy="4861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55067" y="6072035"/>
            <a:ext cx="1067402" cy="48616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964633" y="7677329"/>
            <a:ext cx="3225195" cy="499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634" y="305636"/>
            <a:ext cx="3960714" cy="1904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92508" y="2804246"/>
            <a:ext cx="2765709" cy="4641305"/>
            <a:chOff x="10892508" y="2804246"/>
            <a:chExt cx="2765709" cy="46413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2508" y="2804246"/>
              <a:ext cx="2765709" cy="46413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54237" y="2804246"/>
            <a:ext cx="5256877" cy="4677221"/>
            <a:chOff x="2454237" y="2804246"/>
            <a:chExt cx="5256877" cy="46772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237" y="2804246"/>
              <a:ext cx="5256877" cy="46772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064" y="7788293"/>
            <a:ext cx="2902862" cy="6128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89272" y="7788293"/>
            <a:ext cx="3938815" cy="6128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026" y="9119246"/>
            <a:ext cx="14539480" cy="9742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898" y="557452"/>
            <a:ext cx="7625295" cy="1904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7419" y="2916959"/>
            <a:ext cx="8145438" cy="2784976"/>
            <a:chOff x="997419" y="2916959"/>
            <a:chExt cx="8145438" cy="27849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419" y="2916959"/>
              <a:ext cx="8145438" cy="278497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3278" y="3299818"/>
            <a:ext cx="6168957" cy="19882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5820" y="6388896"/>
            <a:ext cx="4873149" cy="3470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3861095" cy="19043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104" y="2751573"/>
            <a:ext cx="9664566" cy="7547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9182" y="3616516"/>
            <a:ext cx="11966737" cy="209217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4104" y="5744316"/>
            <a:ext cx="17283423" cy="2092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4104" y="7877706"/>
            <a:ext cx="11788423" cy="2086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3861095" cy="1904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0281" y="3079902"/>
            <a:ext cx="5646857" cy="6171429"/>
            <a:chOff x="1400281" y="3079902"/>
            <a:chExt cx="5646857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281" y="3079902"/>
              <a:ext cx="5646857" cy="617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2879" y="9368945"/>
            <a:ext cx="2427138" cy="5652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07752" y="4034538"/>
            <a:ext cx="7029128" cy="33628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4104" y="2488752"/>
            <a:ext cx="9664566" cy="7547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3861095" cy="1904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274" y="3272528"/>
            <a:ext cx="5916846" cy="5163108"/>
            <a:chOff x="1202274" y="3272528"/>
            <a:chExt cx="5916846" cy="516310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274" y="3272528"/>
              <a:ext cx="5916846" cy="516310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6639" y="3215386"/>
            <a:ext cx="10076947" cy="60090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9867" y="8907062"/>
            <a:ext cx="2900786" cy="565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3861095" cy="19043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14770" y="2711864"/>
            <a:ext cx="7760928" cy="6639809"/>
            <a:chOff x="5514770" y="2711864"/>
            <a:chExt cx="7760928" cy="66398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4770" y="2711864"/>
              <a:ext cx="7760928" cy="66398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724" y="789744"/>
            <a:ext cx="5507400" cy="2606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1246" y="4002248"/>
            <a:ext cx="6171429" cy="5225527"/>
            <a:chOff x="941246" y="4002248"/>
            <a:chExt cx="6171429" cy="522552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246" y="4002248"/>
              <a:ext cx="6171429" cy="52255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87493" y="3511747"/>
            <a:ext cx="8650322" cy="1368413"/>
            <a:chOff x="7887493" y="3511747"/>
            <a:chExt cx="8650322" cy="13684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7493" y="3511747"/>
              <a:ext cx="8650322" cy="136841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78980" y="6070966"/>
            <a:ext cx="9409176" cy="2011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2022-05-22T18:10:35Z</dcterms:created>
  <dcterms:modified xsi:type="dcterms:W3CDTF">2022-05-22T18:10:35Z</dcterms:modified>
</cp:coreProperties>
</file>