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0" r:id="rId5"/>
    <p:sldId id="261" r:id="rId6"/>
    <p:sldId id="265" r:id="rId7"/>
    <p:sldId id="266" r:id="rId8"/>
    <p:sldId id="267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95" autoAdjust="0"/>
  </p:normalViewPr>
  <p:slideViewPr>
    <p:cSldViewPr>
      <p:cViewPr varScale="1">
        <p:scale>
          <a:sx n="121" d="100"/>
          <a:sy n="121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E965-1A86-4C13-868F-37415EF542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99EC2-BCD8-4C4F-9725-FD2C150F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99EC2-BCD8-4C4F-9725-FD2C150F83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99EC2-BCD8-4C4F-9725-FD2C150F83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5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ED0A-9FB9-44DD-A43C-96EE582FE96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CC8D-61CF-452C-ACA3-8FE9EE0B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76200"/>
            <a:ext cx="582295" cy="533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" y="-20148"/>
            <a:ext cx="9144000" cy="687814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5486400"/>
            <a:ext cx="1295400" cy="1143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766267" y="2044005"/>
            <a:ext cx="5611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Neuro4j Workflows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9797" y="6324600"/>
            <a:ext cx="1828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</a:t>
            </a: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euro4j.org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3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76200"/>
            <a:ext cx="582295" cy="533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57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5486400"/>
            <a:ext cx="1295400" cy="114300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743200" y="1828800"/>
            <a:ext cx="3315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5919696"/>
            <a:ext cx="22518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support@neuro4j.org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2651" y="6260068"/>
            <a:ext cx="28578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https://github.com/neuro4j</a:t>
            </a:r>
            <a:endParaRPr lang="en-US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81" y="6323983"/>
            <a:ext cx="328613" cy="30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93" y="6009751"/>
            <a:ext cx="306524" cy="27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7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8200" y="6858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Neuro4j Workflow is an open-source java workflow engine</a:t>
            </a:r>
            <a:endParaRPr lang="en-US" sz="2000" dirty="0"/>
          </a:p>
        </p:txBody>
      </p:sp>
      <p:pic>
        <p:nvPicPr>
          <p:cNvPr id="9" name="Picture 3" descr="C:\Users\pavlikdm\Downloads\symbol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50159" cy="6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29806" y="3696323"/>
            <a:ext cx="673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eclipse-based editor to support the graphical creation of your flows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9806" y="1664413"/>
            <a:ext cx="33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7765" y="3276282"/>
            <a:ext cx="630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Allows quickly </a:t>
            </a:r>
            <a:r>
              <a:rPr lang="en-US" dirty="0"/>
              <a:t>identify bottlenecks and targets for improvement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4340026"/>
            <a:ext cx="393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</a:t>
            </a:r>
            <a:r>
              <a:rPr lang="en-US" dirty="0" smtClean="0"/>
              <a:t>extend / replace </a:t>
            </a:r>
            <a:r>
              <a:rPr lang="en-US" dirty="0"/>
              <a:t>functionality</a:t>
            </a:r>
          </a:p>
        </p:txBody>
      </p:sp>
      <p:pic>
        <p:nvPicPr>
          <p:cNvPr id="16" name="Picture 3" descr="C:\Users\pavlikdm\Downloads\symbol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50159" cy="6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avlikdm\Downloads\symbol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" y="3124200"/>
            <a:ext cx="650159" cy="6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avlikdm\Downloads\symbol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" y="4254040"/>
            <a:ext cx="650159" cy="6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EMP\img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4" y="4251838"/>
            <a:ext cx="1588770" cy="22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pavlikdm\Downloads\symbol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" y="2590800"/>
            <a:ext cx="650159" cy="6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2945" y="2784084"/>
            <a:ext cx="43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Faster development by Drag-and-Drop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42945" y="2274014"/>
            <a:ext cx="613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 becomes simpler, easier to read, understand and maintain</a:t>
            </a:r>
            <a:endParaRPr lang="en-US" dirty="0"/>
          </a:p>
        </p:txBody>
      </p:sp>
      <p:pic>
        <p:nvPicPr>
          <p:cNvPr id="24" name="Picture 3" descr="C:\Users\pavlikdm\Downloads\symbol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1" y="3733800"/>
            <a:ext cx="650159" cy="6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48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Does It work?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95400"/>
            <a:ext cx="1623848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Neuro4j Studio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85800" y="2209800"/>
            <a:ext cx="304800" cy="47690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1295400"/>
            <a:ext cx="2209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</a:t>
            </a:r>
          </a:p>
          <a:p>
            <a:pPr algn="ctr"/>
            <a:r>
              <a:rPr lang="en-US" sz="1400" dirty="0" smtClean="0"/>
              <a:t>neuro4j-compiler-plugin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86600" y="1295400"/>
            <a:ext cx="1905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</a:p>
          <a:p>
            <a:pPr algn="ctr"/>
            <a:r>
              <a:rPr lang="en-US" sz="1600" dirty="0" err="1" smtClean="0"/>
              <a:t>WorkflowProcessor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8194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reates .n4j file</a:t>
            </a:r>
            <a:endParaRPr lang="en-US" sz="1200" dirty="0"/>
          </a:p>
        </p:txBody>
      </p:sp>
      <p:sp>
        <p:nvSpPr>
          <p:cNvPr id="10" name="Down Arrow 9"/>
          <p:cNvSpPr/>
          <p:nvPr/>
        </p:nvSpPr>
        <p:spPr>
          <a:xfrm>
            <a:off x="2971800" y="2191407"/>
            <a:ext cx="304800" cy="4953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924800" y="2133600"/>
            <a:ext cx="304800" cy="55964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400302" y="4429126"/>
            <a:ext cx="304800" cy="38099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029200" y="4452937"/>
            <a:ext cx="304800" cy="4572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3601" y="285392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generates .java files from .n4j</a:t>
            </a:r>
            <a:endParaRPr 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22574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029200" y="1313793"/>
            <a:ext cx="1600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JDK</a:t>
            </a:r>
          </a:p>
          <a:p>
            <a:pPr algn="ctr"/>
            <a:r>
              <a:rPr lang="en-US" dirty="0" smtClean="0"/>
              <a:t>Java Compiler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280775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creates workflow object from class or load from .n4j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429000"/>
            <a:ext cx="20955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Down Arrow 23"/>
          <p:cNvSpPr/>
          <p:nvPr/>
        </p:nvSpPr>
        <p:spPr>
          <a:xfrm>
            <a:off x="5715000" y="2169073"/>
            <a:ext cx="304800" cy="52417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72556" y="2884143"/>
            <a:ext cx="17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compiles .java to .class</a:t>
            </a:r>
            <a:endParaRPr lang="en-US" sz="12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16954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E:\TEMP\paral_red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00954"/>
            <a:ext cx="2571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Down Arrow 31"/>
          <p:cNvSpPr/>
          <p:nvPr/>
        </p:nvSpPr>
        <p:spPr>
          <a:xfrm rot="16200000">
            <a:off x="7242284" y="4529629"/>
            <a:ext cx="304800" cy="5334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>
            <a:off x="1261240" y="5867399"/>
            <a:ext cx="6400144" cy="609601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with other frameworks.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Workflows Project  does not have any dependencies on other frameworks or environments and can be used with existing frameworks (like Spring, Hibernate) or running on Tomcat, </a:t>
            </a:r>
            <a:r>
              <a:rPr lang="en-US" dirty="0" err="1" smtClean="0"/>
              <a:t>JBoss</a:t>
            </a:r>
            <a:r>
              <a:rPr lang="en-US" dirty="0" smtClean="0"/>
              <a:t>, WebSphere…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72" y="5629275"/>
            <a:ext cx="2962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0"/>
            <a:ext cx="18764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14875"/>
            <a:ext cx="21621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3" y="5400676"/>
            <a:ext cx="2699102" cy="6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" y="4720130"/>
            <a:ext cx="2743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1489" y="3147536"/>
            <a:ext cx="611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Neuro4j Workflows provides integration plugins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</a:t>
            </a:r>
            <a:r>
              <a:rPr lang="en-US" b="1" dirty="0" smtClean="0"/>
              <a:t>Lifecycle. </a:t>
            </a:r>
            <a:r>
              <a:rPr lang="en-US" b="1" dirty="0" smtClean="0"/>
              <a:t>Planning and Designing.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architect creates base flows, divides functionality by logical independent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</a:t>
            </a:r>
            <a:r>
              <a:rPr lang="en-US" sz="1400" dirty="0" smtClean="0"/>
              <a:t>rogram does not have implementation but shows how should it look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Unimplemented blocks return dummy objects.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49196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7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</a:t>
            </a:r>
            <a:r>
              <a:rPr lang="en-US" b="1" dirty="0" smtClean="0"/>
              <a:t>Lifecycle. Developing.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Manager / Lead Developer assigns developers to each task </a:t>
            </a:r>
          </a:p>
          <a:p>
            <a:r>
              <a:rPr lang="en-US" dirty="0" smtClean="0"/>
              <a:t>(sub-flows or custom blocks).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36931"/>
            <a:ext cx="4295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19" y="5257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7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8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19600" y="2057400"/>
            <a:ext cx="2015194" cy="3203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600" y="2514600"/>
            <a:ext cx="2015194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3429000" y="2057400"/>
            <a:ext cx="304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2139019" y="3352800"/>
            <a:ext cx="1594781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2819400" y="34290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173" idx="0"/>
          </p:cNvCxnSpPr>
          <p:nvPr/>
        </p:nvCxnSpPr>
        <p:spPr>
          <a:xfrm>
            <a:off x="1224619" y="2514600"/>
            <a:ext cx="4572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11" y="1636931"/>
            <a:ext cx="3430902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6434794" y="2632293"/>
            <a:ext cx="194606" cy="262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</a:t>
            </a:r>
            <a:r>
              <a:rPr lang="en-US" b="1" dirty="0" smtClean="0"/>
              <a:t>Lifecycle. </a:t>
            </a:r>
            <a:r>
              <a:rPr lang="en-US" b="1" dirty="0" smtClean="0"/>
              <a:t>Developing.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82927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implements / tests tasks (sub-flows or custom blocks).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5758"/>
            <a:ext cx="4267200" cy="244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91857" y="3698081"/>
            <a:ext cx="12192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36544"/>
            <a:ext cx="4800600" cy="260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1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</a:t>
            </a:r>
            <a:r>
              <a:rPr lang="en-US" b="1" dirty="0" smtClean="0"/>
              <a:t>Lifecycle. Testing.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83820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QA tests flows and custom blocks.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4535186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Tested functionality now can be re-used by other developers</a:t>
            </a:r>
          </a:p>
          <a:p>
            <a:pPr algn="ctr"/>
            <a:r>
              <a:rPr lang="en-US" sz="2400" dirty="0" smtClean="0"/>
              <a:t> by Drag-and-Drop.</a:t>
            </a:r>
            <a:endParaRPr lang="en-US" sz="2400" dirty="0"/>
          </a:p>
        </p:txBody>
      </p:sp>
      <p:pic>
        <p:nvPicPr>
          <p:cNvPr id="4098" name="Picture 2" descr="E:\TEMP\bug-300x2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857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581400" y="2362200"/>
            <a:ext cx="1828800" cy="5143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E:\TEMP\qual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46" y="1542393"/>
            <a:ext cx="2829454" cy="24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52400"/>
            <a:ext cx="533400" cy="457200"/>
          </a:xfrm>
          <a:prstGeom prst="rect">
            <a:avLst/>
          </a:prstGeom>
          <a:noFill/>
          <a:effectLst>
            <a:outerShdw sx="1000" sy="1000" algn="ctr" rotWithShape="0">
              <a:srgbClr val="000000">
                <a:alpha val="62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Debugging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838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Neuro4j Studio supports local and remote debug modes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1401973"/>
            <a:ext cx="8189983" cy="52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258</Words>
  <Application>Microsoft Office PowerPoint</Application>
  <PresentationFormat>On-screen Show (4:3)</PresentationFormat>
  <Paragraphs>44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Dmytro Pavlikovskiy</dc:creator>
  <cp:lastModifiedBy>Dmytro Pavlikovskiy</cp:lastModifiedBy>
  <cp:revision>65</cp:revision>
  <dcterms:created xsi:type="dcterms:W3CDTF">2014-12-10T21:39:03Z</dcterms:created>
  <dcterms:modified xsi:type="dcterms:W3CDTF">2014-12-12T23:52:20Z</dcterms:modified>
</cp:coreProperties>
</file>