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96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09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49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2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9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67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70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06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8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13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07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EEA201-E99E-47C1-BBBA-00CD2B0D1DE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3BB1B-CC0D-405D-8F2E-9E8D75D8ED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3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自动驾驶部分（补充）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0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补充关于相机标定的矩阵计算</a:t>
            </a:r>
            <a:r>
              <a:rPr lang="en-US" altLang="zh-CN" dirty="0" smtClean="0"/>
              <a:t>RQ</a:t>
            </a:r>
            <a:r>
              <a:rPr lang="zh-CN" altLang="en-US" dirty="0" smtClean="0"/>
              <a:t>分解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计算目标点（</a:t>
            </a:r>
            <a:r>
              <a:rPr lang="en-US" altLang="zh-CN" dirty="0" smtClean="0"/>
              <a:t>goal state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heading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坐标转换，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 -&gt;translation, rotation </a:t>
            </a:r>
            <a:r>
              <a:rPr lang="zh-CN" altLang="en-US" dirty="0" smtClean="0"/>
              <a:t>；</a:t>
            </a:r>
            <a:r>
              <a:rPr lang="en-US" altLang="zh-CN" dirty="0" smtClean="0"/>
              <a:t>yaw -&gt;</a:t>
            </a:r>
            <a:r>
              <a:rPr lang="zh-CN" altLang="en-US" dirty="0" smtClean="0"/>
              <a:t>相减； </a:t>
            </a:r>
            <a:r>
              <a:rPr lang="en-US" altLang="zh-CN" dirty="0" smtClean="0"/>
              <a:t>v 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对每条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做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31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路径的生成部分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计算目标点（</a:t>
            </a:r>
            <a:r>
              <a:rPr lang="en-US" altLang="zh-CN" dirty="0" smtClean="0"/>
              <a:t>goal state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heading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坐标转换，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 -&gt;translation, rotation </a:t>
            </a:r>
            <a:r>
              <a:rPr lang="zh-CN" altLang="en-US" dirty="0" smtClean="0"/>
              <a:t>；</a:t>
            </a:r>
            <a:r>
              <a:rPr lang="en-US" altLang="zh-CN" dirty="0" smtClean="0"/>
              <a:t>yaw -&gt;</a:t>
            </a:r>
            <a:r>
              <a:rPr lang="zh-CN" altLang="en-US" dirty="0" smtClean="0"/>
              <a:t>相减； </a:t>
            </a:r>
            <a:r>
              <a:rPr lang="en-US" altLang="zh-CN" dirty="0" smtClean="0"/>
              <a:t>v 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对每条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做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79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</a:t>
            </a:r>
            <a:r>
              <a:rPr lang="zh-CN" altLang="en-US" dirty="0"/>
              <a:t>的生成</a:t>
            </a:r>
            <a:r>
              <a:rPr lang="zh-CN" altLang="en-US" dirty="0" smtClean="0"/>
              <a:t>部分：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对于路径曲线，我们使用系数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，和所在点的曲率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来表示，因为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对弯曲能量目标函数进行优化</a:t>
            </a:r>
            <a:endParaRPr lang="en-US" altLang="zh-CN" sz="1400" dirty="0" smtClean="0"/>
          </a:p>
          <a:p>
            <a:r>
              <a:rPr lang="en-US" altLang="zh-CN" sz="1400" dirty="0" smtClean="0"/>
              <a:t>P0-p3</a:t>
            </a:r>
            <a:r>
              <a:rPr lang="zh-CN" altLang="en-US" sz="1400" dirty="0" smtClean="0"/>
              <a:t>对应路径四个采样点的曲率</a:t>
            </a:r>
            <a:endParaRPr lang="en-US" altLang="zh-CN" sz="1400" dirty="0" smtClean="0"/>
          </a:p>
          <a:p>
            <a:r>
              <a:rPr lang="en-US" altLang="zh-CN" sz="1400" dirty="0"/>
              <a:t>s</a:t>
            </a:r>
            <a:r>
              <a:rPr lang="en-US" altLang="zh-CN" sz="1400" dirty="0" smtClean="0"/>
              <a:t>f</a:t>
            </a:r>
            <a:r>
              <a:rPr lang="zh-CN" altLang="en-US" sz="1400" dirty="0" smtClean="0"/>
              <a:t>表示从起点到终点的弧长，所以</a:t>
            </a:r>
            <a:r>
              <a:rPr lang="en-US" altLang="zh-CN" sz="1400" dirty="0" smtClean="0"/>
              <a:t>1/3 sf</a:t>
            </a:r>
          </a:p>
          <a:p>
            <a:pPr marL="0" indent="0">
              <a:buNone/>
            </a:pPr>
            <a:r>
              <a:rPr lang="zh-CN" altLang="en-US" sz="1400" dirty="0" smtClean="0"/>
              <a:t>表示到</a:t>
            </a:r>
            <a:r>
              <a:rPr lang="en-US" altLang="zh-CN" sz="1400" dirty="0" smtClean="0"/>
              <a:t>1/3</a:t>
            </a:r>
            <a:r>
              <a:rPr lang="zh-CN" altLang="en-US" sz="1400" dirty="0" smtClean="0"/>
              <a:t>点的弧长位置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然后进行参数重映射，</a:t>
            </a:r>
            <a:endParaRPr lang="en-US" altLang="zh-CN" sz="1400" dirty="0" smtClean="0"/>
          </a:p>
          <a:p>
            <a:r>
              <a:rPr lang="zh-CN" altLang="en-US" sz="1400" dirty="0" smtClean="0"/>
              <a:t>把关键点的曲率用</a:t>
            </a:r>
            <a:r>
              <a:rPr lang="en-US" altLang="zh-CN" sz="1400" dirty="0" smtClean="0"/>
              <a:t>p</a:t>
            </a:r>
            <a:r>
              <a:rPr lang="zh-CN" altLang="en-US" sz="1400" dirty="0" smtClean="0"/>
              <a:t>表示</a:t>
            </a:r>
            <a:r>
              <a:rPr lang="en-US" altLang="zh-CN" sz="1400" dirty="0" smtClean="0"/>
              <a:t>-------------------------</a:t>
            </a:r>
          </a:p>
          <a:p>
            <a:r>
              <a:rPr lang="en-US" altLang="zh-CN" sz="1400" dirty="0" smtClean="0"/>
              <a:t>P4 = </a:t>
            </a:r>
            <a:r>
              <a:rPr lang="en-US" altLang="zh-CN" sz="1400" dirty="0" smtClean="0"/>
              <a:t>sf</a:t>
            </a:r>
            <a:r>
              <a:rPr lang="zh-CN" altLang="en-US" sz="1400" dirty="0" smtClean="0"/>
              <a:t>（最终的弧长）</a:t>
            </a:r>
            <a:endParaRPr lang="en-US" altLang="zh-CN" sz="1400" dirty="0" smtClean="0"/>
          </a:p>
          <a:p>
            <a:r>
              <a:rPr lang="zh-CN" altLang="en-US" sz="1400" dirty="0" smtClean="0"/>
              <a:t>最后得到目标函数和限制条件</a:t>
            </a:r>
            <a:endParaRPr lang="en-US" altLang="zh-CN" sz="1400" dirty="0" smtClean="0"/>
          </a:p>
          <a:p>
            <a:pPr marL="0" indent="0">
              <a:buNone/>
            </a:pPr>
            <a:endParaRPr lang="zh-CN" alt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11" y="2191386"/>
            <a:ext cx="6668589" cy="1233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449" y="3966460"/>
            <a:ext cx="2658871" cy="1711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878" y="5829802"/>
            <a:ext cx="4529254" cy="7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7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</a:t>
            </a:r>
            <a:r>
              <a:rPr lang="zh-CN" altLang="en-US" dirty="0"/>
              <a:t>的生成</a:t>
            </a:r>
            <a:r>
              <a:rPr lang="zh-CN" altLang="en-US" dirty="0" smtClean="0"/>
              <a:t>部分（代码）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5354"/>
            <a:ext cx="3781953" cy="266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89" y="1593668"/>
            <a:ext cx="4789174" cy="48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</a:t>
            </a:r>
            <a:r>
              <a:rPr lang="zh-CN" altLang="en-US" dirty="0"/>
              <a:t>的生成</a:t>
            </a:r>
            <a:r>
              <a:rPr lang="zh-CN" altLang="en-US" dirty="0" smtClean="0"/>
              <a:t>部分（代码）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5354"/>
            <a:ext cx="3781953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82" y="1590944"/>
            <a:ext cx="5204154" cy="505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8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</a:t>
            </a:r>
            <a:r>
              <a:rPr lang="zh-CN" altLang="en-US" dirty="0"/>
              <a:t>的生成</a:t>
            </a:r>
            <a:r>
              <a:rPr lang="zh-CN" altLang="en-US" dirty="0" smtClean="0"/>
              <a:t>部分（代码）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9536"/>
            <a:ext cx="6125430" cy="933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60" y="2093116"/>
            <a:ext cx="680179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038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1_Office Theme</vt:lpstr>
      <vt:lpstr>自动驾驶部分（补充）</vt:lpstr>
      <vt:lpstr>补充关于相机标定的矩阵计算RQ分解</vt:lpstr>
      <vt:lpstr>路径的生成部分：</vt:lpstr>
      <vt:lpstr>路径的生成部分： </vt:lpstr>
      <vt:lpstr>路径的生成部分（代码） </vt:lpstr>
      <vt:lpstr>路径的生成部分（代码） </vt:lpstr>
      <vt:lpstr>路径的生成部分（代码）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自动驾驶部分（补充）</dc:title>
  <dc:creator>a</dc:creator>
  <cp:lastModifiedBy>a</cp:lastModifiedBy>
  <cp:revision>2</cp:revision>
  <dcterms:created xsi:type="dcterms:W3CDTF">2006-08-16T00:00:00Z</dcterms:created>
  <dcterms:modified xsi:type="dcterms:W3CDTF">2023-08-16T10:20:33Z</dcterms:modified>
</cp:coreProperties>
</file>