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43:44.2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242 269 0,'-24'0'16,"0"0"-1,24 24 1,-24-24-16,-25 24 16,25 0-16,0 1 15,0-1-15,24 0 16,0 0-16,0 0 15,0 0-15,0 1 16,-24 23-16,-1 0 16,25-23-1,0-1-15,0 24 16,0-24 0,0 25-16,25-1 15,-25 1-15,0-1 16,0 0-16,0 1 15,0-1-15,0-24 16,0 0 0,0 1-16,0-1 15,0 24 1,0-24 0,0 25-1,24-49-15,0 0 16,-24 24-16,0 0 15,24 0 1,0 25-16,0-49 16,-24 24-16,25 0 15,23 0-15,-48 0 16,48 1 0,-23-25-16,-25 24 15,48-24 1,-24 24-1,25 0 1,47-24-16,-71 24 16,47-24-16,1 0 15,-25 0 1,-24 0-16,-24 25 16,24-25-16,1 0 15,-1 0 1,24 24-16,1-24 15,23-49 1,-48 25-16,1 0 16,23-24-16,-24 23 15,0 1-15,0 0 16,1 0-16,-25 0 16,0 0-16,24-25 15,-24 1-15,48-1 16,-48-23-16,0-25 15,24 0-15,1 25 16,-25-25-16,0 0 16,0 49-16,0 24 15,0-49-15,-25 25 16,1 23 0,24-23-16,-24 0 0,-24 24 15,23-25 1,25 1-16,-24 24 15,0 24-15,24-25 16,-24 25-16,24-24 16,-48 24-16,23-24 15,1 0-15,-48 24 16,-1 0-16,49-24 16,-49-1-16,49 1 15,0 0-15,-25 24 16,1 0-16,24 0 15,-24 0-15,23 0 16,1 0-16,0 0 16,0 0-1,0 0-15,-25 0 16,25 0-16,0 0 16,0-24-16,-1 24 15,1-24 1,0 24-1,0 0-15,0 0 47,24 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00:03.4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411 1 0,'24'0'16,"-48"0"77,-24 0-61,24 24-32,24 0 0,-25-24 15,25 24 95,-24-24-95,24 24 1,-24 0-16,-24-24 16,23 25-16,-23 23 15,-24-24-15,47 25 16,-23-1-16,48-24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00:03.84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7 0,'24'0'47,"0"0"-32,25 0-15,23 0 16,1 0-16,-49 0 15,48 0-15,1 0 16,-73 24-16,48 1 16,1-1-1,-25 0-15,49 24 0,-1 1 16,-24-25 0,-23 0-16,23-24 15,-24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43:55.5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8370 0,'0'-24'94,"48"24"-94,-23 0 16,23-24-16,0 0 15,25 0-15,-1 24 16,25-25-16,0 1 15,24 0 1,-24 0-16,-25 0 16,1 24-16,-49 0 15,0 0-15,0 0 16,-24-25-16,49 25 31,-25-48-31,49 24 16,-49-25-16,24 25 15,25-24-15,-25 24 16,0 0-16,1-25 16,23 49-16,-47-24 15,23 24-15,-24 0 16,49 0 0,-49-24-16,0 0 15,24 24-15,-23-25 16,23-23-16,0 48 15,1-24-15,-25 0 16,24-1-16,25 1 16,-25-24-16,-23 48 15,47-49-15,-48 49 16,25 0-16,-1-24 16,25 0-1,-25 0-15,25 24 0,-25-24 16,0 0-1,1-1-15,-1 1 16,25 0-16,-49-24 16,48 23-16,1-23 15,0 48-15,-1-24 16,49-25-16,-48 25 16,23 0-16,1-24 15,-24-1-15,24 1 16,-25-25-16,1 49 15,-1-24-15,-23 48 16,23-49-16,25 25 16,24 0-16,24 0 15,0-49-15,25 25 16,-1 24-16,-48-49 16,24 25-16,-72-1 15,23 1-15,-23-25 16,-49 73-16,24-24 15,1 24-15,23-48 16,25-25-16,48-24 16,-48 1-16,48-1 15,25-24 1,-25 0-16,48 0 16,-23 0-16,-1-24 15,-72 0-15,-49 72 16,25 25-16,-49-25 15,48 25-15,-23-25 16,-1 1-16,0 23 16,-48-47-16,97-25 15,24-49-15,0-23 16,0 24-16,0-25 16,-48 25-16,23-1 15,-47 49-15,-25 73 16,0-25-16,0 1 15,1-1-15,-25 1 16,48-25-16,-24 0 16,0-48-16,25 24 15,23-48-15,-23-49 16,-1 49-16,-24 72 16,0 0-16,25-48 15,-25 24-15,0 24 16,25 1-16,47 23 15,-23 0 1,-49-72-16,0 24 16,0-48-16,-24 0 15,0-1-15,25 98 16,71 48-16,-96-25 16,25 25-16,-1 0 46,-24 0-30,0-1-16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43:57.6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339 0 0,'0'25'78,"-25"-25"-62,25 48 0,-24-24-1,0 0 1,0 1-16,0-25 16,24 24-16,-25 0 15,-23 0-15,48 0 16,-24 1-1,0-1-15,24 0 16,-25 0 0,1 0-16,0 0 15,0-24 1,72 0 250,25 0-266,-25 0 15,1 0-15,-25 0 16,24 0-16,-24 0 15,1 0 1,-1 0-16,0 0 16,-24 25-1,24-25-15,0 0 16,-24 24 0,24-24-16,1 0 15,-1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43:47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0 934 0,'24'0'78,"0"0"-15,1 0-47,23 0-16,0 0 15,-23 0 1,-1 0-16,24 0 15,-24 0-15,25 0 16,-1 0 0,25 0-1,-49 0-15,48 0 16,-23 0-16,-1 0 16,-24 0-1,25 0-15,-25 0 16,0 0-16,49 0 15,-49 0-15,24 0 16,1 0-16,-25 0 16,0-25-16,24 25 15,1 0-15,48-24 16,-49 24-16,0 0 16,1 0-1,23 0-15,-48 0 16,49 0-16,-25 0 15,-23 0-15,23 0 16,0 0 0,-23 0-16,23 0 15,-24 0 1,0 0-16,25 0 16,-1 0-1,-24 0-15,0 0 16,25-24-16,-25 24 15,0 0 1,25 0-16,-25 0 16,0 0-16,24 0 15,1 0-15,-25 0 16,24-24 0,-24 24-16,-24-24 15,25 24-15,23 0 16,-24 0 15,25 0-31,-25-24 16,0 24-1,0 0 1,-24-25-16,49-23 16,-25 48-16,-24-24 15,0 0 1,0-1-16,0 1 15,0 0-15,0 0 16,0 0-16,24-25 16,-24-23-16,24-1 15,0 49 1,-24-24-16,0 23 16,25 1-1,-25 0 1,-25 24 15,1 0-15,0 0-16,-24 0 15,23-24 1,1 24-16,0 0 16,-24 0-16,-1-24 15,1 24-15,24 0 16,-25-25-16,1 25 15,24 0 1,0 0-16,-1 0 16,25-24-1,-24 24-15,0 0 16,0 0 0,0 0-16,-1 0 15,1 0-15,-24 0 16,24-24-16,-1 24 15,-23 0-15,24-24 16,-25 24-16,1 0 16,24 0-16,-24 0 15,23 0-15,1 0 16,-48 0-16,47 0 16,-23 0-16,0 0 15,23 0 1,25-24-16,-24 24 15,0 0-15,0 0 16,0 0-16,-1 0 16,1 0-16,0 0 15,0 0-15,-24 0 16,23-25-16,1 25 16,0 0-1,0 0 1,-25 0-1,1 0-15,24 0 16,-25 0 0,1 0-16,24 0 15,0 0-15,-1 0 16,1 0-16,0 0 31,0 0-15,-24 0-1,-1 0-15,25 0 32,0 0-32,0 0 15,-1 0 17,1 0-1,0 49-16,0-49-15,-25 24 16,25 0-16,0-24 16,0 24-1,0-24 1,24 25-16,-25-25 16,25 24-16,-24-24 15,0 24 1,0 0 15,0 0-15,0-24-1,-1 25 1,25-1-16,-24-24 16,0 24-1,24 0-15,0 0 16,0 0-1,-24-24-15,24 25 32,0-1-17,0 0 1,0 0-16,0 25 16,0-25-16,0 0 15,-24 0-15,24 0 16,0 1 78,24-1-79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43:49.7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57 0,'24'0'0,"-24"-24"16,24 24-16,0 0 46,25 0-46,23 0 16,-24 0 0,25 0-16,0 0 15,-25 0-15,25-24 16,-1 24-16,1 0 16,-25 0-16,49 0 15,-73 0-15,24 0 16,1 0-16,-25 0 15,24 0-15,-23 0 16,-1 0-16,0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43:50.3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0,'0'48'0,"48"25"16,1-49 0,-49 49-16,48-49 15,-24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43:51.16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0,'0'24'31,"24"-24"-15,1 0-1,71 0-15,-23 0 16,0 0 0,48 0-16,-1 0 15,-23 0-15,-24 0 16,24 0-16,-25 0 16,25 0-16,-49 0 15,1 0 1,23 0-16,-23 0 15,-1 0 1,-24 0 0,0 0-1,25 0 1,-1 0 0,-24 0-16,25 0 15,-1 0-15,-24 0 16,0 0-16,25 0 15,-25 0 1,0 0-16,0 0 16,1 0-1,-1 0 1,0 0-16,0 0 16,25 0-1,-1 24-15,-24-24 16,25 0-1,-25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59:57.8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5931 5543 0,'0'22'0,"-15"-1"16,0-21-1,0 0 16,-1-21-31,1-22 16,-15 1-16,15-1 16,-16-21-16,-14-21 15,-1-42-15,-30 0 16,15-22-16,0-85 16,31 22-16,-31-43 15,-30 21-15,15 43 16,0 42-1,0-20-15,0 41 16,46-21-16,-31 1 16,15-22-16,1 106 15,29-21-15,-14 0 16,-16 21-16,1 1 16,-1-22-16,31 42 15,-31 1-15,-14 21 16,14-22-16,0 1 15,31-1-15,-30 22 16,-16 21-16,61-21 16,-15 21-16,-31-43 15,-15 1-15,0-22 16,0 0-16,1 22 16,-16-43-16,-16 21 15,16 0-15,-15 1 16,-15 20-16,-16-21 15,61 22-15,-45-1 16,30 22-16,-15 0 16,15-43-16,0 22 15,0 21-15,30-22 16,-45 22 0,30 21-16,16-64 15,-16 22-15,-15 20 16,15-20-16,-45 21 15,-16-1-15,16-41 16,-1 20-16,1 22 16,-1-43-16,16 22 15,15-1-15,0 1 16,0 21-16,0 21 16,31-22-16,-16 1 15,0 0-15,15 0 16,-15-1-16,-30 1 15,61 21-15,-31 0 16,0-21-16,0 21 16,-15 0-16,31-43 15,30 43-15,-31-21 16,16 0-16,14 21 16,1 0-1,0 0 1,0 0 15,-16-21-15,31-1-16,-30 1 15,15 21 1,15-21-16,-31 21 16,16 0-1,15-21 1,-15 21-1,0 0-15,15-22 16,-31 22 0,16-21-1,15 0 17,-15 21-32,0 0 15,15-21 1,-15 21-1,-1 0 1,1 0-16,-30 0 16,29 0-1,1 0 63,0 0-46,0 0-1,15-21-15,-15 21-16,-1 0 15,16-22 1,-15 1 15,0 0-15,0 21 15,15-21-15,-15 21 30,15-22-30,-16 22-16,1 0 47,15-21-31,-15 21 155,15-21 64,0 0-173,-15 21-15,0 0-16,15 21 157,15 0-188,-15 22 16,30-1-16,-30 22 15,15-22-15,-15 1 16,0 20-16,16-20 15,-16-1-15,15 1 16,0-43 0,-15 21-16,0 0 15,15-21 1,0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8:59:58.6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27 0,'24'0'203,"0"0"-187,49-25-1,-1 25 1,-48 0-16,73 0 16,-73 0-16,49 0 15,24 0-15,-1 25 16,-23-25-1,24 0-15,-25 0 16,-23 0-16,-25 0 16,24 0-16,-24 0 15,1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00:02.5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146 0 0,'0'48'15,"0"0"-15,24 1 16,1 23-16,-25 1 16,0 24-16,0 72 15,-25 0 1,1 1-16,0-1 15,-25 0-15,25 1 16,-1-1-16,25 0 16,0-96-16,0-146 62,0 25-46,-24-25-16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6-26T09:00:02.8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0,'0'24'62,"0"0"-46,24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29A8-F15E-4C22-B1FD-A8D94695348D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DFBC-10BF-4504-973D-38EA047B2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12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hyperlink" Target="https://www.analog.com/en/technical-articles/accelerometer-and-gyroscopes-sensors-operation-sensing-and-applica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emf"/><Relationship Id="rId5" Type="http://schemas.openxmlformats.org/officeDocument/2006/relationships/image" Target="../media/image8.png"/><Relationship Id="rId15" Type="http://schemas.openxmlformats.org/officeDocument/2006/relationships/image" Target="../media/image13.emf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emf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2.emf"/><Relationship Id="rId18" Type="http://schemas.openxmlformats.org/officeDocument/2006/relationships/image" Target="../media/image14.png"/><Relationship Id="rId3" Type="http://schemas.openxmlformats.org/officeDocument/2006/relationships/image" Target="../media/image11.png"/><Relationship Id="rId21" Type="http://schemas.openxmlformats.org/officeDocument/2006/relationships/customXml" Target="../ink/ink13.xml"/><Relationship Id="rId7" Type="http://schemas.openxmlformats.org/officeDocument/2006/relationships/image" Target="../media/image19.emf"/><Relationship Id="rId12" Type="http://schemas.openxmlformats.org/officeDocument/2006/relationships/customXml" Target="../ink/ink9.xml"/><Relationship Id="rId17" Type="http://schemas.openxmlformats.org/officeDocument/2006/relationships/image" Target="../media/image24.emf"/><Relationship Id="rId2" Type="http://schemas.openxmlformats.org/officeDocument/2006/relationships/image" Target="../media/image10.png"/><Relationship Id="rId16" Type="http://schemas.openxmlformats.org/officeDocument/2006/relationships/customXml" Target="../ink/ink11.xml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1.emf"/><Relationship Id="rId5" Type="http://schemas.openxmlformats.org/officeDocument/2006/relationships/image" Target="../media/image13.png"/><Relationship Id="rId15" Type="http://schemas.openxmlformats.org/officeDocument/2006/relationships/image" Target="../media/image23.emf"/><Relationship Id="rId10" Type="http://schemas.openxmlformats.org/officeDocument/2006/relationships/customXml" Target="../ink/ink8.xml"/><Relationship Id="rId19" Type="http://schemas.openxmlformats.org/officeDocument/2006/relationships/customXml" Target="../ink/ink12.xml"/><Relationship Id="rId4" Type="http://schemas.openxmlformats.org/officeDocument/2006/relationships/image" Target="../media/image12.png"/><Relationship Id="rId9" Type="http://schemas.openxmlformats.org/officeDocument/2006/relationships/image" Target="../media/image20.emf"/><Relationship Id="rId14" Type="http://schemas.openxmlformats.org/officeDocument/2006/relationships/customXml" Target="../ink/ink10.xml"/><Relationship Id="rId22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The application of Extended </a:t>
            </a:r>
            <a:r>
              <a:rPr lang="en-US" altLang="zh-CN" sz="4800" dirty="0" err="1" smtClean="0"/>
              <a:t>Kalman</a:t>
            </a:r>
            <a:r>
              <a:rPr lang="en-US" altLang="zh-CN" sz="4800" dirty="0" smtClean="0"/>
              <a:t> Filter in car state estimate</a:t>
            </a:r>
            <a:endParaRPr lang="zh-CN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Jason D.C </a:t>
            </a:r>
            <a:r>
              <a:rPr lang="en-US" altLang="zh-CN" dirty="0" smtClean="0"/>
              <a:t>2023.6.26</a:t>
            </a:r>
          </a:p>
          <a:p>
            <a:pPr algn="r"/>
            <a:r>
              <a:rPr lang="en-US" altLang="zh-CN" sz="2000" dirty="0" smtClean="0"/>
              <a:t>This is a comparison of constructing a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alman</a:t>
            </a:r>
            <a:r>
              <a:rPr lang="en-US" altLang="zh-CN" sz="2000" dirty="0" smtClean="0"/>
              <a:t> filter between code and formula.</a:t>
            </a:r>
          </a:p>
          <a:p>
            <a:pPr algn="r"/>
            <a:r>
              <a:rPr lang="en-US" altLang="zh-CN" sz="2000" dirty="0" smtClean="0"/>
              <a:t>By reading this slide, you will probably know how to achieve the project 2.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45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78857" cy="3543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" y="3938345"/>
            <a:ext cx="6933041" cy="21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493"/>
            <a:ext cx="7916380" cy="2581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2171"/>
            <a:ext cx="6534106" cy="30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65569" cy="1175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3" y="1316003"/>
            <a:ext cx="4837130" cy="1954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09" y="3254758"/>
            <a:ext cx="8773749" cy="1695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93" y="5209154"/>
            <a:ext cx="3991394" cy="1409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3370097" y="5494149"/>
              <a:ext cx="473760" cy="603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977" y="5479029"/>
                <a:ext cx="5040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2943497" y="4244589"/>
              <a:ext cx="984600" cy="336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377" y="4229469"/>
                <a:ext cx="10148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3884177" y="6467229"/>
              <a:ext cx="383400" cy="20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69057" y="6452109"/>
                <a:ext cx="413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2943497" y="4728789"/>
              <a:ext cx="61200" cy="9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377" y="4713669"/>
                <a:ext cx="914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/>
              <p14:cNvContentPartPr/>
              <p14:nvPr/>
            </p14:nvContentPartPr>
            <p14:xfrm>
              <a:off x="3047897" y="4850829"/>
              <a:ext cx="714600" cy="18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2777" y="4835709"/>
                <a:ext cx="74484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/>
          <p:cNvSpPr/>
          <p:nvPr/>
        </p:nvSpPr>
        <p:spPr>
          <a:xfrm>
            <a:off x="4934901" y="57611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b="0" i="0" u="none" strike="noStrike" dirty="0" smtClean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16"/>
              </a:rPr>
              <a:t>Accelerometer and Gyroscopes</a:t>
            </a:r>
            <a:endParaRPr lang="en-HK" altLang="zh-CN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16"/>
            </a:endParaRPr>
          </a:p>
        </p:txBody>
      </p:sp>
    </p:spTree>
    <p:extLst>
      <p:ext uri="{BB962C8B-B14F-4D97-AF65-F5344CB8AC3E}">
        <p14:creationId xmlns:p14="http://schemas.microsoft.com/office/powerpoint/2010/main" val="9854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开始传入观测矩阵进行</a:t>
            </a:r>
            <a:r>
              <a:rPr lang="en-US" altLang="zh-CN" dirty="0" smtClean="0"/>
              <a:t>correction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12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5103574"/>
            <a:ext cx="3587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R:</a:t>
            </a:r>
            <a:r>
              <a:rPr lang="zh-CN" altLang="en-US" sz="1200" dirty="0" smtClean="0"/>
              <a:t>傳感器方差，用於構建</a:t>
            </a:r>
            <a:r>
              <a:rPr lang="en-US" altLang="zh-CN" sz="1200" dirty="0" smtClean="0"/>
              <a:t>R</a:t>
            </a:r>
            <a:r>
              <a:rPr lang="zh-CN" altLang="en-US" sz="1200" dirty="0" smtClean="0"/>
              <a:t>矩陣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P_cov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模型預測的方差矩陣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Gnss.data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t_k</a:t>
            </a:r>
            <a:r>
              <a:rPr lang="en-US" altLang="zh-CN" sz="1200" dirty="0" smtClean="0"/>
              <a:t>]: </a:t>
            </a:r>
            <a:r>
              <a:rPr lang="zh-CN" altLang="en-US" sz="1200" dirty="0" smtClean="0"/>
              <a:t>放傳感器測量得到的觀測值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P_est</a:t>
            </a:r>
            <a:r>
              <a:rPr lang="en-US" altLang="zh-CN" sz="1200" dirty="0" smtClean="0"/>
              <a:t>[k]: </a:t>
            </a:r>
          </a:p>
          <a:p>
            <a:r>
              <a:rPr lang="en-US" altLang="zh-CN" sz="1200" dirty="0" err="1" smtClean="0"/>
              <a:t>V_est</a:t>
            </a:r>
            <a:r>
              <a:rPr lang="en-US" altLang="zh-CN" sz="1200" dirty="0" smtClean="0"/>
              <a:t>[k]:</a:t>
            </a:r>
          </a:p>
          <a:p>
            <a:r>
              <a:rPr lang="en-US" altLang="zh-CN" sz="1200" dirty="0" err="1" smtClean="0"/>
              <a:t>Q_est</a:t>
            </a:r>
            <a:r>
              <a:rPr lang="en-US" altLang="zh-CN" sz="1200" dirty="0" smtClean="0"/>
              <a:t>[k]:</a:t>
            </a:r>
          </a:p>
          <a:p>
            <a:r>
              <a:rPr lang="zh-CN" altLang="en-US" sz="1200" dirty="0" smtClean="0"/>
              <a:t>這三個值就是</a:t>
            </a:r>
            <a:r>
              <a:rPr lang="en-US" altLang="zh-CN" sz="1200" dirty="0" smtClean="0"/>
              <a:t>x-,</a:t>
            </a:r>
            <a:r>
              <a:rPr lang="zh-CN" altLang="en-US" sz="1200" dirty="0" smtClean="0"/>
              <a:t>即通過模型推測出來的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01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2" y="113210"/>
            <a:ext cx="9047192" cy="3248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6" y="3496418"/>
            <a:ext cx="4092602" cy="1401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4" y="5143507"/>
            <a:ext cx="4278084" cy="831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184" y="3472242"/>
            <a:ext cx="4153480" cy="924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969497" y="1602549"/>
              <a:ext cx="2135212" cy="2011508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4377" y="1587428"/>
                <a:ext cx="2165453" cy="2041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979937" y="1549269"/>
              <a:ext cx="366120" cy="12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4817" y="1534149"/>
                <a:ext cx="396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7254240" y="4499827"/>
              <a:ext cx="73800" cy="643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9193" y="4484707"/>
                <a:ext cx="103893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8560577" y="4310829"/>
              <a:ext cx="9000" cy="26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5457" y="4295709"/>
                <a:ext cx="39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7114920" y="4490827"/>
              <a:ext cx="156960" cy="131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800" y="4475707"/>
                <a:ext cx="187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7289160" y="4427467"/>
              <a:ext cx="296280" cy="90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4040" y="4412347"/>
                <a:ext cx="326520" cy="1202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3663" y="4951936"/>
            <a:ext cx="2819794" cy="1362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2867" y="4621867"/>
            <a:ext cx="34852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爲什麽是</a:t>
            </a:r>
            <a:r>
              <a:rPr lang="en-US" altLang="zh-CN" dirty="0"/>
              <a:t>[</a:t>
            </a:r>
            <a:r>
              <a:rPr lang="en-US" altLang="zh-CN" dirty="0" smtClean="0"/>
              <a:t>1,0,0]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因</a:t>
            </a:r>
            <a:r>
              <a:rPr lang="zh-CN" altLang="en-US" dirty="0" smtClean="0"/>
              <a:t>爲傳感器只有汽車的</a:t>
            </a:r>
            <a:endParaRPr lang="en-US" altLang="zh-CN" dirty="0" smtClean="0"/>
          </a:p>
          <a:p>
            <a:r>
              <a:rPr lang="en-US" altLang="zh-CN" dirty="0" err="1" smtClean="0"/>
              <a:t>x,y,z</a:t>
            </a:r>
            <a:r>
              <a:rPr lang="zh-CN" altLang="en-US" dirty="0" smtClean="0"/>
              <a:t>位置值，所以只覆蓋到</a:t>
            </a:r>
            <a:r>
              <a:rPr lang="en-US" altLang="zh-CN" dirty="0" err="1" smtClean="0"/>
              <a:t>P_k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那爲什麽是單位陣</a:t>
            </a:r>
            <a:r>
              <a:rPr lang="en-US" altLang="zh-CN" dirty="0" smtClean="0"/>
              <a:t>1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記得之前的</a:t>
            </a:r>
            <a:r>
              <a:rPr lang="en-US" altLang="zh-CN" dirty="0" smtClean="0"/>
              <a:t>lab</a:t>
            </a:r>
            <a:r>
              <a:rPr lang="zh-CN" altLang="en-US" dirty="0" smtClean="0"/>
              <a:t>嗎？雷達得到的是</a:t>
            </a:r>
            <a:endParaRPr lang="en-US" altLang="zh-CN" dirty="0" smtClean="0"/>
          </a:p>
          <a:p>
            <a:r>
              <a:rPr lang="en-US" altLang="zh-CN" dirty="0" smtClean="0"/>
              <a:t>Range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，不是直接的</a:t>
            </a:r>
            <a:r>
              <a:rPr lang="en-US" altLang="zh-CN" dirty="0" err="1" smtClean="0"/>
              <a:t>x,y,z</a:t>
            </a:r>
            <a:endParaRPr lang="en-US" altLang="zh-CN" dirty="0" smtClean="0"/>
          </a:p>
          <a:p>
            <a:r>
              <a:rPr lang="zh-CN" altLang="en-US" dirty="0"/>
              <a:t>這</a:t>
            </a:r>
            <a:r>
              <a:rPr lang="zh-CN" altLang="en-US" dirty="0" smtClean="0"/>
              <a:t>裏就是直接的</a:t>
            </a:r>
            <a:r>
              <a:rPr lang="en-US" altLang="zh-CN" dirty="0" err="1" smtClean="0"/>
              <a:t>x,y,z</a:t>
            </a:r>
            <a:endParaRPr lang="en-US" altLang="zh-CN" dirty="0" smtClean="0"/>
          </a:p>
          <a:p>
            <a:r>
              <a:rPr lang="zh-CN" altLang="en-US" dirty="0" smtClean="0"/>
              <a:t>那分別對其求偏導就直接是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</a:t>
            </a:r>
            <a:endParaRPr lang="en-US" altLang="zh-CN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7010417" y="2255366"/>
              <a:ext cx="3283560" cy="3013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95297" y="2240246"/>
                <a:ext cx="3313800" cy="3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6914657" y="5181446"/>
              <a:ext cx="183240" cy="157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99537" y="5166326"/>
                <a:ext cx="213480" cy="1875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9492342" y="942251"/>
            <a:ext cx="3881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這個公式好像不用在代碼計算，</a:t>
            </a:r>
            <a:endParaRPr lang="en-US" altLang="zh-CN" dirty="0" smtClean="0"/>
          </a:p>
          <a:p>
            <a:r>
              <a:rPr lang="zh-CN" altLang="en-US" dirty="0"/>
              <a:t>因</a:t>
            </a:r>
            <a:r>
              <a:rPr lang="zh-CN" altLang="en-US" dirty="0" smtClean="0"/>
              <a:t>爲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是已經由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測量出來了</a:t>
            </a:r>
            <a:endParaRPr lang="en-US" altLang="zh-CN" dirty="0" smtClean="0"/>
          </a:p>
          <a:p>
            <a:r>
              <a:rPr lang="zh-CN" altLang="en-US" dirty="0" smtClean="0"/>
              <a:t>只是需要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variance,</a:t>
            </a:r>
            <a:r>
              <a:rPr lang="zh-CN" altLang="en-US" dirty="0" smtClean="0"/>
              <a:t>用于後面計算</a:t>
            </a:r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其實就是一個測量尺度的變換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29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5" y="233455"/>
            <a:ext cx="6592220" cy="4191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3" y="4894217"/>
            <a:ext cx="6279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P,v,q</a:t>
            </a:r>
            <a:r>
              <a:rPr lang="zh-CN" altLang="en-US" dirty="0" smtClean="0"/>
              <a:t>三個參數的更新，分別對應</a:t>
            </a:r>
            <a:r>
              <a:rPr lang="en-US" altLang="zh-CN" dirty="0" smtClean="0"/>
              <a:t>position, velocity, quaternion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</a:t>
            </a:r>
            <a:r>
              <a:rPr lang="zh-CN" altLang="en-US" dirty="0" smtClean="0"/>
              <a:t>的更新爲什麽不和前面的一樣？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相當於是複數的角度變化</a:t>
            </a:r>
            <a:endParaRPr lang="en-US" altLang="zh-CN" dirty="0" smtClean="0"/>
          </a:p>
          <a:p>
            <a:r>
              <a:rPr lang="zh-CN" altLang="en-US" dirty="0"/>
              <a:t>記</a:t>
            </a:r>
            <a:r>
              <a:rPr lang="zh-CN" altLang="en-US" dirty="0" smtClean="0"/>
              <a:t>得複數如果需要轉動角度，也是用</a:t>
            </a:r>
            <a:r>
              <a:rPr lang="en-US" altLang="zh-CN" dirty="0" err="1" smtClean="0"/>
              <a:t>e^θ</a:t>
            </a:r>
            <a:r>
              <a:rPr lang="zh-CN" altLang="en-US" dirty="0" smtClean="0"/>
              <a:t>來乘之前的角度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5" y="884037"/>
            <a:ext cx="4811565" cy="1275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86" y="3422969"/>
            <a:ext cx="3123121" cy="1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292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Theme</vt:lpstr>
      <vt:lpstr>The application of Extended Kalman Filter in car state estimate</vt:lpstr>
      <vt:lpstr>PowerPoint Presentation</vt:lpstr>
      <vt:lpstr>PowerPoint Presentation</vt:lpstr>
      <vt:lpstr>PowerPoint Presentation</vt:lpstr>
      <vt:lpstr>开始传入观测矩阵进行correction</vt:lpstr>
      <vt:lpstr>PowerPoint Presentation</vt:lpstr>
      <vt:lpstr>PowerPoint Presentation</vt:lpstr>
      <vt:lpstr>PowerPoint Presentation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10</cp:revision>
  <dcterms:created xsi:type="dcterms:W3CDTF">2023-06-26T08:42:56Z</dcterms:created>
  <dcterms:modified xsi:type="dcterms:W3CDTF">2023-06-28T02:00:35Z</dcterms:modified>
</cp:coreProperties>
</file>