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3:54.82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565187-A0A9-4968-9634-798F49FD2DBC}" emma:medium="tactile" emma:mode="ink">
          <msink:context xmlns:msink="http://schemas.microsoft.com/ink/2010/main" type="inkDrawing" rotatedBoundingBox="14902,4322 15815,4325 15815,4344 14901,4342" semanticType="underline" shapeName="Other"/>
        </emma:interpretation>
      </emma:emma>
    </inkml:annotationXML>
    <inkml:trace contextRef="#ctx0" brushRef="#br0">0 19 0,'20'0'78,"0"0"-78,0 0 0,-1 0 16,21 0-16,0 0 0,-1 0 16,-19 0-16,20 0 0,0 0 0,-1 0 15,1 0-15,0 0 0,-20 0 16,19 0-16,-19 0 0,20 0 0,-20 0 16,-1 0-1,1 0-15,0 0 0,0 0 16,20 0-16,-20 0 0,-1 0 15,1 0-15,0 0 0,0 0 0,0 0 16,0 0 0,-1 0-16,1 0 0,0 0 15,0 0 17,0 0-32,-20 20 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3.536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745026E-8B54-4061-8614-C08B8E30A99A}" emma:medium="tactile" emma:mode="ink">
          <msink:context xmlns:msink="http://schemas.microsoft.com/ink/2010/main" type="inkDrawing" rotatedBoundingBox="19942,3274 21252,3274 21252,3289 19942,3289" shapeName="Other">
            <msink:destinationLink direction="with" ref="{388B04BD-AD89-4D77-8948-0785E7B27898}"/>
          </msink:context>
        </emma:interpretation>
      </emma:emma>
    </inkml:annotationXML>
    <inkml:trace contextRef="#ctx0" brushRef="#br0">11132-813 0,'40'0'63,"0"0"-63,39 0 0,-19 0 0,39 0 0,-20 0 31,1 0-31,-1 0 0,20 0 0,-39 0 0,19 0 0,20 0 0,-39 0 0,19 0 16,1 0-16,-21 0 0,-19 0 0,-20 0 15,-1 0-15,1 0 16,0 0-16,0 0 16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02.75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A8441-C533-4C8B-AD56-F8981B3F201B}" emma:medium="tactile" emma:mode="ink">
          <msink:context xmlns:msink="http://schemas.microsoft.com/ink/2010/main" type="inkDrawing" rotatedBoundingBox="3767,9841 3770,8611 3790,8612 3787,9842" semanticType="callout" shapeName="Other">
            <msink:sourceLink direction="with" ref="{557EAEAB-4246-4B9D-8C51-C9C8FA13C016}"/>
          </msink:context>
        </emma:interpretation>
      </emma:emma>
    </inkml:annotationXML>
    <inkml:trace contextRef="#ctx0" brushRef="#br0">636-416 0,'-20'0'32,"20"19"-1,0 1-31,0 0 0,0 20 16,0-20-16,0 19 0,0 1 15,0-20-15,0 0 0,0 19 0,0 1 16,0 20-16,0-21 0,0 41 0,0-21 15,0 1-15,0-1 0,0 1 0,0-21 16,0 41-16,0-21 0,0 1 0,0-20 16,0-1-16,0 1 0,0-20 15,0 0-15,0-1 0,0 1 16,0 0-16,0 0 0,0 0 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17.26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ED7EFF-A51C-4FBC-9880-84B2BE35049A}" emma:medium="tactile" emma:mode="ink">
          <msink:context xmlns:msink="http://schemas.microsoft.com/ink/2010/main" type="inkDrawing" rotatedBoundingBox="17655,7882 18391,9588 17753,9863 17017,8158" semanticType="verticalRange" shapeName="Other">
            <msink:destinationLink direction="with" ref="{F19A56FD-580E-4DE9-96E1-5F977A486221}"/>
          </msink:context>
        </emma:interpretation>
      </emma:emma>
    </inkml:annotationXML>
    <inkml:trace contextRef="#ctx0" brushRef="#br0">0 43 0,'0'-20'15,"20"20"-15,0 0 47,0 0-47,0 0 16,0 0-1,-1 0-15,1 0 0,20 0 16,-20 0-16,19 0 0,-19 0 0,20 0 16,0 0-16,-1 0 0,1 0 15,-20 0-15,20 0 0,-21 0 0,21 0 16,-20 0-16,0 0 0,0 0 16,-1 0-16,1 0 15,0 0 1,0 0-1,0 40-15,-20-20 16,20-1-16,-1 1 0,-19 20 16,0-20-16,0 0 0,0 0 0,0-1 15,0 1-15,20 0 16,-20 0 0,0 0-1,0 0 1,0-1-1,0 1-15,0 0 0,0 0 16,0 20-16,0-1 16,0-19-16,0 0 0,0 0 15,0 0-15,0 0 0,0-1 0,-20 1 16,20 20-16,0-20 0,-19 20 0,19-21 16,0 1-16,-20 0 0,20 0 0,-20 0 15,20 0-15,-20-1 0,20 1 16,-20 0-1,20 0-15,0 0 16,0 0 0,0-1-1,0 1 1,0 0 0,0 0-16,0 0 15,0 0-15,0 0 16,0-1-16,0 1 15,0 0 1,0 0-16,0 0 16,0 0-1,0-1 48,20 1-48,0 0-15,0 0 32,0 0-32,-1 0 62,1-1 16,-20 1-31,0 0-47,0 0 16,20 0-16,0-20 31,0 0-31,0 0 0,0 20 16,-1-20-16,1 0 15,0 0-15,0 0 0,0 0 16,0 0-16,-1 0 16,1 0-16,0 0 15,0 0-15,0 0 16,0 0-16,0 0 15,-1 0 1,1 0 0,0 0-1,0 0-15,0 0 16,0 0 0,-1 0-1,1 0-15,0 0 31,0 0-15,0 0 0,-20-20 77,0 0-30,0 0-32,0 0-31,0 0 94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44.66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C6A091-9350-47AA-A77D-9017E92EF190}" emma:medium="tactile" emma:mode="ink">
          <msink:context xmlns:msink="http://schemas.microsoft.com/ink/2010/main" type="inkDrawing" rotatedBoundingBox="16091,2129 16984,2092 16986,2127 16093,2165" shapeName="Other"/>
        </emma:interpretation>
      </emma:emma>
    </inkml:annotationXML>
    <inkml:trace contextRef="#ctx0" brushRef="#br0">12939-6866 0,'0'-20'78,"19"20"-63,1 0-15,20 0 0,-20 0 0,0 0 16,19 0-16,21 0 0,-40 0 0,19 0 16,-19 0-16,0 0 0,0 0 0,0 0 15,20 0-15,19 0 0,-19 0 0,-20 0 16,19 0-16,1-19 0,-20 19 0,0-20 15,-1 20-15,1 0 16,0 0 0,0 0-1,0 0-15,0 0 0,-20 20 16,20-20-16,-1 0 16,1 0-16,0 0 15,0 0-15,0 0 0,0 0 47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36.90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C276673-BFD9-40E4-B031-D0A8552E4B6E}" emma:medium="tactile" emma:mode="ink">
          <msink:context xmlns:msink="http://schemas.microsoft.com/ink/2010/main" type="inkDrawing" rotatedBoundingBox="9821,2483 10496,2465 10497,2484 9822,2503" shapeName="Other">
            <msink:destinationLink direction="with" ref="{A53BA24E-CB56-40C0-920B-29E9314FF596}"/>
          </msink:context>
        </emma:interpretation>
      </emma:emma>
    </inkml:annotationXML>
    <inkml:trace contextRef="#ctx0" brushRef="#br0">6668-6528 0,'20'0'47,"0"0"-47,0 0 0,-1 0 16,1 0-16,0 0 16,0-20-16,0 20 15,0 0-15,-1 0 0,1 0 0,0 0 16,0 0-16,20 0 0,-20 0 15,-1 0-15,21 0 0,0 0 16,-20 0-16,-1 0 0,1 0 0,0 0 16,0 0-16,20 0 0,-21 0 15,1 0-15,0 0 0,0 0 0,0 0 16,0 0 0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34.49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255312-3BB4-4E68-889C-6F7C129C6693}" emma:medium="tactile" emma:mode="ink">
          <msink:context xmlns:msink="http://schemas.microsoft.com/ink/2010/main" type="inkDrawing" rotatedBoundingBox="6647,2936 7381,2936 7381,2951 6647,2951" shapeName="Other"/>
        </emma:interpretation>
      </emma:emma>
    </inkml:annotationXML>
    <inkml:trace contextRef="#ctx0" brushRef="#br0">3493-6092 0,'20'0'125,"0"0"-110,19 0-15,-19 0 0,0 0 0,20 0 16,-20 0-16,19 0 0,-19 0 0,0 0 16,0 0-16,0 0 15,-1 0-15,1 0 0,0 0 0,0 0 16,0 0-16,0 0 16,0 0-16,-1 0 15,1 0-15,0 0 0,0 0 16,0 0-16,0 0 0,-1 0 0,1 0 15,0 0-15,0 0 47,0 0-47,0 0 16,0 0 0,-1 0-16,1 0 15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37.45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53BA24E-CB56-40C0-920B-29E9314FF596}" emma:medium="tactile" emma:mode="ink">
          <msink:context xmlns:msink="http://schemas.microsoft.com/ink/2010/main" type="inkDrawing" rotatedBoundingBox="9941,2877 10400,2915 10394,2988 9934,2950" semanticType="callout" shapeName="Other">
            <msink:sourceLink direction="with" ref="{AC276673-BFD9-40E4-B031-D0A8552E4B6E}"/>
          </msink:context>
        </emma:interpretation>
      </emma:emma>
    </inkml:annotationXML>
    <inkml:trace contextRef="#ctx0" brushRef="#br0">6787-6151 0,'0'20'16,"0"-1"15,20 1-31,0-20 32,0 0-32,-20 20 0,19-20 15,1 0-15,0 0 0,0 0 16,20 0-16,-20 0 0,-1 0 15,1 0-15,0 0 0,0 0 16,0 0-16,0 0 0,-1 0 16,1 0-16,0 0 0,0 0 15,0 0-15,0 0 16,-1 0 15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41.10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B30528-84DD-4F91-9C62-A73CD87BF3E7}" emma:medium="tactile" emma:mode="ink">
          <msink:context xmlns:msink="http://schemas.microsoft.com/ink/2010/main" type="inkDrawing" rotatedBoundingBox="13116,2758 13116,3154 13101,3154 13101,2758" shapeName="Other"/>
        </emma:interpretation>
      </emma:emma>
    </inkml:annotationXML>
    <inkml:trace contextRef="#ctx0" brushRef="#br0">9962-6270 0,'0'39'62,"0"-19"-62,0 0 0,0 0 0,0 59 16,0-59 0,0 20-16,0-1 0,0-19 0,0 0 15,0 0-15,0 0 0,0 0 0,0-1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41.79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E026F9-88D4-40B7-8027-01C20DA0284E}" emma:medium="tactile" emma:mode="ink">
          <msink:context xmlns:msink="http://schemas.microsoft.com/ink/2010/main" type="inkDrawing" rotatedBoundingBox="13481,2690 13829,3094 13635,3263 13286,2859" shapeName="Other"/>
        </emma:interpretation>
      </emma:emma>
    </inkml:annotationXML>
    <inkml:trace contextRef="#ctx0" brushRef="#br0">10319-6330 0,'0'20'78,"0"0"-78,0 0 0,0-1 0,0 21 15,0-20-15,0 0 0,0 0 16,0 0-16,0-1 0,0 1 0,0 0 16,0 0-16,0 0 15,0 0-15,0-1 0,0 1 31,0 0-31,20-20 16,0 20-16,0-20 0,0 0 0,-1 0 16,1 0-16,20 0 0,-20 0 15,0 0-15,0 0 0,-1 0 0,1 0 16,0 0 0,0 0-16,0 0 93,0 0-93,-1 0 32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39.65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5ADFBC-1927-47D6-8D2C-B813F8D70785}" emma:medium="tactile" emma:mode="ink">
          <msink:context xmlns:msink="http://schemas.microsoft.com/ink/2010/main" type="inkDrawing" rotatedBoundingBox="12658,2234 12898,3511 12738,3541 12499,2264" semanticType="callout" shapeName="Other">
            <msink:sourceLink direction="with" ref="{1C20F352-98B9-4B54-9C7B-5C14AFE4E8F2}"/>
          </msink:context>
        </emma:interpretation>
      </emma:emma>
    </inkml:annotationXML>
    <inkml:trace contextRef="#ctx0" brushRef="#br0">9486-6786 0,'-20'0'15,"20"20"1,0 19-16,0 1 15,0-20-15,0 19 0,0-19 0,0 0 16,0 20-16,0-20 0,0 19 0,0-19 16,0 0-16,0 20 0,0-20 0,0 19 15,0 41-15,0-41 0,0-19 0,20 60 16,-20 39-16,20-80 0,39 80 16,-59-79-16,20 0 15,-20-1-15,0-19 0,20 20 0,-20-20 16,20 0-16,0-20 0,-20 19 0,19-19 15,-19 20-15,20 0 0,0 0 16,-20 0 15,20 0-31,0-20 16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40.64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E22CD-D0E1-4EE9-80A9-60C419ABB7A2}" emma:medium="tactile" emma:mode="ink">
          <msink:context xmlns:msink="http://schemas.microsoft.com/ink/2010/main" type="inkDrawing" rotatedBoundingBox="13749,1895 14718,3186 13878,3817 12908,2526" semanticType="callout" shapeName="Other">
            <msink:sourceLink direction="with" ref="{1C20F352-98B9-4B54-9C7B-5C14AFE4E8F2}"/>
          </msink:context>
        </emma:interpretation>
      </emma:emma>
    </inkml:annotationXML>
    <inkml:trace contextRef="#ctx0" brushRef="#br0">9764-6489 0,'0'-19'63,"19"19"-63,1 0 15,20-20-15,-20 0 16,0 20-16,19-20 0,-19 20 0,20 0 15,-20-20-15,0 20 0,-1-20 0,21 20 16,-20 0-16,20-20 0,-1 20 0,1 0 16,0 0-16,-20 0 15,19 0-15,1 0 0,-20 0 0,0 0 16,19 0-16,-19 0 0,20 0 16,0 0-16,-21 0 0,21 0 0,-20 0 15,0 0-15,19 0 0,-19 0 16,0 0-16,0 0 0,0 0 15,0 0-15,0 0 0,-1 0 16,1 0-16,0 0 16,0 0-16,0 0 15,0 0-15,-1 0 16,1 0-16,0 20 16,0 0-1,0 0-15,0 0 16,-20 0-1,0 0 1,0-1-16,0 1 0,0 0 16,0 0-1,0 0 1,0 0-16,0 19 16,0-19-16,0 0 0,0 0 0,0 0 0,0 19 15,0-19-15,0 20 0,0-20 0,0 0 16,0 19-16,0 1 0,0-20 15,0 19-15,0-19 0,0 20 0,-20 0 16,0-1-16,20 1 0,-20-40 0,20 40 16,-20-1-16,20-19 0,-20 20 0,20 0 15,0-21-15,0 21 0,-19-40 0,19 40 16,-20-20-16,0 19 0,20-19 0,0 40 16,-20-21-1,0-19-15,20 20 16,-20-40 46,20 20-46,-19-20-16,-1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18.596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72D16A2-5591-4887-8F25-9FC55241D32D}" emma:medium="tactile" emma:mode="ink">
          <msink:context xmlns:msink="http://schemas.microsoft.com/ink/2010/main" type="inkDrawing" rotatedBoundingBox="12717,3594 13810,3568 13811,3624 12719,3651" shapeName="Other"/>
        </emma:interpretation>
      </emma:emma>
    </inkml:annotationXML>
    <inkml:trace contextRef="#ctx0" brushRef="#br0">3909-436 0,'0'-20'15,"0"0"-15,20 20 16,0 0 0,0 0-16,19 0 0,21-20 15,-20 20-15,19 0 0,40 0 0,120 0 16,-1 0 0,-99 0-1,-59 0-15,-41 0 0,21 0 0,-20 0 16,0 0-16,0 0 47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42.98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20F352-98B9-4B54-9C7B-5C14AFE4E8F2}" emma:medium="tactile" emma:mode="ink">
          <msink:context xmlns:msink="http://schemas.microsoft.com/ink/2010/main" type="inkDrawing" rotatedBoundingBox="13033,3543 14005,3467 14011,3540 13038,3615" shapeName="Other">
            <msink:destinationLink direction="with" ref="{F95ADFBC-1927-47D6-8D2C-B813F8D70785}"/>
            <msink:destinationLink direction="with" ref="{E6FE22CD-D0E1-4EE9-80A9-60C419ABB7A2}"/>
          </msink:context>
        </emma:interpretation>
      </emma:emma>
    </inkml:annotationXML>
    <inkml:trace contextRef="#ctx0" brushRef="#br0">9942-5417 0,'-20'-20'125,"1"20"-125,-1 0 16,40 0 0,19-20-16,1 20 0,0-20 15,-1 1-15,1 19 0,0 0 0,-21 0 16,21 0-16,-20 0 16,0 0-16,0 0 15,0 0-15,-20-20 0,19 20 16,1 0-16,0 0 0,0 0 15,0 0 1,0 0 0,-1 0-1,1 0-15,0 0 16,0 0-16,0 0 16,0 0-1,0 0-15,-1 0 78,1 0 0,0 0-78,0 0 16,20 0-16,-21 0 16,21 0-16,-20 0 15,0 0-15,0 0 0,0 0 16,-1 0-16,1 0 16,0 0-16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45.29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B9FDC0-D0D9-45DD-9953-8861BD2BE4B0}" emma:medium="tactile" emma:mode="ink">
          <msink:context xmlns:msink="http://schemas.microsoft.com/ink/2010/main" type="inkDrawing" rotatedBoundingBox="16630,2237 18417,3758 17378,4979 15591,3458" hotPoints="16609,2242 18158,3846 16609,3762" semanticType="enclosure" shapeName="Triangle"/>
        </emma:interpretation>
      </emma:emma>
    </inkml:annotationXML>
    <inkml:trace contextRef="#ctx0" brushRef="#br0">13474-6766 0,'-19'0'16,"19"19"0,0 1-16,0 0 0,0 20 0,0-20 15,0 19-15,0-19 0,0 20 16,0-20-16,0 19 0,0 1 15,0 0-15,0-1 0,0-19 0,0 20 16,0 0-16,0-21 0,0 1 0,0 0 16,0 20-16,0 19 15,0-39-15,0 20 0,0-20 0,0 0 16,0-1-16,0 1 0,0 0 16,0 0-1,0 0-15,0 0 0,0-1 16,0 1-16,0 0 15,0 0-15,0 0 16,0 0 0,0 0-16,0-1 15,-20-19 48</inkml:trace>
    <inkml:trace contextRef="#ctx0" brushRef="#br0" timeOffset="1088.1776">12958-6092 0,'20'0'16,"40"0"-1,158-20 1,-178 1-16,-20 19 0,19-20 16,1 20-16,0 0 0,-20 0 15,19 0-15,-19-20 0,0 20 0,-20-20 16,20 20-16,0 0 15,-1 0-15,1 0 16,0 0-16,0 0 16,0 0-1,0 0-15,0 0 16,-1 0-16,1 0 0,0 0 16,0 0-1,0 0-15,0 0 0,-1 0 16,1 0-16,0 0 31,0 0-15,0 0-1,0 0-15,-20 20 16,19-20-16,1 0 0,0 0 16,0 0-16,0 0 0,0 0 15,0 0-15,-1 0 31,1 20 1,0-20-17,0 0 32,0 0-47,0 0 16,-1 0-16,-19 20 0,0-1 15,0 1-15,0 0 16,0 0-16,0 0 16,0 19-16,0-19 0,0 0 0,0 59 15,0-59-15,0 0 16,0 20-16,-19-20 0,19 19 0,-20 1 0,20 0 16,0-20-16,-20-1 0,20 1 15,0 0-15,0 0 0,0 0 0,0 0 16,0 0-16,0-1 0,0 1 15,0 0-15,0 0 0,-20 0 16,20 0-16,-20-20 0,20 19 0,0 1 16,0 0-16,0 0 15,0 0 17,0 0-32,0 0 46,-20-20 1,1 0-31,19-20-16</inkml:trace>
    <inkml:trace contextRef="#ctx0" brushRef="#br0" timeOffset="2026.0015">12800-5318 0,'-20'0'31,"20"20"16,0 0 0,40-20-47,-21 0 16,21 0-16,20 0 0,-21 0 0,1 0 15,0 0-15,19 0 0,-19 0 0,19 0 16,1 0-16,39 0 0,-39 0 0,39 0 16,-40 0-16,21 0 0,19 0 0,-39 0 15,-1 0-15,-19 0 0,-20 0 0,19 0 16,-19 0-16,0 0 15,0 0-15,0 0 16,0 0-16,-1 0 16,1 0-16,20 0 31,-20 0-31,0 0 0,-1 0 0,1 0 16,0 0-16,0 0 0,0 0 15,0 0-15,0 20 0,-1-20 16,1 0-1,20 0 1,-20 0-16,0 0 0,19 0 0,-39 20 16,20-20-16,0 0 0,0 0 15,20 19 1,-21 1 0,1 0-1,0-20 1,0 20 78,0 0-79,0-20-15,19 20 0,1-20 16,0 19-16,-21-19 0,61 0 0,-21 0 15,-19 20-15,0-20 0,-20 0 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50.23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986EBD-F8EE-4956-A6F0-9CA4C63BD30F}" emma:medium="tactile" emma:mode="ink">
          <msink:context xmlns:msink="http://schemas.microsoft.com/ink/2010/main" type="inkDrawing" rotatedBoundingBox="20855,2877 20870,2877 20870,2892 20855,2892" shapeName="Other"/>
        </emma:interpretation>
      </emma:emma>
    </inkml:annotationXML>
    <inkml:trace contextRef="#ctx0" brushRef="#br0">17701-6151 0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49.92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4F031E-F012-4DF2-B55A-BFAF7A4CC852}" emma:medium="tactile" emma:mode="ink">
          <msink:context xmlns:msink="http://schemas.microsoft.com/ink/2010/main" type="inkDrawing" rotatedBoundingBox="20152,3606 20421,3105 20475,3135 20207,3635" semanticType="callout" shapeName="Other">
            <msink:sourceLink direction="with" ref="{474D0A74-D457-4A88-9486-3A14A77BC405}"/>
          </msink:context>
        </emma:interpretation>
      </emma:emma>
    </inkml:annotationXML>
    <inkml:trace contextRef="#ctx0" brushRef="#br0">17284-5913 0,'-19'0'16,"19"20"-1,0-1-15,0 1 16,-20-20-16,20 20 0,0 0 0,0 0 16,0 0-1,-20 0-15,20-1 0,0 1 0,-20 0 16,20 0-16,-20-20 0,20 20 0,-20 0 16,1 19-16,-1-19 0,20 0 15,-20 0-15,0 0 0,0 0 16,20-1-16,0 1 0,-20-20 0,0 20 15,1-20-15,19 20 16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50.53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4D0A74-D457-4A88-9486-3A14A77BC405}" emma:medium="tactile" emma:mode="ink">
          <msink:context xmlns:msink="http://schemas.microsoft.com/ink/2010/main" type="inkDrawing" rotatedBoundingBox="20880,2862 21359,3705 21312,3731 20834,2888" shapeName="Other">
            <msink:destinationLink direction="with" ref="{B24F031E-F012-4DF2-B55A-BFAF7A4CC852}"/>
            <msink:destinationLink direction="with" ref="{12E6F0A0-D37F-40BB-AE9C-5CC6EB94AF15}"/>
          </msink:context>
        </emma:interpretation>
      </emma:emma>
    </inkml:annotationXML>
    <inkml:trace contextRef="#ctx0" brushRef="#br0">17701-6151 0,'0'20'16,"20"-1"-16,0 1 15,0-20-15,-1 20 0,1 20 0,-20-20 16,0 19-16,0-19 0,20 0 15,-20 0-15,0 0 0,20-20 0,0 19 16,-20 1-16,20 0 0,0 20 0,-20-20 16,19 0-16,1-20 0,0 39 0,-20-19 15,0 0-15,20 20 0,0-21 0,-20 1 16,20-20-16,-1 40 0,-19-20 16,20 0-16,0 0 0,0-1 15,-20 1-15,20 0 0,-20 0 16,0 0-16,20 0 15,0-1-15,-1 1 16,1 0 15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54.18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E6F0A0-D37F-40BB-AE9C-5CC6EB94AF15}" emma:medium="tactile" emma:mode="ink">
          <msink:context xmlns:msink="http://schemas.microsoft.com/ink/2010/main" type="inkDrawing" rotatedBoundingBox="23365,1497 24903,3035 24118,3819 22581,2281" semanticType="callout" shapeName="Other">
            <msink:sourceLink direction="with" ref="{474D0A74-D457-4A88-9486-3A14A77BC405}"/>
          </msink:context>
        </emma:interpretation>
      </emma:emma>
    </inkml:annotationXML>
    <inkml:trace contextRef="#ctx0" brushRef="#br0">20082-7401 0,'0'19'15,"0"1"1,0 0-16,0 0 16,20 0-1,-20 0 1,0-1-16,0 1 15,0 0-15,0 0 16,0 0-16,0 0 16,20-1-16,-20 1 0,20 0 0,-20 0 15,0 0-15,0 0 0,0 0 0,0 19 16,0-19-16,0 0 0,0 20 0,0-1 16,0 1-16,0-20 0,0 0 15,0 19-15,0-19 0,0 0 16,0 0-16,0 0 0,0 0 15,0 19-15,0-19 0,0 0 16,0 0-16,0 0 0,0 0 0,0 19 16,0 1-16,0-20 15,20 0-15,-20-1 16,20 1-16,-20 0 16,0 0-16,0 0 0,0 0 15,0-1-15,0 1 0,0 0 16,0 0-16,0 0 15,0 0-15,19 0 0,-19-1 16,0 1 0,0 0-16,20 0 0,0 0 15,-20 0 1,0-1-16,20 1 16,0 0-1,0 0 1,-20 20 15,0-21-31,19 1 16,1 0-16,0 0 15,0 0 1,0 0-16,0 0 31,0-20-15,-1 0-16,1 0 0,0 0 15,0 0-15,20 0 0,-21 0 16,1 0-16,0 0 0,0 0 0,0 0 16,0 0-16,19 0 0,-19 0 15,0 0-15,0 19 0,0 1 16,0-20-16,19 0 0,-19 0 0,0 0 16,0 0-16,0 0 15,0 0-15,-1 0 0,1 0 0,0 0 16,0 0-16,0 0 0,0 0 15,-1 0-15,1 0 0,0 0 16,0 0-16,0 0 16,0 0-16,-1 0 0,1 0 15,0 0-15,0 0 16,0 0 0,0 0-1,0 0 1,-1 0-1,1 0 1,0 0 0,0 0 15,0 0-15,0 0-1,-1 0 48,-19-20-48,20 1-15,-20-1 0,0-20 16,0 20-16,0-20 0,0 1 0,0-1 16,0 20-16,0 0 0,0-19 15,0 19-15,0-20 0,0 20 0,0 1 16,0-1-16,0-20 0,0 20 0,0 0 15,0 0-15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38.65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02FDA6-9A43-408F-8E97-F2FC358541BD}" emma:medium="tactile" emma:mode="ink">
          <msink:context xmlns:msink="http://schemas.microsoft.com/ink/2010/main" type="inkDrawing" rotatedBoundingBox="9405,3704 10914,3730 10912,3790 9404,3763" shapeName="Other"/>
        </emma:interpretation>
      </emma:emma>
    </inkml:annotationXML>
    <inkml:trace contextRef="#ctx0" brushRef="#br0">6251-5318 0,'20'0'16,"0"0"0,0 0-16,0 0 0,-1 0 15,1 0-15,0 0 0,0 0 16,0 0-16,0 0 0,0 20 15,-1-20-15,21 0 0,0 0 0,-1 0 16,1 0-16,-20 0 16,20 0-16,-20 0 0,-1 0 0,21 0 15,-20 0-15,0 0 0,0 0 0,-1 0 16,1 0-16,0 0 0,0 0 16,0 0-16,0 0 0,0 0 15,-1 0 16,1 0-31,0 0 0,0 0 16,0 0-16,0 0 0,19 0 31,21 0-31,-40 0 0,-1 0 0,1 0 16,0 0-16,0 0 16,0 0-16,0 0 15,0 0-15,-1 0 16,1 0-16,0 0 0,0 0 0,0 0 15,0 0 1,-1 0-16,1 0 16,0 0-16,0 0 15,0 0 1,0 0 0,-1 0-16,1 0 0,0 0 15,0 0-15,0 0 16,0 0 15,-20 20-31,20-20 0,-1 0 0,-19 20 63,0 0-63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50.57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91CB16-84DA-4350-A4A4-E0545BC5CB5A}" emma:medium="tactile" emma:mode="ink">
          <msink:context xmlns:msink="http://schemas.microsoft.com/ink/2010/main" type="inkDrawing" rotatedBoundingBox="21351,3710 21366,3710 21366,3725 21351,3725" shapeName="Other"/>
        </emma:interpretation>
      </emma:emma>
    </inkml:annotationXML>
    <inkml:trace contextRef="#ctx0" brushRef="#br0">18197-5318 0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36.09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D4A002-5350-469B-BA0C-33BA1EF321EE}" emma:medium="tactile" emma:mode="ink">
          <msink:context xmlns:msink="http://schemas.microsoft.com/ink/2010/main" type="inkDrawing" rotatedBoundingBox="6352,3908 7761,3996 7757,4061 6348,3973" shapeName="Other"/>
        </emma:interpretation>
      </emma:emma>
    </inkml:annotationXML>
    <inkml:trace contextRef="#ctx0" brushRef="#br0">3195-5060 0,'20'0'32,"0"0"46,0 0-47,0 0 0,0 0-15,-1 0-1,21 0 1,-20 0-16,0 0 0,0 0 16,-1 0-16,1 0 0,0 0 0,0 0 15,20 0-15,-20 0 0,19 0 0,-19 0 16,0 0-16,0 0 0,0 0 0,-1 0 16,1 0-16,0 0 0,20 0 15,-20 0-15,-1 0 0,1 0 0,0 0 16,0 0-16,0 0 0,0 0 15,0 0-15,-1 0 0,1 0 0,0 0 16,0 0-16,0 0 0,0 0 0,-1 0 16,1 0-16,20 0 0,-20 0 15,0 20-15,0-20 0,-1 0 0,1 0 16,20 20-16,-20 0 16,0-20-16,-1 0 0,1 0 0,0 19 15,0-19 16,0 0 1,0 0 15,0 0 46,-1 0-93,1 0 16,0 0 31,0 0 31,0 0-62,0 0-16,-1 0 15,1 0 173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36.13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23E861-35C9-47F6-BCAC-17B17AEE8589}" emma:medium="tactile" emma:mode="ink">
          <msink:context xmlns:msink="http://schemas.microsoft.com/ink/2010/main" type="inkDrawing" rotatedBoundingBox="7758,4047 7773,4047 7773,4062 7758,4062" shapeName="Other"/>
        </emma:interpretation>
      </emma:emma>
    </inkml:annotationXML>
    <inkml:trace contextRef="#ctx0" brushRef="#br0">4604-4981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6.801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3056615-F6ED-4FB7-B55A-4E4F71F42309}" emma:medium="tactile" emma:mode="ink">
          <msink:context xmlns:msink="http://schemas.microsoft.com/ink/2010/main" type="inkDrawing" rotatedBoundingBox="23865,3829 25432,3590 25456,3743 23888,3983" semanticType="callout" shapeName="Other"/>
        </emma:interpretation>
      </emma:emma>
    </inkml:annotationXML>
    <inkml:trace contextRef="#ctx0" brushRef="#br0">15061-258 0,'0'20'0,"0"0"15,20-20 64,20 20-79,19-20 15,41 0-15,-21 0 0,20 0 0,-19 0 16,19 0-16,-40 0 0,60-20 0,-19 0 15,-21 0-15,20 0 0,0-19 0,-19 19 16,-1-20-16,-19 40 0,-21-20 0,1 0 16,0 20-16,-20 0 0,0-19 0,-1 19 15,1-20-15,0 20 0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09.78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3AC737-D644-43E1-A9D5-583A5B064726}" emma:medium="tactile" emma:mode="ink">
          <msink:context xmlns:msink="http://schemas.microsoft.com/ink/2010/main" type="inkDrawing" rotatedBoundingBox="10362,8027 10794,7798 10855,7913 10424,8143" semanticType="callout" shapeName="Other">
            <msink:sourceLink direction="with" ref="{4D9FED8B-6894-4611-8681-521E6D444678}"/>
          </msink:context>
        </emma:interpretation>
      </emma:emma>
    </inkml:annotationXML>
    <inkml:trace contextRef="#ctx0" brushRef="#br0">7640-1230 0,'0'20'47,"0"0"-47,0-1 15,0 1 1,0 0-16,0 0 16,0 0-16,-20 0 0,1-20 15,-1 20-15,-20-20 0,0 19 0,1-19 16,-1 20-16,40 0 0,-40-20 0,1 20 16,19-20-16,-20 0 0,20 0 0,-19 0 15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09.60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9FED8B-6894-4611-8681-521E6D444678}" emma:medium="tactile" emma:mode="ink">
          <msink:context xmlns:msink="http://schemas.microsoft.com/ink/2010/main" type="inkDrawing" rotatedBoundingBox="10794,7798 10809,7798 10809,7813 10794,7813" shapeName="Other">
            <msink:destinationLink direction="with" ref="{BA3AC737-D644-43E1-A9D5-583A5B064726}"/>
          </msink:context>
        </emma:interpretation>
      </emma:emma>
    </inkml:annotationXML>
    <inkml:trace contextRef="#ctx0" brushRef="#br0">7640-1230 0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12.11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9D9FCAE-B506-4C4C-A344-9C1AF547CDB0}" emma:medium="tactile" emma:mode="ink">
          <msink:context xmlns:msink="http://schemas.microsoft.com/ink/2010/main" type="inkDrawing" rotatedBoundingBox="13136,8155 14128,8155 14128,8170 13136,8170" shapeName="Other">
            <msink:destinationLink direction="with" ref="{8CC431F0-7C6C-4703-ACCA-53D449028040}"/>
          </msink:context>
        </emma:interpretation>
      </emma:emma>
    </inkml:annotationXML>
    <inkml:trace contextRef="#ctx0" brushRef="#br0">9982-873 0,'40'0'62,"-21"0"-62,21 0 16,-20 0-16,20 0 0,-1 0 15,21 0-15,-20 0 0,-1 0 16,1 0-16,0 0 0,19 0 0,21 0 16,-61 0-16,61 0 0,-41 0 0,21 0 15,-20 0-15,-1 0 0,1 0 0,0 0 16,-20 0-16,-1 0 16,1 0-16,0 0 62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14.93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987C0E-098B-47AB-AB4E-921A736F8FCA}" emma:medium="tactile" emma:mode="ink">
          <msink:context xmlns:msink="http://schemas.microsoft.com/ink/2010/main" type="inkDrawing" rotatedBoundingBox="16122,8419 16555,7768 16619,7811 16186,8462" semanticType="callout" shapeName="Other">
            <msink:sourceLink direction="with" ref="{C245B314-2CF7-4E5D-AF49-E87501242D92}"/>
          </msink:context>
        </emma:interpretation>
      </emma:emma>
    </inkml:annotationXML>
    <inkml:trace contextRef="#ctx0" brushRef="#br0">13395-1250 0,'20'0'31,"-20"20"-15,0 0 0,0 0-16,0-1 0,0 1 15,-20-20-15,20 20 0,-20 0 16,20 0-16,-20 0 0,20 0 15,-19-1-15,-1 1 0,0 0 16,0 0-16,0 0 0,0 0 0,0-1 16,1 21-16,-1-20 0,0 0 15,20 0-15,-20-1 0,0 1 16,20 0 0,-20 0-16,20 0 15,0 0-15,0 0 16,-19-20 15,-1 0 0,20 19-31,0 1 0,-20-20 16,20 20-16,-20-20 0,20 20 16,0 0-16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05.82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0F44CA-8D25-48A6-A51D-523D3253879A}" emma:medium="tactile" emma:mode="ink">
          <msink:context xmlns:msink="http://schemas.microsoft.com/ink/2010/main" type="inkDrawing" rotatedBoundingBox="7004,8354 7838,8372 7837,8430 7002,8412" shapeName="Other"/>
        </emma:interpretation>
      </emma:emma>
    </inkml:annotationXML>
    <inkml:trace contextRef="#ctx0" brushRef="#br0">3850-674 0,'0'19'0,"0"1"32,20 0-32,20-20 15,-20 0-15,19 0 0,1 0 0,0 0 16,-1 0-16,21 0 0,-20 0 0,-1 0 16,21 0-16,-21 0 0,21 0 0,-20 0 15,-1 0-15,1 0 0,-20 0 0,0 0 16,0 0-16,-1 0 0,1 0 15,0 0-15,0 0 0,0 0 16,0 0 0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05.54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223C83-A76F-466F-A1D9-C7091133C081}" emma:medium="tactile" emma:mode="ink">
          <msink:context xmlns:msink="http://schemas.microsoft.com/ink/2010/main" type="inkDrawing" rotatedBoundingBox="7024,8354 7039,8354 7039,8369 7024,8369" shapeName="Other"/>
        </emma:interpretation>
      </emma:emma>
    </inkml:annotationXML>
    <inkml:trace contextRef="#ctx0" brushRef="#br0">3870-674 0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06.63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45C032-B7FC-4042-9A76-AABF5F32F5BF}" emma:medium="tactile" emma:mode="ink">
          <msink:context xmlns:msink="http://schemas.microsoft.com/ink/2010/main" type="inkDrawing" rotatedBoundingBox="6794,10007 7370,8320 7764,8455 7187,10141" shapeName="Other">
            <msink:destinationLink direction="with" ref="{5B74E0E4-66E1-4977-B12A-A778539C3D74}"/>
          </msink:context>
        </emma:interpretation>
      </emma:emma>
    </inkml:annotationXML>
    <inkml:trace contextRef="#ctx0" brushRef="#br0">4604-575 0,'-20'0'31,"20"20"-15,0-1 0,0 1-1,0 0-15,-19 0 0,19 0 16,-20 0-16,0-20 15,0 20-15,0-1 0,-19 1 0,19 0 16,20 0-16,-40 0 0,20-20 0,-20 20 16,1-20-16,-1 19 0,0 1 0,21-20 15,-21 20-15,20 0 0,0-20 0,0 20 16,0 0-16,1-20 0,-1 20 0,20-1 16,0 1 249,0 20-249,0-20-16,0 19 0,0 21 0,0-1 15,0 1-15,0 19 0,0 1 0,0-21 16,0 40-16,0-39 0,0 19 0,0 1 16,0-21-16,0 1 0,0-1 0,0-19 15,0 0-15,0-1 0,0 1 0,0 0 16,0 0 15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10.41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1A312A-3ED5-4FFC-9C44-3052A42A21F8}" emma:medium="tactile" emma:mode="ink">
          <msink:context xmlns:msink="http://schemas.microsoft.com/ink/2010/main" type="inkDrawing" rotatedBoundingBox="9842,8682 11311,8713 11309,8790 9840,8760" shapeName="Other"/>
        </emma:interpretation>
      </emma:emma>
    </inkml:annotationXML>
    <inkml:trace contextRef="#ctx0" brushRef="#br0">6688-337 0,'0'20'63,"20"-20"-63,0 0 0,19 0 0,1 0 15,-20 0-15,19 0 0,41 0 0,-40 0 16,19 0-16,1 0 0,-1 0 0,1 0 16,19 0-16,0 0 0,-19 0 0,-1 0 15,21 0-15,-41 0 0,21 0 0,-20 0 16,19 0-16,-19 0 0,0 0 0,-1 0 16,1 0-16,-20 0 0,0 0 15,19 0-15,-19 0 0,0 0 0,0 20 16,0-1 31,0 1-32,-1 0 1,1-20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07.58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74E0E4-66E1-4977-B12A-A778539C3D74}" emma:medium="tactile" emma:mode="ink">
          <msink:context xmlns:msink="http://schemas.microsoft.com/ink/2010/main" type="inkDrawing" rotatedBoundingBox="7938,8698 8578,9879 7823,10288 7182,9108" semanticType="callout" shapeName="Other">
            <msink:sourceLink direction="with" ref="{A645C032-B7FC-4042-9A76-AABF5F32F5BF}"/>
            <msink:sourceLink direction="with" ref="{A94C41C6-53DD-4AA4-9F93-2FF1DBDEA94E}"/>
          </msink:context>
        </emma:interpretation>
      </emma:emma>
    </inkml:annotationXML>
    <inkml:trace contextRef="#ctx0" brushRef="#br0">4029 80 0,'20'0'47,"-1"0"-47,1 0 16,20 0 0,0 0-16,-20 0 0,19 0 0,1 0 15,0 0-15,-1 0 0,-19 0 16,20 0-16,0-20 0,-21 20 0,21-20 15,-40 0-15,40 20 0,-20 0 0,-1-20 16,1 0-16,0 20 0,0 0 16,-20-19-16,20 19 0,0 0 15,-1 0 1,1 0-16,0 0 16,0 0-1,0 0-15,0 0 16,0 0-16,-1 0 0,1 0 0,0 0 15,0 0 1,0 0-16,0 0 63,-20 19-63,0 1 0,0 0 15,0 0-15,0 0 16,0 0-16,0-1 0,0 21 0,0-20 15,0 20-15,0-20 0,0-1 16,0 21-16,0-20 0,0 0 0,0 19 16,0-19-16,0 20 0,0 0 15,0-1-15,0 1 0,0 0 0,0-20 16,0-1-16,0 21 0,0-20 0,0 0 16,0 19-16,0-19 0,0 0 0,0 0 15,0 0-15,0 0 0,0 0 16,0-1-16,0 1 0,0 0 15,19 0-15,-19 0 0,0 0 0,0-1 16,20-19-16,-20 20 0,0 0 16,0 0-16,0 0 15,0 0 1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13.97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C431F0-7C6C-4703-ACCA-53D449028040}" emma:medium="tactile" emma:mode="ink">
          <msink:context xmlns:msink="http://schemas.microsoft.com/ink/2010/main" type="inkDrawing" rotatedBoundingBox="13207,9620 13777,8447 13843,8479 13273,9652" semanticType="callout" shapeName="Other">
            <msink:sourceLink direction="with" ref="{49D9FCAE-B506-4C4C-A344-9C1AF547CDB0}"/>
          </msink:context>
        </emma:interpretation>
      </emma:emma>
    </inkml:annotationXML>
    <inkml:trace contextRef="#ctx0" brushRef="#br0">10676-555 0,'-19'0'0,"-1"0"31,0 0-31,20 19 16,0 1-16,0 0 0,-20 0 16,20 0-16,-20 20 0,0-21 0,20 21 15,0 0-15,-19-20 0,19-1 0,-20 21 16,0-20-16,20 20 0,-20-1 0,20-19 16,-20 20-16,0-20 0,0 19 0,1-19 15,19 0-15,-40 0 0,40 0 0,0 19 16,-20-19-16,20 0 0,-20 20 0,0-20 15,1-20-15,19 20 0,0-1 16,-20 1-16,20 0 0,-20-20 0,20 20 16,0 0-1,-20 0-15,20-1 16,0 1-16,0 0 0,0 0 16,-20-20-16,0 20 0,20 0 0,-20-1 15,1 1-15,-1 0 0,0 0 0,0 0 16,20 0-1,-20-20 126,20 20-141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17.112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7202180-3081-41D2-A6F5-F13D00111DCC}" emma:medium="tactile" emma:mode="ink">
          <msink:context xmlns:msink="http://schemas.microsoft.com/ink/2010/main" type="inkDrawing" rotatedBoundingBox="8810,4087 9524,4087 9524,4102 8810,4102" shapeName="Other"/>
        </emma:interpretation>
      </emma:emma>
    </inkml:annotationXML>
    <inkml:trace contextRef="#ctx0" brushRef="#br0">0 0 0,'40'0'110,"-20"0"-110,-1 0 0,61 0 0,-41 0 15,21 0-15,-20 0 0,19 0 0,1 0 16,59 0 0,-80 0-16,1 0 0,-20 0 15,0 0-15,0 0 0,-1 0 47,1 0-47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15.43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9A56FD-580E-4DE9-96E1-5F977A486221}" emma:medium="tactile" emma:mode="ink">
          <msink:context xmlns:msink="http://schemas.microsoft.com/ink/2010/main" type="inkDrawing" rotatedBoundingBox="16544,8273 16549,9345 16529,9346 16524,8274" semanticType="callout" shapeName="Other">
            <msink:sourceLink direction="with" ref="{33ED7EFF-A51C-4FBC-9880-84B2BE35049A}"/>
            <msink:sourceLink direction="with" ref="{C245B314-2CF7-4E5D-AF49-E87501242D92}"/>
          </msink:context>
        </emma:interpretation>
      </emma:emma>
    </inkml:annotationXML>
    <inkml:trace contextRef="#ctx0" brushRef="#br0">13375-754 0,'0'40'47,"0"-20"-47,0 0 16,0-1-16,0 21 0,0 0 15,0-20-15,0 19 0,0 1 0,0 0 16,0-1-16,0 1 0,0 0 0,0-20 16,0 19-16,0 41 0,0-60 0,0 19 15,0-19-15,0 20 0,0-1 0,0 1 16,0-20-16,0 0 0,0 0 0,0-1 16,0 1-16,0 0 0,0 0 0,0 0 15,0 0-15,0 0 31,0-1-31,0 1 16,0 0-16,0 0 31,20-20-31,-20 20 0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08.13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8D25A39-4F0D-4D03-90EB-F2181E71810E}" emma:medium="tactile" emma:mode="ink">
          <msink:context xmlns:msink="http://schemas.microsoft.com/ink/2010/main" type="inkDrawing" rotatedBoundingBox="7360,9624 8095,9620 8096,9639 7361,9643" shapeName="Other"/>
        </emma:interpretation>
      </emma:emma>
    </inkml:annotationXML>
    <inkml:trace contextRef="#ctx0" brushRef="#br0">4207 615 0,'0'-19'15,"20"19"1,0 0-16,0 0 0,20 0 16,-1 0-16,-19 0 0,20 0 0,19 0 15,-19 0-15,20 0 0,-21 0 0,1 0 16,139 0 0,-160 0-1,41 0 1,-40 0-16,0 0 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11.09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424ED5-709B-4B17-8644-2C3778B1FBF4}" emma:medium="tactile" emma:mode="ink">
          <msink:context xmlns:msink="http://schemas.microsoft.com/ink/2010/main" type="inkDrawing" rotatedBoundingBox="10913,8393 10913,10120 10898,10120 10898,8393" shapeName="Other"/>
        </emma:interpretation>
      </emma:emma>
    </inkml:annotationXML>
    <inkml:trace contextRef="#ctx0" brushRef="#br0">7759-635 0,'0'20'79,"0"20"-64,0-1-15,0 1 0,0-20 0,0 20 16,0-1-16,0 1 0,0 20 0,0-21 15,0 41-15,0-60 0,0 19 0,0 1 16,0 0-16,0 19 0,0-19 0,0-1 16,0 21-16,0-20 0,0 39 0,0-39 15,0 19-15,0 1 0,0-21 0,0 1 16,0 20-16,0-40 0,0 19 0,0 1 16,0 0-16,0-1 0,0-19 15,0 20-15,0-20 0,0 0 0,0-1 16,0 1-16,0 0 0,0 0 15,0 0-15,0 0 0,0-1 16,0 1-16,0 0 16,0 0-16,0 20 62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13.07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623BCF-2F34-4341-BCB8-77293ADF584B}" emma:medium="tactile" emma:mode="ink">
          <msink:context xmlns:msink="http://schemas.microsoft.com/ink/2010/main" type="inkDrawing" rotatedBoundingBox="14392,8745 14672,9697 14051,9880 13770,8929" semanticType="callout" shapeName="Other"/>
        </emma:interpretation>
      </emma:emma>
    </inkml:annotationXML>
    <inkml:trace contextRef="#ctx0" brushRef="#br0">10617-99 0,'20'0'78,"0"0"-78,19 0 0,21 0 16,138-20 15,-178 20-31,-20-20 0,20 20 16,0 0-16,0 0 0,-1 0 0,1-19 15,0 19-15,0 0 0,0 0 16,0 0-16,0 0 16,-1 0 15,1 0-31,0 19 31,0 1-15,0-20-1,0 20 1,-20 0 0,0 0-1,0 0 1,0-1-16,0 1 0,0 0 0,0 20 16,0-20-16,0-1 0,0 1 15,0 20-15,0-20 0,0 0 0,0 0 16,0 19-16,0-19 0,0 0 15,0 0-15,0 0 0,0-1 16,0 1-16,0 0 0,0 0 16,0 0-16,0 0 0,0-1 15,0 1-15,0 0 16,0 0-16,0 0 0,0 0 16,0 0-1,0-1-15,0 1 16,0 0-16,-20-20 15,20 20-15,0 0 16,-20-20 15,0 20-31,20-1 16,0 1 31,-20-20-47,0 0 15,1 0-15,-1 0 16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08.65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4C41C6-53DD-4AA4-9F93-2FF1DBDEA94E}" emma:medium="tactile" emma:mode="ink">
          <msink:context xmlns:msink="http://schemas.microsoft.com/ink/2010/main" type="inkDrawing" rotatedBoundingBox="7361,10219 8215,10219 8215,10234 7361,10234" shapeName="Other">
            <msink:destinationLink direction="with" ref="{5B74E0E4-66E1-4977-B12A-A778539C3D74}"/>
          </msink:context>
        </emma:interpretation>
      </emma:emma>
    </inkml:annotationXML>
    <inkml:trace contextRef="#ctx0" brushRef="#br0">4207 1191 0,'20'0'31,"0"0"-31,0 0 0,0 0 16,19 0-16,1 0 0,-20 0 0,20 0 15,-1 0-15,1 0 0,-20 0 0,20 0 16,-1 0-16,41 0 16,-41 0-16,1 0 0,0 0 0,-1 0 0,-19 0 15,0 0-15,0 0 0,20 0 0,-21 0 16,1 0-16,0 0 0,0 0 0,0 0 15,0 0 17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19.43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C200CC-17FE-4FA0-AD6C-C09CD519A752}" emma:medium="tactile" emma:mode="ink">
          <msink:context xmlns:msink="http://schemas.microsoft.com/ink/2010/main" type="writingRegion" rotatedBoundingBox="21697,7288 21673,10537 20346,10528 20370,7278"/>
        </emma:interpretation>
      </emma:emma>
    </inkml:annotationXML>
    <inkml:traceGroup>
      <inkml:annotationXML>
        <emma:emma xmlns:emma="http://www.w3.org/2003/04/emma" version="1.0">
          <emma:interpretation id="{FD2ED627-9874-4CAD-9AB7-1E6431C0B2E6}" emma:medium="tactile" emma:mode="ink">
            <msink:context xmlns:msink="http://schemas.microsoft.com/ink/2010/main" type="paragraph" rotatedBoundingBox="21697,7288 21673,10537 20346,10528 20370,72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07EBFD-8609-45B5-ACB3-02401D029B5E}" emma:medium="tactile" emma:mode="ink">
              <msink:context xmlns:msink="http://schemas.microsoft.com/ink/2010/main" type="line" rotatedBoundingBox="21697,7288 21673,10537 20346,10528 20370,7278"/>
            </emma:interpretation>
          </emma:emma>
        </inkml:annotationXML>
        <inkml:traceGroup>
          <inkml:annotationXML>
            <emma:emma xmlns:emma="http://www.w3.org/2003/04/emma" version="1.0">
              <emma:interpretation id="{7FD90371-DC7F-48A8-B03F-E05DD414BD33}" emma:medium="tactile" emma:mode="ink">
                <msink:context xmlns:msink="http://schemas.microsoft.com/ink/2010/main" type="inkWord" rotatedBoundingBox="21173,7284 21172,7364 20735,7360 20736,72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198-969 0,'-20'0'62,"0"0"-31,1 0-31,-1 0 0,0 0 16,20 20-16,-20 0 31,20 0-31,0-1 110,20-19-95,0 0-15,19 0 0,1 0 16,-20 0-16,0 0 0,0 0 0,19 0 16,-19 0-16,0 0 0,0 0 15,0 0-15,0 0 0,-1 0 16,1 0-16,0 0 0,0 0 15,0 0 1,0 0 62</inkml:trace>
        </inkml:traceGroup>
        <inkml:traceGroup>
          <inkml:annotationXML>
            <emma:emma xmlns:emma="http://www.w3.org/2003/04/emma" version="1.0">
              <emma:interpretation id="{C245B314-2CF7-4E5D-AF49-E87501242D92}" emma:medium="tactile" emma:mode="ink">
                <msink:context xmlns:msink="http://schemas.microsoft.com/ink/2010/main" type="inkWord" rotatedBoundingBox="21694,7664 21679,9712 20352,9702 20367,7654">
                  <msink:destinationLink direction="with" ref="{F5987C0E-098B-47AB-AB4E-921A736F8FCA}"/>
                  <msink:destinationLink direction="with" ref="{F19A56FD-580E-4DE9-96E1-5F977A486221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934.2641">555 83 0,'0'20'0,"0"-1"15,0 1-15,0 0 0,0 0 16,0 0-16,0 0 0,0-1 0,0 21 15,-20-20-15,20 0 0,-19 20 16,-1-21-16,20 21 0,-20 0 0,0-20 16,0 19-16,0 1 0,1-20 15,-1 19-15,0-19 0,0 0 0,20 20 16,-20-20-16,0-20 0,20 20 16,0-1-16,0 1 0,0 0 0,0 20 15,-19-40-15,19 20 0,-20-20 0,20 19 16,-20 1-16,0 0 0,0 0 0,0 20 15,0-1-15,1 1 16,-1 0-16,-20-20 0,20 19 0,-39 1 16,39 0-16,0-1 0,0-19 15,0 20-15,0-40 0,1 20 0,-1 0 16,0-1-16,20 1 0,-20-20 16,20 20-1,-20-20 16,20 20-15,-20-20-16,20-20 16,0 0-1,0-19-15,0-1 0,0 20 0</inkml:trace>
          <inkml:trace contextRef="#ctx0" brushRef="#br0" timeOffset="2766.3518">20 241 0,'0'20'62,"19"0"-62,1-20 16,20 20-16,-20-20 0,0 0 16,-1 0-16,1 0 0,0 0 0,0 0 15,0 0-15,0 0 16,0 0-16</inkml:trace>
          <inkml:trace contextRef="#ctx0" brushRef="#br0" timeOffset="4370.3753">397 519 0,'0'-20'0,"19"20"15,1 0 1,0 0-16,0 0 0,0 0 16,0 0-16,-1 0 15,1 20-15,-20 0 0,40 0 16,-20-20-16,-20 20 0,40 0 0,-1-1 16,1 1-16,-20-20 0,0 20 0,-1-20 15,1 20-15,0-20 0,0 20 16,0-20-1,0 20-15,-1-20 0,1 20 16,0-1 0,0 1-1,-20 0 32</inkml:trace>
          <inkml:trace contextRef="#ctx0" brushRef="#br0" timeOffset="4714.8147">397 896 0,'-20'0'15,"20"20"1,0 0-16,0 0 15,0 0 1,0 0 0,0-1-1,20-19-15,-1 0 16</inkml:trace>
          <inkml:trace contextRef="#ctx0" brushRef="#br0" timeOffset="2005.4313">337-592 0,'0'20'63,"0"0"-63,0 19 15,0 1-15,0-20 0,0 20 0,0-1 16,0 1-16,0 20 0,0-21 0,0 41 16,0-61-16,0 61 0,0-40 0,0-1 15,0 1-15,0-20 0,0 19 16,0 1-16,0-20 0,0 0 0,0 0 15,0-1-15,0 1 16,0 0 47,0 0-63</inkml:trace>
          <inkml:trace contextRef="#ctx0" brushRef="#br0" timeOffset="1409.4269">-238-195 0,'0'-20'47,"19"20"-47,-19-20 0,20 20 15,-20-20-15,20 20 0,0-19 0,0 19 16,19 0-16,-19-20 0,20 0 15,0 0-15,-1 0 0,1 20 0,0-20 16,-20 0-16,19 20 0,1-19 0,0 19 16,-1-20-16,1 0 0,-20 20 15,20 0-15,-1 0 0,1-20 0,0 20 16,-21-20-16,21 20 0,-20 0 16,20 0-16,-20 0 15,-1 0-15,1 0 0,0 0 16,0 0-16,0 0 0,0 0 15,-1 0-15,1 0 16,0 0-16,0 0 16,0 0-16,0 0 15,-1 0 1,1 0 0,0 0-1,0 0 1,0 20-1,-20 0 1,0 0 0,0 0-1,20-20-15,-20 19 0,0 1 47,0 0-47,0 0 16,0 0-1,0 0-15,20-20 0,-20 20 16,0-1-16,0 1 16,0 0-16,0 0 0,0 0 15,0 0-15,0-1 16,0 1 0,0 0-16,0 0 15,0 0 1,0 0-16,0 0 15,0-1-15,0 1 0,0 0 16,0 0-16,0 0 0,0 0 16,0-1-16,0 1 0,-20 20 15,0-20-15,0 0 0,0 19 16,0-19-16,0 0 0,20 0 16,-19 0-16,19 0 15,-20-20 1,20 19-1,-20-19 1</inkml:trace>
          <inkml:trace contextRef="#ctx0" brushRef="#br0" timeOffset="448.4306">-278-314 0,'0'20'0,"0"0"0,0-1 0,0 1 15,0 0-15,0 0 16,0 0-16,0 0 0,0-1 0,0 1 16,0 0-16,0 0 0,0 20 15,0-20-15,0 19 0,0-19 16,0 0-16,0 0 15,0 0-15,0-1 0,0 1 16</inkml:trace>
          <inkml:trace contextRef="#ctx0" brushRef="#br0" timeOffset="3138.8883">615-255 0,'20'0'63,"0"0"-63,-20 20 16,19-20-16,1 0 31</inkml:trace>
          <inkml:trace contextRef="#ctx0" brushRef="#br0" timeOffset="3435.0817">535-16 0,'0'19'0,"0"1"16,0 0-1,0 0 1</inkml:trace>
          <inkml:trace contextRef="#ctx0" brushRef="#br0" timeOffset="2384.7225">0 3 0,'20'0'78,"-1"0"-78,1 0 0,20 0 16,-20 0-16,0 0 15,-1 0-15,1 20 16</inkml:trace>
        </inkml:traceGroup>
        <inkml:traceGroup>
          <inkml:annotationXML>
            <emma:emma xmlns:emma="http://www.w3.org/2003/04/emma" version="1.0">
              <emma:interpretation id="{8BD7FFCA-92D5-432A-96D6-6DEEB71C0B47}" emma:medium="tactile" emma:mode="ink">
                <msink:context xmlns:msink="http://schemas.microsoft.com/ink/2010/main" type="inkWord" rotatedBoundingBox="21438,9564 21431,10535 20692,10530 20699,9558"/>
              </emma:interpretation>
              <emma:one-of disjunction-type="recognition" id="oneOf2">
                <emma:interpretation id="interp2" emma:lang="" emma:confidence="0">
                  <emma:literal>2</emma:literal>
                </emma:interpretation>
                <emma:interpretation id="interp3" emma:lang="" emma:confidence="0">
                  <emma:literal>工</emma:literal>
                </emma:interpretation>
                <emma:interpretation id="interp4" emma:lang="" emma:confidence="0">
                  <emma:literal>z</emma:literal>
                </emma:interpretation>
                <emma:interpretation id="interp5" emma:lang="" emma:confidence="0">
                  <emma:literal>亠</emma:literal>
                </emma:interpretation>
                <emma:interpretation id="interp6" emma:lang="" emma:confidence="0">
                  <emma:literal>丄</emma:literal>
                </emma:interpretation>
              </emma:one-of>
            </emma:emma>
          </inkml:annotationXML>
          <inkml:trace contextRef="#ctx0" brushRef="#br0" timeOffset="5186.366">178 1313 0,'20'0'0,"20"0"0,-20 0 0,19 0 15,41 0-15,-60 0 0,19 0 0,41 0 16,-41 0-16,100 0 16,-119 0-16,0 0 15,0 0-15,0 0 16,-20 20 78,-20 0-94,0 0 15,0-1-15,0 1 0,20 0 0,-20 0 16,1-20-16,-1 20 0,-20 0 0,20-1 15,0 1-15,0 0 0,20 0 0,-19 0 16,19 0-16,-20-20 0,0 20 0,0-20 16,0 19-16,0 1 0,1 0 0,19 0 15,-20 0-15</inkml:trace>
          <inkml:trace contextRef="#ctx0" brushRef="#br0" timeOffset="5326.3655">337 1750 0,'-20'0'46,"0"0"-14,1 0-17,-1 0 1,0 19-16</inkml:trace>
          <inkml:trace contextRef="#ctx0" brushRef="#br0" timeOffset="5891.4212">39 1769 0,'20'0'47,"20"0"-47,0 20 0,-21 0 0,21-20 15,0 20-15,0 0 0,-21-20 0,1 20 16,-20-1-16,40 1 0,-20-20 0,19 20 16,-19 20-16,20-20 0,-20 0 0,0-1 15,-1-19-15,21 40 0,-40-20 0,20 0 16,20 0-16,-20-20 0,-20 19 0,19-19 16,1 20-16,0 0 15,-20 0 1,0 0-1,20 0-15,0 0 16,0-1 0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7:10.688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D5222C8-BB41-427E-8B10-DBA5585F62B8}" emma:medium="tactile" emma:mode="ink">
          <msink:context xmlns:msink="http://schemas.microsoft.com/ink/2010/main" type="inkDrawing" rotatedBoundingBox="4878,2984 5286,2186 5453,2271 5046,3070" semanticType="verticalRange" shapeName="Other">
            <msink:sourceLink direction="with" ref="{EAB0A308-FD38-4375-B5E3-FAA37E2D614D}"/>
          </msink:context>
        </emma:interpretation>
      </emma:emma>
    </inkml:annotationXML>
    <inkml:trace contextRef="#ctx0" brushRef="#br0">2858 280 0,'20'0'78,"-1"0"-62,-19 20-16,0 0 15,0 0-15,0-1 0,0 1 16,0 0-16,0 0 0,0 0 16,0 0-16,0 19 0,0-19 0,0 20 15,0-20-15,0 0 0,0-1 0,-19 1 16,-1 20-16,0 0 0,0-21 0,0 1 16,0 0-16,1 0 0,-1 20 0,-20-21 15,20 1-15,0 20 0,1-40 16,-1 20-16,0 0 0,0 0 0,20-1 15,-20 1-15,0 0 16,20 0-16,-20-20 0,20 20 16,0 0 31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7:01.204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B0A308-FD38-4375-B5E3-FAA37E2D614D}" emma:medium="tactile" emma:mode="ink">
          <msink:context xmlns:msink="http://schemas.microsoft.com/ink/2010/main" type="writingRegion" rotatedBoundingBox="2242,1924 7044,1924 7044,4424 2242,4424">
            <msink:destinationLink direction="with" ref="{2D5222C8-BB41-427E-8B10-DBA5585F62B8}"/>
          </msink:context>
        </emma:interpretation>
      </emma:emma>
    </inkml:annotationXML>
    <inkml:traceGroup>
      <inkml:annotationXML>
        <emma:emma xmlns:emma="http://www.w3.org/2003/04/emma" version="1.0">
          <emma:interpretation id="{4DD61463-A15D-46EF-ACBE-DF070A063039}" emma:medium="tactile" emma:mode="ink">
            <msink:context xmlns:msink="http://schemas.microsoft.com/ink/2010/main" type="paragraph" rotatedBoundingBox="2242,1924 7044,1924 7044,4266 2242,4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665A12-5C42-4F73-85E6-70EFE56DC9B6}" emma:medium="tactile" emma:mode="ink">
              <msink:context xmlns:msink="http://schemas.microsoft.com/ink/2010/main" type="line" rotatedBoundingBox="2242,1924 7044,1924 7044,4266 2242,4266"/>
            </emma:interpretation>
          </emma:emma>
        </inkml:annotationXML>
        <inkml:traceGroup>
          <inkml:annotationXML>
            <emma:emma xmlns:emma="http://www.w3.org/2003/04/emma" version="1.0">
              <emma:interpretation id="{F77DFA94-B0A7-4C93-A21C-E58B7571ECEC}" emma:medium="tactile" emma:mode="ink">
                <msink:context xmlns:msink="http://schemas.microsoft.com/ink/2010/main" type="inkWord" rotatedBoundingBox="2242,1924 3770,1924 3770,2718 2242,2718"/>
              </emma:interpretation>
            </emma:emma>
          </inkml:annotationXML>
          <inkml:trace contextRef="#ctx0" brushRef="#br0">0 22 0,'0'-20'16,"20"20"-1,0 0 1,0 0-1,0 0-15,19 0 0,1 0 16,0 0-16,19 0 0,-19 0 0,0 0 16,-1 0-16,1 0 0,0 0 0,-20 0 15,19 0-15,-19 0 0,20 0 16,-20 0-16,-1 0 0,1 0 0,0 0 16,0 0-16,0 0 15,0 0 1,-1 0-1</inkml:trace>
          <inkml:trace contextRef="#ctx0" brushRef="#br0" timeOffset="1340.2763">-20 419 0,'0'-20'0,"0"0"15,0 0 1,0 1-1,0-1 1,20 0-16,20 20 0,20-20 0,-1 20 16,1-20-16,19 20 0,-20-20 0,-19 0 15,20 20-15,-21 0 0,1 0 16,20-19-16,-21 19 0,21-20 0,-21 20 0,1 0 16,59 0-1,-59 0-15,-20 0 16,0 0-16,0 0 15,-1 0-15,1 0 16,0 0-16,0 0 16,0 0-16,0 0 0,0 0 15,-1 0-15,1 0 0,0 0 16,0 0-16,0 0 0,0 0 16,-1 0-16,1 0 15,0 0 1,0 20-16,0-1 15,0 1 1,-20 0 0,0 0-1,0 0-15,0 0 16,0 0-16,0-1 16,0 1-16,-20 0 0,0-20 15,20 20-15,-40 20 0,20-21 0,20 1 16,-39 0-16,-1 0 0,0 0 0,21 0 15,-1-20-15,-20 20 0,20-20 0,-20 19 16,21 1-16,-1 0 0,20 0 0,-20-20 16,0 20-16,0-20 15,0 0-15,20 20 0,-19-20 32</inkml:trace>
          <inkml:trace contextRef="#ctx0" brushRef="#br0" timeOffset="483.7218">-119 220 0,'0'20'16,"0"0"0,0 0-16,-20 0 0,20 0 15,0 0-15,0-1 16,0 1-16,0 0 0,0 20 0,-19-40 15,19 39-15,-20 1 0,20-20 0,0 20 16,0-1-16,0-19 0,0 20 0,0-20 16,0 0-16,0-1 0,0 1 15,0 0-15,0 0 0</inkml:trace>
        </inkml:traceGroup>
        <inkml:traceGroup>
          <inkml:annotationXML>
            <emma:emma xmlns:emma="http://www.w3.org/2003/04/emma" version="1.0">
              <emma:interpretation id="{3ABA957D-2B22-41D3-B6CC-1663353138C9}" emma:medium="tactile" emma:mode="ink">
                <msink:context xmlns:msink="http://schemas.microsoft.com/ink/2010/main" type="inkWord" rotatedBoundingBox="5377,2619 7044,2619 7044,4266 5377,4266"/>
              </emma:interpretation>
              <emma:one-of disjunction-type="recognition" id="oneOf0">
                <emma:interpretation id="interp0" emma:lang="" emma:confidence="0">
                  <emma:literal>乙</emma:literal>
                </emma:interpretation>
                <emma:interpretation id="interp1" emma:lang="" emma:confidence="0">
                  <emma:literal>z</emma:literal>
                </emma:interpretation>
                <emma:interpretation id="interp2" emma:lang="" emma:confidence="0">
                  <emma:literal>Z</emma:literal>
                </emma:interpretation>
                <emma:interpretation id="interp3" emma:lang="" emma:confidence="0">
                  <emma:literal>⺄</emma:literal>
                </emma:interpretation>
                <emma:interpretation id="interp4" emma:lang="" emma:confidence="0">
                  <emma:literal></emma:literal>
                </emma:interpretation>
              </emma:one-of>
            </emma:emma>
          </inkml:annotationXML>
          <inkml:trace contextRef="#ctx0" brushRef="#br0" timeOffset="11793.6439">3274 697 0,'20'0'47,"0"0"-47,0 0 15,20 0-15,-20 0 16,19 0-16,-19 0 0,20 0 16,79 0-16,-60 0 15,-19 0-15,20 0 0,19 0 0,-59 0 16,20 0-16,-1 0 0,1 0 0,0 0 15,-21 0-15,21 0 0,-20 0 0,0 0 16,0 0-16,-1 0 16,1 20-1,-20-1 1,0 1 0,0 0-16,0 0 0,0 0 15,0 0-15,0-1 0,0 1 16,0 20-16,0-20 0,0 0 15,0 0-15,0-1 0,0 21 0,0-20 16,0 20-16,0-21 0,0 1 0,-20 0 16,1 20-16,19-20 0,0-1 0,-20 1 15,0 20-15,0-40 0,0 20 0,0 0 16,1 0-16,-1 19 0,20-19 0,-20 20 16,0-40-16,0 20 0,0-1 0,1 1 15,-21 20-15,20 0 0,-20-20 0,20-1 16,20 1-16,-19-20 0,-1 20 15,0 0-15,0 0 0,0 0 0,0-1 16,20 1-16,-19 0 0,-1 20 16,20-20-16,0 0 0,0-1 15,0 1-15,-20-20 0,20 20 0,-20 0 16,20 0-16,0 0 0,0-1 16,0 1-16,0 0 15,-20 0-15,20 0 0,0 0 16,0-1-16,0 1 15,0 0 1,0 0-16,0 0 0,0 0 16,0 0-1,0-1-15,0 1 32,0 0-32,0 0 15,40-20-15,-20 0 0,19 20 0,1-20 16,-20 0-16,20 0 0,-1 0 0,1 0 15,0 0-15,-1 0 0,-19 0 0,20 0 16,-20 0-16,19 0 0,-19 0 16,20 0-16,-20 0 0,19 0 0,1 0 15,-20 0-15,0 0 0,0 0 16,19 0-16,-19 0 0,0 0 16,0 0-16,0 0 15,0 0-15,-1 0 0,1 0 16,0 0-1,0 0-15,0 0 16,0 0 0,-1 0-16,-19-20 31,20 20-31,-20-20 31,0 0-31,20 20 16,-20-20-16,20 20 0,0-19 0,-20-1 15,0 0-15,0-20 0,0 0 16,0 1-16,0 19 0,0-20 16,0 1-16,0-1 0,0 20 0,0 0 15,0 0-15,0 1 0</inkml:trace>
          <inkml:trace contextRef="#ctx0" brushRef="#br0" timeOffset="10032.401">2977 875 0,'20'0'0,"0"0"0,-1 0 16,1 0 15,0 0-31,-20 20 16,0 0-16,0 0 15,0 0-15,0 0 16,0-1-16,0 1 0,0 0 16,0 20-16,0-1 0,0 1 0,-20 0 15,20-1-15,0 1 0,0 20 0,-20-21 16,20 21-16,-19-1 0,19-19 0,0 0 15,-20 39-15,20-59 0,0 20 0,0-1 16,0 1-16,-20 0 0,20-20 0,-20 19 16,20-19-16,0 20 0,0 0 0,0-1 15,0-19-15,0 0 0,0 20 16,0-21-16,0 1 0,0 20 16,0-20-16,0 0 15,0 0-15,0-1 0</inkml:trace>
        </inkml:traceGroup>
      </inkml:traceGroup>
    </inkml:traceGroup>
    <inkml:traceGroup>
      <inkml:annotationXML>
        <emma:emma xmlns:emma="http://www.w3.org/2003/04/emma" version="1.0">
          <emma:interpretation id="{1A5410C1-3219-42EB-B681-14C160CA94DF}" emma:medium="tactile" emma:mode="ink">
            <msink:context xmlns:msink="http://schemas.microsoft.com/ink/2010/main" type="paragraph" rotatedBoundingBox="2361,1964 3631,1964 3631,4424 2361,44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98D0C5-6CB3-4FC7-AD52-68F6112195C8}" emma:medium="tactile" emma:mode="ink">
              <msink:context xmlns:msink="http://schemas.microsoft.com/ink/2010/main" type="inkBullet" rotatedBoundingBox="2351,4414 2376,1957 3647,1970 3621,4427"/>
            </emma:interpretation>
          </emma:emma>
        </inkml:annotationXML>
        <inkml:trace contextRef="#ctx0" brushRef="#br0" timeOffset="4157.1814">675 736 0,'0'20'0,"0"0"16,0 0-16,-20-20 0,0 20 0,0-20 0,20 39 15,-19-19-15,19 0 0,-20 0 16,20 0-16,-20 0 0,20 19 16,-20-19-16,0 20 0,-19-20 0,19 0 15,0-20-15,0 39 0,-20-19 0,20 20 16,1-1-16,-21 1 0,20-40 0,0 20 16,-79 79-1,59-99 1,21 40-16,-1-40 0,0 20 0,0 0 15,0-20-15,20 19 0,-20 1 16,20 0 0,-20 0-1,20 0 1,-19-20 78,-1 0-94</inkml:trace>
        <inkml:trace contextRef="#ctx0" brushRef="#br0" timeOffset="6291.4627">179 2364 0,'20'0'62,"0"0"-62,-1 0 16,21 0-16,-20 0 0,0 0 16,19 0-16,-19 0 0,20 0 0,-20 0 15,20 0-15,-1 0 0,-19 0 0,0 0 16,0 0-16,0 0 0,-1 0 0,1 0 15,0 19-15,-20 1 0,20-20 0,0 20 16,0 0-16,-1-20 0,1 0 16,0 20-16,-20 0 0,20-20 15,0 0 1,0 0-16,0 19 0</inkml:trace>
        <inkml:trace contextRef="#ctx0" brushRef="#br0" timeOffset="2464.7405">199 459 0,'0'-20'31,"20"20"-16,-1 0-15,1 0 0,20 0 0,0 20 16,-1-20-16,1 19 0,-20-19 0,20 0 16,-21 0-16,1 0 0,0 0 15,0 20-15,0-20 0,0 20 0,-1-20 16</inkml:trace>
        <inkml:trace contextRef="#ctx0" brushRef="#br0" timeOffset="2901.5435">219 796 0,'0'20'47,"19"-20"-31,1 0 0,0 0-16,0 0 15,0 0-15,-20 20 16,20-20-1,-1 0 1,1 19-16</inkml:trace>
        <inkml:trace contextRef="#ctx0" brushRef="#br0" timeOffset="5766.6147">238 1987 0,'20'0'31,"0"0"-31,0 0 0,20 0 16,-21 0-16,1 0 0,0-20 0,0 0 16,0 20-16,0 0 0,19-20 0,1 0 15,-20 0-15,0 20 0,0 0 16,-1 0-16,1 0 0,0 0 15,0 0 1,0 0 0,0 0-1,-1 0 1,1 0 15,-20 20-15,0 0-1,0 0-15,0 0 16,0 0 0,0-1-1,0 1-15,-20-20 0,1 20 16,-1 0-16,0 0 0,0 0 0,0-1 16,0 1-16,1 0 0,-1 0 15,0 0-15,20 0 0,-20-20 0,0 0 16,0 20-16,1-1 0,19 1 0,-20-20 15,20 20-15,0 0 0,-20-20 125,20 20-125</inkml:trace>
        <inkml:trace contextRef="#ctx0" brushRef="#br0" timeOffset="5058.8913">437 1590 0,'20'0'78,"0"0"-78,-1 0 16,1 0-16,0 20 16,0-20-16,0 19 15,-20 1 17</inkml:trace>
        <inkml:trace contextRef="#ctx0" brushRef="#br0" timeOffset="4646.9969">556 1173 0,'20'0'15,"0"0"1,-1 0 0,1 0-1,0 0-15,0 0 0,0 40 0,0-40 16,-1 0-16,1 19 0,-20 1 16,20 0-16,0 0 0,0 0 15,0 0-15,0 0 0,-1-1 16,-19 1-16,0 0 0,0 0 0,20 20 15,0-21-15,0-19 0,0 20 16,0 0-16,-1 0 0,-19 0 16,20-20-16,0 20 15,0-20-15,0 20 0,0-20 16,0 0-16,-1 0 16,1 0-16,0 0 15,0 0 48,0 0-63</inkml:trace>
        <inkml:trace contextRef="#ctx0" brushRef="#br0" timeOffset="1943.9406">635 42 0,'0'20'47,"0"0"-47,0-1 0,0 1 0,0 0 16,0 0-16,0 0 0,0 0 0,0 19 15,0-19-15,0 0 0,0 20 0,0-20 16,0 19-16,0 1 0,0 0 16,0 19-16,0-19 0,0 0 0,0-1 15,0 1-15,0 0 0,0-1 0,0 1 16,-20 0-16,1-21 0,19 1 16,0 0 93</inkml:trace>
        <inkml:trace contextRef="#ctx0" brushRef="#br0" timeOffset="3337.4221">655 399 0,'20'0'16,"0"0"0,0 0-16,-1 0 15,1 0-15,0 0 16,0 0 15,0 0-15,0 0-16,0 20 15,-1 0-15,1 0 32</inkml:trace>
        <inkml:trace contextRef="#ctx0" brushRef="#br0" timeOffset="3669.3229">675 677 0,'20'0'32,"0"0"-17,-1 0-15,1 0 0,0 0 63</inkml:trace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7:18.224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5D1E47-AA3B-41C8-8B71-1C4AF63E5DDD}" emma:medium="tactile" emma:mode="ink">
          <msink:context xmlns:msink="http://schemas.microsoft.com/ink/2010/main" type="inkDrawing" rotatedBoundingBox="9399,2550 9422,4262 8476,4275 8453,2563" semanticType="callout" shapeName="Other">
            <msink:sourceLink direction="with" ref="{D5525197-A30E-477A-A754-1C5979D1F4B1}"/>
          </msink:context>
        </emma:interpretation>
      </emma:emma>
    </inkml:annotationXML>
    <inkml:trace contextRef="#ctx0" brushRef="#br0">319 20 0,'0'-20'15,"-20"20"1,20 20 0,-20 0-16,1 0 0,19 19 15,-20-39-15,20 40 0,-20 0 0,20-1 16,-20 1-16,20 0 0,0 0 0,0-1 15,-20 21-15,20-21 0,0 1 16,-20 0-16,20 0 0,-19 19 0,19-39 16,0 20-16,0-1 0,-20 1 0,20 0 15,0-1-15,-20 1 0,20 0 0,-20-1 16,20 1-16,-20 0 0,20-20 0,0 19 16,-20-19-16,20 0 0,-20-20 15,20 20-15,0 0 0,0-1 16,0 1-16,0 0 0,0 0 15,0 0-15,0 0 0,0 0 0,0-1 16,-19 1-16,19 0 0,0 0 16,0 0-1,0 0 1</inkml:trace>
    <inkml:trace contextRef="#ctx0" brushRef="#br0" timeOffset="-845.4827">121 377 0,'20'20'31,"-1"-20"-31,1 0 0,0 0 16,20 0-16,-1 0 0,1 0 0,-20 0 15,20 0-15,-1 0 0,21 0 0,-20 0 16,-1 0-16,1 0 0,19 0 16,-19 0-16,-20 0 0,20 0 0,-20 0 15,-1 0-15,1 0 0,0 0 16,0 0-16,0 0 0,0 0 15,-1 0 1,1 20-16,-20 0 31,0 0-15,0 19 0,0 21-1,0-20-15,0-21 16,0 1-16,0 0 0,0 20 15,0-1-15,0-19 0,0 20 16,0-20-16,0 19 0,-20-39 0,1 40 16,-1 0-16,20 0 0,-20-1 0,0 1 15,20 0-15,-20 39 0,20-20 0,-20-19 16,1 20-16,19-21 0,-20 21 0,20-20 16,-20-1-16,20-19 0,0 0 0,-20 20 15,20-20-15,0-1 0,0 1 16,0 0-16,0 0 15,-20-20 17,20 20-17,-20-20-15,0 0 16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7:16.191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4B2AB1-0323-490D-B9B5-28C209FA2C39}" emma:medium="tactile" emma:mode="ink">
          <msink:context xmlns:msink="http://schemas.microsoft.com/ink/2010/main" type="inkDrawing" rotatedBoundingBox="8234,2381 8249,2381 8249,2396 8234,2396" shapeName="Other"/>
        </emma:interpretation>
      </emma:emma>
    </inkml:annotationXML>
    <inkml:trace contextRef="#ctx0" brushRef="#br0">0 0 0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19.034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9534895-7313-483D-AF18-5A17C6EBB30C}" emma:medium="tactile" emma:mode="ink">
          <msink:context xmlns:msink="http://schemas.microsoft.com/ink/2010/main" type="inkDrawing" rotatedBoundingBox="12799,4444 13434,4454 13433,4494 12798,4483" shapeName="Other"/>
        </emma:interpretation>
      </emma:emma>
    </inkml:annotationXML>
    <inkml:trace contextRef="#ctx0" brushRef="#br0">3989 357 0,'0'20'78,"19"0"-62,1-20-16,20 0 0,-20 0 15,0 0-15,-1 0 0,21 0 0,0 0 16,0 0-16,-1 0 0,1 0 0,0 0 16,-1 0-16,1 0 0,-20 0 0,0 0 15,-1 0-15,21 0 0,-20 0 16,0 0-16,0 0 16,0 0-16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7:16.655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525197-A30E-477A-A754-1C5979D1F4B1}" emma:medium="tactile" emma:mode="ink">
          <msink:context xmlns:msink="http://schemas.microsoft.com/ink/2010/main" type="inkDrawing" rotatedBoundingBox="8234,2381 9167,2381 9167,2396 8234,2396" shapeName="Other">
            <msink:destinationLink direction="with" ref="{455D1E47-AA3B-41C8-8B71-1C4AF63E5DDD}"/>
          </msink:context>
        </emma:interpretation>
      </emma:emma>
    </inkml:annotationXML>
    <inkml:trace contextRef="#ctx0" brushRef="#br0">0 0 0,'20'0'94,"0"0"-79,20 0-15,0 0 0,-1 0 16,-19 0-16,0 0 0,0 0 16,0 0-16,-1 0 0,1 0 15,0 0-15,0 0 0,0 0 0,0 0 16,0 0-16,-1 0 0,1 0 16,0 0-16,0 0 0,0 0 15,0 0-15,-1 0 16,1 0-16,0 0 15,0 0-15,0 0 16,0 0 0,0 0-16,-1 0 15,1 0-15,0 0 0,0 0 0,0 0 16,0 0 0,-1 0-16,1 0 0,0 0 15,0 0 1,0 0-16,0 0 15,-1 0 1,1 0-16,0 0 0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7:20.398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15F3F9-8254-4C78-918E-C0C8732C39AB}" emma:medium="tactile" emma:mode="ink">
          <msink:context xmlns:msink="http://schemas.microsoft.com/ink/2010/main" type="writingRegion" rotatedBoundingBox="10684,1996 28310,2135 28293,4246 10668,4106"/>
        </emma:interpretation>
      </emma:emma>
    </inkml:annotationXML>
    <inkml:traceGroup>
      <inkml:annotationXML>
        <emma:emma xmlns:emma="http://www.w3.org/2003/04/emma" version="1.0">
          <emma:interpretation id="{85803AFB-9AF0-4072-8031-D3372E30C167}" emma:medium="tactile" emma:mode="ink">
            <msink:context xmlns:msink="http://schemas.microsoft.com/ink/2010/main" type="paragraph" rotatedBoundingBox="10684,1996 28310,2135 28293,4246 10668,41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043B5D-5C8B-4A22-B581-73C6B7D1F89C}" emma:medium="tactile" emma:mode="ink">
              <msink:context xmlns:msink="http://schemas.microsoft.com/ink/2010/main" type="line" rotatedBoundingBox="10684,1996 28310,2135 28293,4246 10668,4106"/>
            </emma:interpretation>
          </emma:emma>
        </inkml:annotationXML>
        <inkml:traceGroup>
          <inkml:annotationXML>
            <emma:emma xmlns:emma="http://www.w3.org/2003/04/emma" version="1.0">
              <emma:interpretation id="{6F0E7E52-B22A-4B5E-959F-5FF23244EE54}" emma:medium="tactile" emma:mode="ink">
                <msink:context xmlns:msink="http://schemas.microsoft.com/ink/2010/main" type="inkWord" rotatedBoundingBox="10684,1996 12094,2007 12077,4111 10668,41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-2362 1012 0,'0'20'31,"0"-1"-15,20-19-1,0 0-15,0 0 0,0 0 0,19 0 16,-19 0-16,0 0 0,40 0 16,158 0-1,-139 0 1,-19 0-16,-21 0 0,1 0 15,0 0-15,-1 0 0,1 0 0,0 0 16,0 0-16,-1 0 0,-19 0 0,0 0 16,0 0-16,0 0 0,19 0 0,-19 0 15,0 0-15,20 0 0,-20 0 16,-1 0-16,21 0 0,0 0 0,-20 0 16,-1 0-16,21 0 0,-20 0 15,20 0-15,-20 0 0,-1 0 0,1 0 16</inkml:trace>
          <inkml:trace contextRef="#ctx0" brushRef="#br0" timeOffset="687.0108">-1568 357 0,'0'20'62,"0"19"-62,0 1 0,0 0 16,0 19-16,0-19 0,0 20 0,0-21 15,0 21-15,0-21 0,0 21 0,0-20 16,0 19-16,0-19 0,0 39 0,0-19 16,0-21-16,0 1 0,0 20 0,0-21 15,0 1-15,0 0 0,0-1 16,0-19-16,0 0 0,0 20 0,0-20 16,0 0-16,0-1 0,0 1 15,0 0-15,0 0 16,0 0-1,20-20 1,0 20-16,-20-1 16,0 1-16,0 0 15,0 0-15,0 0 0,0 0 16,0-1-16,0 1 0,0 0 16,0 0-1</inkml:trace>
          <inkml:trace contextRef="#ctx0" brushRef="#br0" timeOffset="-895.7976">-1370-219 0,'0'-19'0,"-19"19"47,19 19 0,0 1-47,0 0 15,0 0-15,-20-20 0,20 20 16,0 0-16,-20-1 0,20 1 0,-20 0 16,0-20-16,20 20 0,-20 0 15,20 0-15,-39 0 16,19-1-16,20 1 0,-20 0 0,0 0 16,0 0-16,0-20 0,20 20 15,-19-20-15,-1 19 0,0-19 0,0 0 16,0 0-16,0 0 0,1 0 15,-1 0-15,0 0 16,0 0 0,0 0-16,0 0 15</inkml:trace>
        </inkml:traceGroup>
        <inkml:traceGroup>
          <inkml:annotationXML>
            <emma:emma xmlns:emma="http://www.w3.org/2003/04/emma" version="1.0">
              <emma:interpretation id="{50F988E5-E8FB-4E86-B3C9-FF57C5702916}" emma:medium="tactile" emma:mode="ink">
                <msink:context xmlns:msink="http://schemas.microsoft.com/ink/2010/main" type="inkWord" rotatedBoundingBox="13036,2241 14092,2250 14078,4072 13022,406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742.0273">59 1250 0,'20'0'0,"0"0"15,59 0-15,-39 0 0,-20 0 0,59 0 16,-39 0-16,19 0 0,-19 0 0,20 0 16,-21 0-16,1 0 0,-20 0 0,0 0 15,0 0-15,-1 0 0,1 0 0,0 0 16,0 0-16,0 0 0,0 0 16,-1 0-1,1 0 1,0 0-1,0 0 1</inkml:trace>
          <inkml:trace contextRef="#ctx0" brushRef="#br0" timeOffset="1476.8641">0 0 0,'20'20'0,"-1"-20"15,1 0-15,0 0 0,0 0 0,20 19 16,-21-19-16,21 0 0,-20 0 15,40 0-15,-21 0 0,1 0 0,0 0 16,-1 0-16,21 0 0,-21 0 0,1 0 16,0 0-16,-20 0 0,0 0 15,-1 0-15,1 0 0,0 0 0,0 0 16,0 0 15,0 0-15,-1 0-16,1 0 15,0 0-15,0 0 16</inkml:trace>
          <inkml:trace contextRef="#ctx0" brushRef="#br0" timeOffset="2312.4689">635 99 0,'-20'0'16,"0"0"15,0 0-15,0 0-16,0 0 15,1 20-15,19 0 16,-20-20-16,0 19 0,0 1 15,20 0-15,-20-20 0,0 20 16,1 0-16,19 0 16,-20 0-16,0-20 0,20 19 15,-20-19-15,20 20 0,-20-20 0,20 20 16,-20-20-16,1 0 0,19 20 0,0 0 16,-20-20-16,0 20 15,20-1-15,0 1 31,0 0 79,0 20-95,0-20-15,0 19 0,0 1 16,0 0-16,0 19 0,0-19 0,0 19 16,0-19-16,0 20 0,0-21 0,0 21 15,0 19-15,0-59 0,0 59 0,0-19 16,0 0-16,0-1 0,0-19 0,0-1 16,0 1-16,0 0 0,0-20 0,0 19 15,0-19 1,0 0-16,0 0 94,0 0-79</inkml:trace>
          <inkml:trace contextRef="#ctx0" brushRef="#br0" timeOffset="3265.2095">238 496 0,'0'-20'62,"20"20"-46,19 0-1,-19 0-15,0 0 0,20 0 16,-1 0-16,1 0 0,0 0 0,-1 0 16,1 0-16,0 0 0,0 0 15,-21 0-15,21 0 0,0 0 0,-20 0 16,-1 0-16,1 0 0,20 0 16,-20 0-1,0 0-15,-1 0 16,1 0-16,0 0 15,0 0-15,0 0 16,0 0-16,0 0 47,-1 0-31,-19 20-1,0 0 1,0-1-16,0 1 15,0 0-15,-19-20 16,19 20-16,-20 0 0,20 0 16,0 0-16,-20-1 15,20 21-15,0-20 0,0 0 0,-20 0 16,20-1-16,0 21 0,-20 0 0,20-1 16,-20-19-16,20 20 0,0 0 0,0-1 15,-20 1-15,20-20 0,0 20 0,0-1 16,0-19-16,0 20 0,0-20 15,0 0-15,0-1 0,0 1 16,0 0-16,0 0 0,0 0 16,0 0-16,0-1 0,0 1 15,0 0-15,0 0 16,0 0 0,0 0-16,-19-20 15,19 20 1,-20-20-16,20 19 0,-20-19 15,20 20-15,-20 0 0,20 0 16,0 0-16,-20 0 16,20-1-1</inkml:trace>
          <inkml:trace contextRef="#ctx0" brushRef="#br0" timeOffset="4264.7989">397 1766 0,'0'20'16,"0"-1"-16,0 1 31,19-20-15,1 0-16,20 0 0,-20 0 15,19 0-15,-19 0 16,20 0-16,-20 0 0,20 0 0,-1 0 16,1-20-16,-20 20 0,19 0 15,-19 0-15,0 0 0,0 0 0,20 0 16,-21 0-16,1 0 0,0 0 15,0 0-15,0 0 16,0 0 0,0 0-1</inkml:trace>
        </inkml:traceGroup>
        <inkml:traceGroup>
          <inkml:annotationXML>
            <emma:emma xmlns:emma="http://www.w3.org/2003/04/emma" version="1.0">
              <emma:interpretation id="{0A508ADE-3EB3-4909-88A9-C8F97F867C06}" emma:medium="tactile" emma:mode="ink">
                <msink:context xmlns:msink="http://schemas.microsoft.com/ink/2010/main" type="inkWord" rotatedBoundingBox="15006,2256 16236,2266 16222,4150 14991,414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9472.6258">2619 20 0,'0'19'63,"0"1"-63,0 20 0,0 19 15,0-19-15,0 20 0,0-1 0,0-19 16,0 19-16,0 21 0,0-60 0,0 59 16,0-19-16,0 19 0,0 0 0,0-19 15,0-1-15,0 21 0,0-1 0,0-39 16,0 19-16,0-19 0,0 0 0,0-1 15,0-19-15,0 20 0,0 0 0,0-1 16,0-19-16,0 20 0,0-20 16,0 19-16,20-19 0,0 0 15,-20 0-15,20 0 0,-20 0 0,0 19 16,0-19-16,0 0 16,0 0-16,19 0 0,-19-1 0,0 1 15,0 0 1,20 0-16,-20 0 0,0 0 31</inkml:trace>
          <inkml:trace contextRef="#ctx0" brushRef="#br0" timeOffset="8820.6067">1964 694 0,'20'0'78,"0"0"-78,0 0 0,0 0 0,-1 0 16,1 0-16,20 0 0,-20 0 0,19 0 16,-19 0-16,20 0 0,0 0 0,-1 0 15,1 0-15,20 0 0,19 0 0,-59 0 16,59 0-16,-19 0 0,-1 0 0,-19 0 16,0 0-16,19 0 0,-39 0 0,20 0 15,-1 0-15,-19 0 0,0 0 16,0 0-16,0 0 0,0 0 15,-1-20-15,1 20 47,0 0-31,0 0 0,0 0-1,0-19 1,0 19-16</inkml:trace>
        </inkml:traceGroup>
        <inkml:traceGroup>
          <inkml:annotationXML>
            <emma:emma xmlns:emma="http://www.w3.org/2003/04/emma" version="1.0">
              <emma:interpretation id="{2BA031AB-F014-4F98-8951-47ECF33A0348}" emma:medium="tactile" emma:mode="ink">
                <msink:context xmlns:msink="http://schemas.microsoft.com/ink/2010/main" type="inkWord" rotatedBoundingBox="17586,2376 19199,2389 19186,4039 17573,402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1770.3315">4544 813 0,'0'-20'109,"40"20"-93,-21 0-16,61 0 0,-21 0 16,1 0-16,39 0 0,-39 0 0,-1 0 15,1 0-15,-1 0 0,21 0 0,-21 0 16,-19 0-16,0 0 0,-1 0 16,-19 0-16,0 0 0,0 0 15,0 0 1,-1 0-16,1 0 15,0 0 1,0 0 0,0 20-16,0-20 31,-20 20-15,0 0-16,0 0 15,0 0 1,0-1-16,0 1 15,0 0 17,0 0-32,0 0 0,-20 0 15,20 0-15,-20-1 0,20 1 16,-20 0-16,0 20 0,0-20 0,20 19 16,0-19-16,0 0 0,0 0 0,-19 20 15,-1-1-15,20 1 0,0 0 0,0 19 16,0-19-16,0 0 0,0-1 0,0-19 15,0 20-15,0-1 0,0-19 16,0 0-16,0 0 0,20 0 16,-1-20-16,21 0 0,0 20 15,-1-20-15,1 0 0,0 0 0,0 0 16,-21 0-16,21 0 0,0 0 16,-20 0-16,19 0 0,-19 0 0,0 0 15,0 0-15,0 0 0,-1-20 16,1 20-16,0 0 0,-20-20 0,20 20 15,-20-20-15,20 0 0,0 0 16,0 20-16,-20-19 16,19-1-16,1 0 0,-20 0 15,0 0 1,0 0-16,0 1 0,0-1 16,0-20-16,0 20 15,0 0-15,-20 0 0</inkml:trace>
          <inkml:trace contextRef="#ctx0" brushRef="#br0" timeOffset="13170.8985">5060 139 0,'-20'0'78,"20"19"-63,0 1-15,0 0 0,0 0 16,0 0-16,0 0 0,0 19 0,0 1 16,0-20-16,0 0 0,0 0 15,0-1-15,0 1 0,0 20 16,0-20-16,0 0 0,0-1 0,0 1 16,0 0-16,0 0 0,0 0 15,0 0-15,0 19 0,0-19 16,0 0-16,0 0 0,0 20 15,-20-21-15,20 1 0,0 0 16,0 0-16,0 0 0,-20 0 0,20-1 16,-20 21-16,20-20 0,0 0 15,0 0-15,-19 19 0,19-19 0,0 20 16,-20 0-16,20-21 0,-20 21 16,0 0-16,20-20 0,0 0 15,0-1-15,0 1 0,0 0 16,-20 0-16,20 20 0,0-21 0,0 1 15,-20-20-15,1 20 16,-1-20-16,20 20 16,0 0-16,0 0 0,0 0 15,-20-1 1,20 1-16,0 0 0,-20-20 16,0 20-1,20 0-15,0 0 16,0-1-1,-20-19 1,20 20-16,-20 0 0,1-20 16,19 20-16,-20-20 78,20 20-63,-20-20 1,20 20 0,-20-20 156</inkml:trace>
        </inkml:traceGroup>
        <inkml:traceGroup>
          <inkml:annotationXML>
            <emma:emma xmlns:emma="http://www.w3.org/2003/04/emma" version="1.0">
              <emma:interpretation id="{AC422E9F-74A2-41E2-AE96-DD30B00FDEDE}" emma:medium="tactile" emma:mode="ink">
                <msink:context xmlns:msink="http://schemas.microsoft.com/ink/2010/main" type="inkWord" rotatedBoundingBox="20170,2297 21542,2308 21529,3928 20157,391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5014.9341">7143 655 0,'0'-20'16,"20"20"-1,0 0 17,0 0-32,-20 20 15,0-1-15,0 1 0,0 20 16,0 99 15,0-100-31,0-19 16,0 0-16,0 0 0,0 0 0,0 0 15,0 19-15,0-19 16,0 0-16,0 0 0,0 0 16,-20-20-1,0 20-15,20-1 0,-20-19 16,20 20-16,0 0 15,-19-20 32,19 20-47</inkml:trace>
          <inkml:trace contextRef="#ctx0" brushRef="#br0" timeOffset="15776.5879">7501 59 0,'19'0'47,"1"20"-47,0 0 16,-20 20-16,20-21 0,0 1 0,20 0 15,-21 20-15,-19-20 0,40 19 0,-40 1 16,20 0-16,20-1 0,-40 1 0,19 0 16,1-1-16,0 41 0,0-40 0,0-1 15,0 21-15,0-21 0,-1 21 0,21 19 16,-20-39-16,20 0 0,-21 19 0,1-19 16,-20 0-16,20-1 0,0-19 0,-20 20 15,0 0-15,20-21 0,0 21 16,-1-20-16,1 20 0,-20-21 15,20 1-15,0 0 0,0 0 16,-20 0-16,20 0 16,0 0-1,-1-20-15,1 19 0,0 1 16,0 0 0,0 0-1,0-20-15,-1 20 16,1-20-1,0 0-15,0 20 16,-20-1-16,20-19 16</inkml:trace>
        </inkml:traceGroup>
        <inkml:traceGroup>
          <inkml:annotationXML>
            <emma:emma xmlns:emma="http://www.w3.org/2003/04/emma" version="1.0">
              <emma:interpretation id="{65B0D835-EA58-4E78-8C80-1849EE0DD97F}" emma:medium="tactile" emma:mode="ink">
                <msink:context xmlns:msink="http://schemas.microsoft.com/ink/2010/main" type="inkWord" rotatedBoundingBox="22328,2277 23761,2289 23751,3576 22318,3565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7608.8371">9644 39 0,'20'0'47,"-1"0"-47,-19 20 0,0 0 15,0 0-15,0 0 16,0 0-16,0 19 0,0-19 16,0 0-16,0 0 0,0 20 15,0-21-15,0 1 0,0 0 16,0 20-16,0-1 0,0 1 0,0 0 0,0-1 15,0 1-15,0 20 0,0-21 16,0 1-16,0 0 0,0-1 0,0 21 16,0-20-16,0-21 0,0 21 0,0 0 15,0-20-15,0 0 0,0 19 16,0-19-16,0 0 0,0 0 0,0 0 16,20-1-16,-20 1 0,20 0 15,0 0-15,0 0 0,19-20 16,-19 0-16,0 20 15,0-20-15,0 20 0,0-20 16,0 19-16,-1-19 0,1 0 0,-20 20 16,40-20-16,-20 0 0,19 0 0,-19 0 15,20 0-15,0 0 16,-1 0-16,1 0 0,0 0 0,-20 0 16,19 0-16,-19 0 0,0 0 0,0 0 15,0 0-15,0 0 0,-1 0 0,1 0 16,20-20-16,-20 20 0,0 0 15,-1 0-15,1-19 0,0 19 0,0 0 16,0 0 0,0 0-16,-1 0 15,-19-20 32,20 20-31,-20-20-1,0 0-15,0 0 0,0 0 0,0 0 16,0-19-16,0-1 0,0 0 16,0 21-16,0-21 0,0 20 0,0 0 15,0 0-15,0 0 0,0 1 0</inkml:trace>
          <inkml:trace contextRef="#ctx0" brushRef="#br0" timeOffset="16792.0053">10120 397 0,'0'19'47,"-20"-19"-47,20 20 16,-20-20-16,20 20 16,-20-20-16,1 0 15,19 20-15,-20-20 0,20 20 16,-20-20-16,0 20 15,0-20-15,-19 0 0,19 0 0,-20 0 16,20 0-16,-20 19 0,1 1 16,-1-20-16,20 20 0,-19-20 0,39 20 15,-20-20-15,0 20 0,0-20 0,0 0 16,-19 0-16,19 0 0,0 0 16,0 0-16,0 0 0,0 0 0,0 0 15,1 0-15,-1 0 0,0 0 16,0 0-16,0 0 0,0 0 15,20 20-15,-19-20 16,19 20 0</inkml:trace>
        </inkml:traceGroup>
        <inkml:traceGroup>
          <inkml:annotationXML>
            <emma:emma xmlns:emma="http://www.w3.org/2003/04/emma" version="1.0">
              <emma:interpretation id="{ED5B7C65-37E8-426A-B9C6-EDCC60803540}" emma:medium="tactile" emma:mode="ink">
                <msink:context xmlns:msink="http://schemas.microsoft.com/ink/2010/main" type="inkWord" rotatedBoundingBox="24711,2159 25928,2169 25915,3928 24697,3918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8889.1099">11668 714 0,'0'20'16,"20"-20"0,0 20-16,19-20 0,1 0 0,0 0 15,-1 0-15,21 0 0,-21 0 0,61 0 16,-21 0-16,-39 0 15,19 0-15,-19-20 0,0 20 0,-21 0 16,21-20-16,-20 20 0,0 0 0,0 0 16,0 0-16,-1 0 0,1 0 15,0 0-15</inkml:trace>
          <inkml:trace contextRef="#ctx0" brushRef="#br0" timeOffset="19453.227">12045 1012 0,'0'20'0,"0"-1"16,0 1-16,-20 0 15,0 0-15,20 0 0,0 0 16,0-1 0,0 1-16,0 0 15,0 0-15,0 0 0,-20-20 16,0 20-16,20 0 47,0-1-32,-19 1 1,19 0-16,0 0 0,-20-20 16,0 20-16,20 0 15,0-1-15</inkml:trace>
          <inkml:trace contextRef="#ctx0" brushRef="#br0" timeOffset="18452.7009">11965-80 0,'0'20'125,"0"0"-125,20 0 0,0 0 0,0-20 15,20 20-15,-20 19 0,19-19 16,1 0-16,-20 0 0,19 0 0,-19-1 16,0-19-16,0 0 0,0 0 15,0 0-15,-1 0 0,-19 20 16</inkml:trace>
          <inkml:trace contextRef="#ctx0" brushRef="#br0" timeOffset="20101.0961">12422 1032 0,'20'0'16,"0"0"-1,-1 0-15,1 19 16,-20 1-16,20 0 15,-20 0-15,20 20 0,-20-21 16,20 21-16,0-20 0,-20 0 16,19 0-16,-19 0 0,20-20 0,-20 19 15,0 1-15,0 0 0,0 20 16,20-20-16,0-1 0,0 1 0,0-20 16,-20 20-16,20 0 0,-1 0 15,-19 0-15,0 0 0,20-20 16,0 19-16,0 1 15,0 0-15,-20 0 16,20 0 15,-20 0-15,19-20 0,1 19-1</inkml:trace>
        </inkml:traceGroup>
        <inkml:traceGroup>
          <inkml:annotationXML>
            <emma:emma xmlns:emma="http://www.w3.org/2003/04/emma" version="1.0">
              <emma:interpretation id="{8A3E51D3-E6D6-40BC-8E22-EB77405DE2F0}" emma:medium="tactile" emma:mode="ink">
                <msink:context xmlns:msink="http://schemas.microsoft.com/ink/2010/main" type="inkWord" rotatedBoundingBox="26912,3087 28302,3098 28296,3792 26906,3781"/>
              </emma:interpretation>
              <emma:one-of disjunction-type="recognition" id="oneOf7">
                <emma:interpretation id="interp7" emma:lang="" emma:confidence="0">
                  <emma:literal>工</emma:literal>
                </emma:interpretation>
                <emma:interpretation id="interp8" emma:lang="" emma:confidence="0">
                  <emma:literal>2</emma:literal>
                </emma:interpretation>
                <emma:interpretation id="interp9" emma:lang="" emma:confidence="0">
                  <emma:literal>z</emma:literal>
                </emma:interpretation>
                <emma:interpretation id="interp10" emma:lang="" emma:confidence="0">
                  <emma:literal>Z</emma:literal>
                </emma:interpretation>
                <emma:interpretation id="interp11" emma:lang="" emma:confidence="0">
                  <emma:literal>卫</emma:literal>
                </emma:interpretation>
              </emma:one-of>
            </emma:emma>
          </inkml:annotationXML>
          <inkml:trace contextRef="#ctx0" brushRef="#br0" timeOffset="23055.3401">13870 1508 0,'20'0'109,"40"0"-109,-20 0 0,19 0 0,1 0 16,-1 0-16,-19 0 0,59 0 0,-39 0 15,-1 0-15,40 0 0,-39 0 0,-1 0 16,1 0-16,-1 0 0,-39 0 0,20 0 15,0 0-15,-21 0 0,1 0 0,0 0 16,0 0-16,0 0 16,0 0-16,0 0 15,-1 0-15,1 0 16,0 0-16,0 20 16,0-20-16,0 0 15,-1 0-15,-19 20 0,20-20 16,0 0-1,0 0-15,0 0 16,0 0 15,0 0-15</inkml:trace>
          <inkml:trace contextRef="#ctx0" brushRef="#br0" timeOffset="22334.4876">13930 1012 0,'0'-20'16,"0"0"0,20 0-1,20 20-15,-1 0 0,1 0 16,19-20-16,-19 20 0,0-20 0,0 20 16,-1-19-16,-19 19 0,20 0 0,-1-20 15,1 20-15,-20-20 0,0 20 16,0 0-16,-1 0 0,1 0 15,0 0-15,0 0 16,0 0 0,0 0-16,0 0 0,-1 0 15,1 0-15,0 0 0,0 0 16,0 0-16,0 0 16,-1 0-1,1 0 1,0 0-1,0 0 17,0 20-32,-20 0 15,0-1 1,0 21 0,0-20-16,0 0 0,0 0 0,0 19 15,0-19-15,0 0 0,0 20 16,0-20-16,0-1 0,0 1 0,0 20 15,0-20-15,0 0 0,0 0 0,-20 19 16,20-19-16,0 0 0,0 0 16,0 19-16,0-19 0,0 0 0,0 0 15,0 0 1,0 0 0,-20-20 46,20 20-46</inkml:trace>
        </inkml:traceGroup>
        <inkml:traceGroup>
          <inkml:annotationXML>
            <emma:emma xmlns:emma="http://www.w3.org/2003/04/emma" version="1.0">
              <emma:interpretation id="{43E4D647-00CC-4C6D-A37A-7FDD43D5A140}" emma:medium="tactile" emma:mode="ink">
                <msink:context xmlns:msink="http://schemas.microsoft.com/ink/2010/main" type="inkWord" rotatedBoundingBox="27027,2592 27899,2599 27893,3475 27020,3468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1130.8191">13990 357 0,'19'0'62,"1"0"-46,0 0-16,0 0 0,0 0 15,0 0-15,-1 0 0,1 0 0,20 0 16,20 0-16,-21 0 0,1 0 0,0 0 16,-1 0-16,-19 0 0,20 0 0,-20 0 15,-1 0-15,41 0 0,-20 0 0,-1 0 16,1 0-16,0 0 0,-20 0 0,19 0 16,-19 0-16,0 0 0,0 0 15,0 0-15</inkml:trace>
          <inkml:trace contextRef="#ctx0" brushRef="#br0" timeOffset="21574.676">14426 436 0,'0'20'0,"0"0"15,0 0-15,0 0 16,0-1-16,0 1 16,0 0-16,0 0 0,0 0 15,0 0-15,0 0 0,0 19 16,0 1-16,0-20 0,0 0 0,0 19 15,0-19-15,0 0 0,0 0 16,0 0-16,0-1 0,0 21 0,0-20 16,0 0-16,0 20 0,0-21 15,0 1-15,0 0 0,0 0 0,0 0 16,0 0-16,0-1 16,0 1-16,0 0 0,0 0 15,-20-20 48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7:46.618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5FD35B9-E3F1-4040-BC19-C74F6D50B6C6}" emma:medium="tactile" emma:mode="ink">
          <msink:context xmlns:msink="http://schemas.microsoft.com/ink/2010/main" type="writingRegion" rotatedBoundingBox="2241,10263 14305,10234 14309,11797 2245,11826"/>
        </emma:interpretation>
      </emma:emma>
    </inkml:annotationXML>
    <inkml:traceGroup>
      <inkml:annotationXML>
        <emma:emma xmlns:emma="http://www.w3.org/2003/04/emma" version="1.0">
          <emma:interpretation id="{846FF654-6A45-4156-81BE-227DF26F1A9A}" emma:medium="tactile" emma:mode="ink">
            <msink:context xmlns:msink="http://schemas.microsoft.com/ink/2010/main" type="paragraph" rotatedBoundingBox="2241,10263 14305,10234 14309,11797 2245,118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42CBA0-F4F5-435B-AEF0-4BEB22673C3E}" emma:medium="tactile" emma:mode="ink">
              <msink:context xmlns:msink="http://schemas.microsoft.com/ink/2010/main" type="line" rotatedBoundingBox="2241,10263 14305,10234 14309,11797 2245,11826"/>
            </emma:interpretation>
          </emma:emma>
        </inkml:annotationXML>
        <inkml:traceGroup>
          <inkml:annotationXML>
            <emma:emma xmlns:emma="http://www.w3.org/2003/04/emma" version="1.0">
              <emma:interpretation id="{72AE4089-7251-4F7A-9076-C1708DF30297}" emma:medium="tactile" emma:mode="ink">
                <msink:context xmlns:msink="http://schemas.microsoft.com/ink/2010/main" type="inkWord" rotatedBoundingBox="2241,10263 4602,10257 4606,11821 2245,118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1032 1290 0,'19'0'16,"1"0"-16,20 0 0,-20-20 0,0 20 16,-1 0-16,1 0 0,0 0 15,20 0-15,-20 0 0,0 0 16,-1 0-16,21 0 0,39 0 0,-19 0 16,0 0-16,-1 0 0,40 0 0,-19 0 15,-21 0-15,40 0 0,-19 0 16,-21 0-16,21 0 0,-41 0 0,1 0 15,-20 0-15,0 0 0,0 0 16</inkml:trace>
          <inkml:trace contextRef="#ctx0" brushRef="#br0" timeOffset="-532.3765">1409 40 0,'0'20'47,"0"-1"-47,0 1 0,0 20 16,0 0-16,0-1 0,0-19 16,0 20-16,0 0 0,0 19 0,0-19 15,0-1-15,0 1 0,0 0 0,0-1 16,0 1-16,0-20 0,0 0 15,19 0-15,1 0 16,0-20-16,20 0 0,0 0 16,-1 0-16,1 0 0,0 0 0,-21 0 15,1 0-15,0 0 0,20 0 0,-20 0 16,-1 0-16,1 0 0,0 0 0,0 0 16,0 0-16,0 0 15,0 0-15,-1 0 16,1 0-1</inkml:trace>
          <inkml:trace contextRef="#ctx0" brushRef="#br0" timeOffset="-1004.1095">1051 139 0,'0'20'62,"0"19"-62,0 1 0,0 0 0,0 0 16,-19-1-16,19 21 0,-20-21 0,0 1 16,0 0-16,0-1 0,20 1 0,0 20 15,-20-21-15,0 1 0,20 0 16,-19-20-16,19 19 0,0-19 0,0 0 15,0 0 1</inkml:trace>
          <inkml:trace contextRef="#ctx0" brushRef="#br0" timeOffset="-2156.8685">0 0 0,'20'0'31,"-1"0"-31,-19 40 16,0-20-16,20 19 0,-20 1 15,0 0-15,0-1 0,40 21 0,-40-1 16,20 1-16,-20 19 0,0-19 0,0-1 16,0 1-16,0 39 0,20-39 0,-20 39 15,19-40-15,1 21 0,-20-1 0,20-39 16,-20 19-16,20-19 0,0-20 0,-20 20 16,20-40-16,0 19 0,-20 1 15,19-20 1,1 0-1,0-39-15,0 19 16,-20-20-16</inkml:trace>
          <inkml:trace contextRef="#ctx0" brushRef="#br0" timeOffset="-1507.8445">337-119 0,'0'-20'32,"20"20"-17,20 0-15,-1 0 0,21 0 16,-1 0-16,1 0 0,39 0 0,-39 0 15,19 0-15,20 0 0,-39 0 0,118 0 16,21 0-16,-21-20 0,21 20 0,-100-20 16,-20 1-16,21 19 0,-41 0 0,1 0 15,-1 0-15,-19 0 0,0 0 0,-21 0 16,1 0-16,0 0 0,-20 19 16,0 21-1,0 0-15,0-20 0,0 19 0,0 1 16,0 20-16,0-1 0,0-19 0,0-1 15,0 1-15,0 0 0,-40 19 16,40-19-16,-19 20 0,-1 19 0,20-20 16,-40 1-16,20 0 0,0 19 0,-19-39 15,39 19-15,-20-19 0,0 19 0,0-19 16,0 20-16,-19-1 0,19-19 0,20-1 16,0-19-16,-20 20 0,20-20 15,-20-20-15,20 20 0,0 0 16,-20-20 31,20-20-32,-20 0-15</inkml:trace>
        </inkml:traceGroup>
        <inkml:traceGroup>
          <inkml:annotationXML>
            <emma:emma xmlns:emma="http://www.w3.org/2003/04/emma" version="1.0">
              <emma:interpretation id="{F7416BF2-E8A5-4B12-9E13-A7F17B3473D3}" emma:medium="tactile" emma:mode="ink">
                <msink:context xmlns:msink="http://schemas.microsoft.com/ink/2010/main" type="inkWord" rotatedBoundingBox="7476,10259 8985,10255 8989,11687 7480,1169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61.1464">5516-198 0,'-20'0'63,"40"19"-47,0-19-16,20 0 0,-1 20 0,41-20 15,-1 0-15,-19 0 0,19 0 0,-19 0 16,-1 0-16,1 0 0,-1 0 0,-19 0 15,0 0-15,-1 0 0,-19 0 0,0 0 16,0 0-16,0 0 0</inkml:trace>
          <inkml:trace contextRef="#ctx0" brushRef="#br0" timeOffset="1145.1051">5655 595 0,'20'0'31,"0"0"-31,0 0 16,0 0-16,-1 0 0,1 0 15,0 0-15,0 0 0,20 0 16,-21 0-16,1 0 15,0 0-15,0 0 0,20 0 0,-21 0 16,1 0-16,0 0 0,0 0 16,0 0-16,0 0 15,0 20-15</inkml:trace>
          <inkml:trace contextRef="#ctx0" brushRef="#br0" timeOffset="1632.4513">5238 1191 0,'0'19'31,"20"-19"-15,0 0-16,0 0 0,0 0 16,0 0-16,19 0 0,-19 0 0,40 0 15,-21 0-15,21 0 0,-1 0 0,-19 0 16,59 0-16,-39 0 0,-1 0 0,41 0 16,-21 0-16,-19 0 0,39 0 0,-20 0 15,-19 0-15,19 0 0,-19 0 0,-21 0 16,1 0-16,0 0 0,-1 0 15,-19 0-15,0 0 0,0 0 16,0 0-16</inkml:trace>
          <inkml:trace contextRef="#ctx0" brushRef="#br0" timeOffset="1672.363">6727 1210 0,'20'20'15</inkml:trace>
        </inkml:traceGroup>
        <inkml:traceGroup>
          <inkml:annotationXML>
            <emma:emma xmlns:emma="http://www.w3.org/2003/04/emma" version="1.0">
              <emma:interpretation id="{B71E27F1-D3BC-45CF-99E6-7EFF680001BF}" emma:medium="tactile" emma:mode="ink">
                <msink:context xmlns:msink="http://schemas.microsoft.com/ink/2010/main" type="inkWord" rotatedBoundingBox="10911,10715 11884,10713 11886,11528 10913,1153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438.0792">8989 278 0,'0'-20'63,"20"20"-47,0 0-16,-1 0 15,1 0-15,20 0 0,0 0 0,-1 0 16,1 0-16,0 0 0,-1 0 0,1 0 15,-20 0-15,0 0 0,0 0 16,19 0-16,-19 0 16,0 0-16,0 0 62,-20 20-46</inkml:trace>
          <inkml:trace contextRef="#ctx0" brushRef="#br0" timeOffset="3165.7529">8671 992 0,'20'0'32,"0"0"-32,20 0 0,-20 0 0,-1 0 15,21 0-15,0 0 0,0 0 0,-1-20 16,1 20-16,0 0 0,-21 0 0,21 0 15,-20 0-15,0 0 0,20 0 0,-21 0 16,1 0-16,0 0 0,0 0 16,0 0-16,0 0 0,-1 0 15,1 0-15,0 0 0,0 0 16,0 0-16,0 0 16,-1 0-16,1 0 0,0 0 15,0 0-15,0 0 16,0 0-1,0 20 1,-1 0 15,1-20 32,-20 20-48,20-20 17,-20 20-32,20-20 0,0 20 15</inkml:trace>
        </inkml:traceGroup>
        <inkml:traceGroup>
          <inkml:annotationXML>
            <emma:emma xmlns:emma="http://www.w3.org/2003/04/emma" version="1.0">
              <emma:interpretation id="{21144FB0-0A09-4449-8537-966872592F27}" emma:medium="tactile" emma:mode="ink">
                <msink:context xmlns:msink="http://schemas.microsoft.com/ink/2010/main" type="inkWord" rotatedBoundingBox="13512,10774 14306,10772 14307,10932 13513,10934"/>
              </emma:interpretation>
              <emma:one-of disjunction-type="recognition" id="oneOf3">
                <emma:interpretation id="interp3" emma:lang="" emma:confidence="0">
                  <emma:literal>、</emma:literal>
                </emma:interpretation>
                <emma:interpretation id="interp4" emma:lang="" emma:confidence="0">
                  <emma:literal>\</emma:literal>
                </emma:interpretation>
                <emma:interpretation id="interp5" emma:lang="" emma:confidence="0">
                  <emma:literal>‵</emma:literal>
                </emma:interpretation>
                <emma:interpretation id="interp6" emma:lang="" emma:confidence="0">
                  <emma:literal>`</emma:literal>
                </emma:interpretation>
                <emma:interpretation id="interp7" emma:lang="" emma:confidence="0">
                  <emma:literal>丶</emma:literal>
                </emma:interpretation>
              </emma:one-of>
            </emma:emma>
          </inkml:annotationXML>
          <inkml:trace contextRef="#ctx0" brushRef="#br0" timeOffset="4646.5594">11271 318 0,'0'19'157,"0"1"-142,20-20-15,-20 20 0,20-20 0,-1 0 16,21 0-16,-20 0 0,20 0 15,-1 0-15,-19 0 0,20 0 0,0 0 16,-1 0-16,1 0 0,0 0 0,-20 0 16,-1 0-16,21 0 0,-20 0 15,0 0-15,19 0 0,-19 0 0,0 0 16,0 0-16,-20 20 16,20-20-16,0 0 15,-1 0-15,1 20 31,0 0-15,0-20 47,0 19 30,0 1-46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43.24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AAF401-C919-4763-8F8E-7F3368E28478}" emma:medium="tactile" emma:mode="ink">
          <msink:context xmlns:msink="http://schemas.microsoft.com/ink/2010/main" type="writingRegion" rotatedBoundingBox="3135,2936 8631,2936 8631,3447 3135,3447"/>
        </emma:interpretation>
      </emma:emma>
    </inkml:annotationXML>
    <inkml:traceGroup>
      <inkml:annotationXML>
        <emma:emma xmlns:emma="http://www.w3.org/2003/04/emma" version="1.0">
          <emma:interpretation id="{21752192-89AE-438E-A088-D3649942D3D8}" emma:medium="tactile" emma:mode="ink">
            <msink:context xmlns:msink="http://schemas.microsoft.com/ink/2010/main" type="paragraph" rotatedBoundingBox="3135,2936 8631,2936 8631,3447 3135,3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03A954-1EE5-4DE0-85BD-F4C70BF4C50A}" emma:medium="tactile" emma:mode="ink">
              <msink:context xmlns:msink="http://schemas.microsoft.com/ink/2010/main" type="line" rotatedBoundingBox="3135,2936 8631,2936 8631,3447 3135,3447"/>
            </emma:interpretation>
          </emma:emma>
        </inkml:annotationXML>
        <inkml:traceGroup>
          <inkml:annotationXML>
            <emma:emma xmlns:emma="http://www.w3.org/2003/04/emma" version="1.0">
              <emma:interpretation id="{B489E2D4-329A-4E51-A24E-33792F403F7C}" emma:medium="tactile" emma:mode="ink">
                <msink:context xmlns:msink="http://schemas.microsoft.com/ink/2010/main" type="inkWord" rotatedBoundingBox="3135,3432 4444,3432 4444,3447 3135,34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0,'20'0'78,"-1"0"-78,1 0 16,20 0-16,0 0 0,-1 0 0,1 0 15,0 0-15,-1 0 0,-19 0 0,20 0 16,0 0-16,-21 0 0,1 0 16,0 0-16,0 0 0,0 0 0,0 0 15,-1 0 17,1 0-17,0 0-15,0 0 16,0 0-16,0 0 15,-1 0-15,1 0 0,0 0 16,0 0-16,0 0 0,0 0 16,0 0-1,-1 0 48,21 0-48,-20 0-15,0 0 0,0 0 16,-1 0-16,1 0 0,0 0 0,0 0 16,0 0-16,0 0 0,0 0 15,-1 0-15,1 0 0,0 0 16,0 0-16,0 0 16,0 0 15,-1 0-31,1 0 31,0 0-15,0 0-1,0 0 1,0 0-16,0 0 31,-1 0 16</inkml:trace>
        </inkml:traceGroup>
        <inkml:traceGroup>
          <inkml:annotationXML>
            <emma:emma xmlns:emma="http://www.w3.org/2003/04/emma" version="1.0">
              <emma:interpretation id="{2BD32055-A9CC-4418-A710-5D4A67283212}" emma:medium="tactile" emma:mode="ink">
                <msink:context xmlns:msink="http://schemas.microsoft.com/ink/2010/main" type="inkWord" rotatedBoundingBox="7302,2936 8631,2936 8631,2996 7302,2996"/>
              </emma:interpretation>
              <emma:one-of disjunction-type="recognition" id="oneOf1">
                <emma:interpretation id="interp1" emma:lang="" emma:confidence="0">
                  <emma:literal>、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‵</emma:literal>
                </emma:interpretation>
                <emma:interpretation id="interp4" emma:lang="" emma:confidence="0">
                  <emma:literal>丶</emma:literal>
                </emma:interpretation>
                <emma:interpretation id="interp5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1172.5261">4167-496 0,'20'0'63,"59"0"-63,-39 0 0,19 0 15,-19 0-15,39 20 0,-19-20 0,19 20 16,1-20-16,-1 0 0,20 0 0,-39 0 16,-1 0-16,1 0 0,-1 0 0,-19 0 15,20 0-15,-21 0 0,1 0 0,0 0 16,-21 0-16,1 0 0,20 0 0,-20 0 15,0 0-15,0 0 16,-1 20 62</inkml:trace>
        </inkml:traceGroup>
      </inkml:traceGroup>
    </inkml:traceGroup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45.15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AC6C33-DA0D-414B-929B-76086984D94E}" emma:medium="tactile" emma:mode="ink">
          <msink:context xmlns:msink="http://schemas.microsoft.com/ink/2010/main" type="inkDrawing" rotatedBoundingBox="6746,4127 9188,4210 9186,4287 6743,4204" shapeName="Other"/>
        </emma:interpretation>
      </emma:emma>
    </inkml:annotationXML>
    <inkml:trace contextRef="#ctx0" brushRef="#br0">0 0 0,'0'20'16,"0"0"-16,0-1 31,40 1-15,0-20-16,-1 0 0,1 0 15,19 0-15,1 0 0,39 0 0,-39 0 16,-1 0-16,41 0 0,-41 0 0,20 0 16,80 0-16,-40 0 0,0 0 0,60 0 15,-120 0-15,21 0 0,-21 0 0,-19 0 16,0 0-16,-1 0 0,-19 0 16,20 0-16,0 0 0,-21 0 0,1 0 15,0 20-15,0-20 0,20 0 0,-20 20 16,-1-20-16,1 0 0,0 0 15,0 0 1,0 0-16,0 0 0,-1 0 16,1 0-16,-20 20 15,20-20 1,0 0-16,0 0 16,20 0-16,-21 0 0,1 0 15,0 0-15,0 0 0,20 0 16,-1 0-16,-19 0 0,20 0 0,-20 0 15,-1 0-15,1 0 0,0 0 16,0 0-16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46.06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95D63B-525A-4DEB-B053-06B7C3EA9157}" emma:medium="tactile" emma:mode="ink">
          <msink:context xmlns:msink="http://schemas.microsoft.com/ink/2010/main" type="inkDrawing" rotatedBoundingBox="11191,2579 13315,2579 13315,2594 11191,2594" shapeName="Other"/>
        </emma:interpretation>
      </emma:emma>
    </inkml:annotationXML>
    <inkml:trace contextRef="#ctx0" brushRef="#br0">0 0 0,'20'0'63,"40"0"-48,19 0-15,-20 0 0,21 0 0,19 0 16,80 0-16,59 0 0,0 0 0,0 0 15,-79 0-15,-40 0 0,20 0 0,-20 0 16,-40 0-16,-19 0 0,19 0 0,-39 0 16,-20 0-16,0 0 15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46.54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460F98-1D85-4F8D-83B1-21F1D0D29431}" emma:medium="tactile" emma:mode="ink">
          <msink:context xmlns:msink="http://schemas.microsoft.com/ink/2010/main" type="inkDrawing" rotatedBoundingBox="11906,3194 12981,3247 12975,3354 11900,3301" semanticType="callout" shapeName="Other"/>
        </emma:interpretation>
      </emma:emma>
    </inkml:annotationXML>
    <inkml:trace contextRef="#ctx0" brushRef="#br0">0 0 0,'0'20'16,"0"0"-16,19-20 0,1 20 16,20-20-16,0 0 0,19 0 15,1 0-15,-21 0 0,21 0 0,19 0 16,-59 0-16,60 0 0,-21 0 0,-19 0 16,19 0-16,-19 0 0,0 0 0,-1 0 15,1 0-15,-20 0 0,0 0 0,19 0 16,1 0-16,-20 0 0,20 0 0,-21 0 15,1 0-15,-20 20 79,20-1-79,-20 1 15,0 0-15,-20 0 16,0-20-16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47.06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32C3B5-0AAE-4B7A-8A5A-B4F594DF286C}" emma:medium="tactile" emma:mode="ink">
          <msink:context xmlns:msink="http://schemas.microsoft.com/ink/2010/main" type="inkDrawing" rotatedBoundingBox="11310,4285 13394,4290 13393,4309 11309,4304" shapeName="Other"/>
        </emma:interpretation>
      </emma:emma>
    </inkml:annotationXML>
    <inkml:trace contextRef="#ctx0" brushRef="#br0">0 0 0,'20'0'78,"20"19"-78,19-19 15,-19 0-15,20 0 0,19 0 0,-20 0 16,1 0-16,0 0 0,-1 0 0,20 0 16,-19 0-16,19 0 0,21 0 0,-41 0 15,20 0-15,21 0 0,-41 0 0,40 0 16,21 0-16,-41 0 0,20 0 0,-20 0 15,-19 0-15,0 0 0,19 0 0,-39 0 16,-21 0-16,1 0 0,20 0 0,0 0 16,-21 0-16,21 0 0,-20 0 0,0 0 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54.69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9341E7-1689-45CC-9AAB-8297A74D4E4C}" emma:medium="tactile" emma:mode="ink">
          <msink:context xmlns:msink="http://schemas.microsoft.com/ink/2010/main" type="inkDrawing" rotatedBoundingBox="20063,4200 22407,4334 22402,4405 20059,4270" semanticType="underline" shapeName="Other">
            <msink:destinationLink direction="with" ref="{09DCC2D1-8EE6-4168-82FF-EB8F0305B22F}"/>
          </msink:context>
        </emma:interpretation>
      </emma:emma>
    </inkml:annotationXML>
    <inkml:trace contextRef="#ctx0" brushRef="#br0">0 0 0,'20'0'31,"20"0"-31,-20 0 16,19 0-16,-19 0 0,20 0 0,-20 0 15,0 0-15,19 0 0,1 20 0,39-20 16,-39 20-16,20-20 0,-1 0 0,1 19 16,39-19-16,-40 0 0,41 0 0,-21 0 15,0 0-15,40 0 0,20 0 0,-20 0 16,0 0-16,-59 0 0,0 0 0,-21 0 15,1 0-15,-20 0 0,0 0 0,-1 0 16,1 0-16,0 0 0,0 0 31,0 20-31,0-20 16,-20 20-16,20-20 0,-1 0 0,1 20 16,0-20-16,0 0 0,0 0 0,0 0 15,-1 0-15,1 0 0,0 0 16,0 20 15,0-20-15,0 0-16,0 0 15,-1 0-15,1 0 16,0 0 0,0 0-16,0 0 15,0 0 1,-1 0-16,1 0 31,0 0-31,0 20 16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55.60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79577F-8F67-4DCC-9754-5D1126968EB5}" emma:medium="tactile" emma:mode="ink">
          <msink:context xmlns:msink="http://schemas.microsoft.com/ink/2010/main" type="inkDrawing" rotatedBoundingBox="24750,1690 25264,2096 25249,2115 24735,1709" semanticType="callout" shapeName="Other">
            <msink:sourceLink direction="with" ref="{123EB8C0-653A-44EF-9605-1130CF9AA7C3}"/>
          </msink:context>
        </emma:interpretation>
      </emma:emma>
    </inkml:annotationXML>
    <inkml:trace contextRef="#ctx0" brushRef="#br0">5 0 0,'-19'0'31,"57"20"-15,-18 0-1,-1-20-15,20 39 0,-20-19 0,0 0 16,39 20-16,-19-21 0,0 21 0,-1-20 16,-18 20-16,18-20 0,-18-1 0,-1 1 15,0 0-15,0-20 0,1 0 16,-1 20-16,0 0 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19.065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62B1DD9-8FA2-4980-BE0E-ADF896FF9C56}" emma:medium="tactile" emma:mode="ink">
          <msink:context xmlns:msink="http://schemas.microsoft.com/ink/2010/main" type="inkDrawing" rotatedBoundingBox="13473,4484 13493,4484 13493,4499 13473,4499" shapeName="Other"/>
        </emma:interpretation>
      </emma:emma>
    </inkml:annotationXML>
    <inkml:trace contextRef="#ctx0" brushRef="#br0">4663 397 0,'20'0'15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52.69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4587FF-3537-4B03-900E-50FBBE017BCD}" emma:medium="tactile" emma:mode="ink">
          <msink:context xmlns:msink="http://schemas.microsoft.com/ink/2010/main" type="inkDrawing" rotatedBoundingBox="20080,2117 21549,2102 21550,2121 20081,2136" shapeName="Other">
            <msink:destinationLink direction="with" ref="{A393F450-EEE9-4D34-8F31-A421D2CB85A3}"/>
          </msink:context>
        </emma:interpretation>
      </emma:emma>
    </inkml:annotationXML>
    <inkml:trace contextRef="#ctx0" brushRef="#br0">4445-357 0,'40'0'47,"0"0"-47,19 0 16,-19 0-16,19 0 0,21 0 15,-21 0-15,21 0 0,-21 0 0,40 0 16,-39 0-16,39 0 0,-20 0 0,-19 0 16,39 0-16,20 0 0,0 0 0,-39 0 15,-1-20-15,-59 20 0,0 0 16,0 0 46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56.59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3EB8C0-653A-44EF-9605-1130CF9AA7C3}" emma:medium="tactile" emma:mode="ink">
          <msink:context xmlns:msink="http://schemas.microsoft.com/ink/2010/main" type="inkDrawing" rotatedBoundingBox="24386,2619 25636,2590 25637,2637 24387,2666" shapeName="Other">
            <msink:destinationLink direction="with" ref="{D679577F-8F67-4DCC-9754-5D1126968EB5}"/>
            <msink:destinationLink direction="with" ref="{DBCFCA0B-6851-4864-A0BE-9F5F0462B343}"/>
            <msink:destinationLink direction="with" ref="{98D2627B-326B-47E2-8BDB-35E282462C28}"/>
          </msink:context>
        </emma:interpretation>
      </emma:emma>
    </inkml:annotationXML>
    <inkml:trace contextRef="#ctx0" brushRef="#br0">0 20 0,'0'20'203,"20"-1"-15,0-19-173,0 0-15,20 0 0,-1 0 0,1 0 0,0 0 16,19 0-16,1 0 0,-1-19 0,1 19 16,19 0-16,-19 0 0,-21 0 0,21 0 15,-1 0-15,1 0 0,-20 0 0,-1 0 16,1 0-16,0 0 0,-1 0 0,-19 0 16,0 0-16,0 0 0,0 0 31,0 0-31,-1 0 0,1 0 15,0 0-15,0 0 0,-20-20 16,20 20-16,-20-20 16,20 20-16,-1 0 31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53.13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93F450-EEE9-4D34-8F31-A421D2CB85A3}" emma:medium="tactile" emma:mode="ink">
          <msink:context xmlns:msink="http://schemas.microsoft.com/ink/2010/main" type="inkDrawing" rotatedBoundingBox="20978,3908 21055,2259 21113,2262 21036,3910" semanticType="callout" shapeName="Other">
            <msink:sourceLink direction="with" ref="{664587FF-3537-4B03-900E-50FBBE017BCD}"/>
            <msink:sourceLink direction="with" ref="{796FCE7B-8A0A-4A49-9FD5-5B845D1EFB83}"/>
          </msink:context>
        </emma:interpretation>
      </emma:emma>
    </inkml:annotationXML>
    <inkml:trace contextRef="#ctx0" brushRef="#br0">5477-218 0,'-20'0'16,"0"0"-16,1 39 15,19 1-15,0 19 0,0-19 0,0 20 16,0-1-16,0 21 0,0-21 0,0 1 16,0 39-16,0-40 0,0 21 0,0-21 15,0 40-15,0-39 0,0 39 0,-20-19 16,20-21-16,-20 40 0,20-59 0,0 0 16,0-1-16,0 1 0,0 0 0,-20 0 15,20-21-15,0 1 0,0 0 16,0 0-16,0 0 0,0 0 15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53.94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DCC2D1-8EE6-4168-82FF-EB8F0305B22F}" emma:medium="tactile" emma:mode="ink">
          <msink:context xmlns:msink="http://schemas.microsoft.com/ink/2010/main" type="inkDrawing" rotatedBoundingBox="20730,2920 21777,3420 21407,4193 20360,3693" semanticType="callout" shapeName="Other">
            <msink:sourceLink direction="with" ref="{D69341E7-1689-45CC-9AAB-8297A74D4E4C}"/>
            <msink:sourceLink direction="with" ref="{796FCE7B-8A0A-4A49-9FD5-5B845D1EFB83}"/>
          </msink:context>
        </emma:interpretation>
      </emma:emma>
    </inkml:annotationXML>
    <inkml:trace contextRef="#ctx0" brushRef="#br0">4822 1091 0,'-20'-20'46,"20"1"-30,20-1 0,0 0-16,20 0 0,-20 20 15,39-20-15,-39 20 0,0-20 0,20 20 16,-1-20-16,1 1 0,0 19 0,19-20 16,-19 0-16,-1 20 0,1 0 15,0-20-15,0 20 0,-1-20 0,1 20 16,0 0-16,-1 0 0,1-20 0,-20 20 15,20 0-15,-21 0 0,1 0 16,0 0-16,0 0 0,0 0 16,0 0-16,-1 0 15,1 0 1,0 0 0,0 0-1,-20 40 63,0-20-78,0 0 0,0 0 0,0-1 16,0 21-16,0 0 0,0 0 16,0-1-16,0 1 0,0 0 0,-20-1 15,20 1-15,-20 0 0,20 19 0,-20-19 16,20 19-16,-19-39 0,19 20 0,-20-20 15,20 19-15,0-19 0,0 0 0,0 0 16,0 0 0,0 0-1,0 0-15,0-1 16,-20-19 0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56.93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CFCA0B-6851-4864-A0BE-9F5F0462B343}" emma:medium="tactile" emma:mode="ink">
          <msink:context xmlns:msink="http://schemas.microsoft.com/ink/2010/main" type="inkDrawing" rotatedBoundingBox="24278,3763 24799,2999 24866,3045 24345,3809" semanticType="callout" shapeName="Other">
            <msink:sourceLink direction="with" ref="{123EB8C0-653A-44EF-9605-1130CF9AA7C3}"/>
          </msink:context>
        </emma:interpretation>
      </emma:emma>
    </inkml:annotationXML>
    <inkml:trace contextRef="#ctx0" brushRef="#br0">536 0 0,'-20'19'0,"0"21"0,0 0 0,0-1 16,1 1-16,-1 0 0,-20 19 0,20-59 15,20 40-15,-39 0 0,19-1 0,20 1 16,-60 0-16,60-20 0,0 0 15,-20 19-15,1-19 0,-1 20 0,0-20 16,0-20-16,0 19 0,0-19 0,20 20 16,-20 0-16,20 0 0,-19-20 15,-1 0-15,0 20 0,0-20 16,20 20-16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57.55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D2627B-326B-47E2-8BDB-35E282462C28}" emma:medium="tactile" emma:mode="ink">
          <msink:context xmlns:msink="http://schemas.microsoft.com/ink/2010/main" type="inkDrawing" rotatedBoundingBox="25329,3256 26568,3954 26519,4042 25280,3345" semanticType="callout" shapeName="Other">
            <msink:sourceLink direction="with" ref="{123EB8C0-653A-44EF-9605-1130CF9AA7C3}"/>
            <msink:sourceLink direction="with" ref="{DF9CEC7A-A5D9-4213-91B7-A99A3DBDD634}"/>
          </msink:context>
        </emma:interpretation>
      </emma:emma>
    </inkml:annotationXML>
    <inkml:trace contextRef="#ctx0" brushRef="#br0">0 0 0,'20'0'0,"0"0"0,0 19 15,59 61 1,-59-60 0,0-1-16,-20 1 0,19-20 0,1 20 15,0 0-15,0-20 0,0 0 0,0 20 16,-20 0-16,19-20 0,-19 20 0,20-20 15,0 19-15,0 1 0,0 0 16,0-20-16,0 0 0,-1 20 0,1 0 16,20 0-16,-20-20 0,0 19 0,-1 1 15,1-20-15,40 40 0,-21-20 16,1 0-16,0 0 0,0-1 0,39 1 16,-39 0-16,-21 0 0,1-20 0,20 20 15,0-20-15,-1 20 0,21-1 0,-40 1 16,0-20-1,-1 20-15,1 0 47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7:03.78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376496-8653-4C6E-896C-5EB7BF990DB4}" emma:medium="tactile" emma:mode="ink">
          <msink:context xmlns:msink="http://schemas.microsoft.com/ink/2010/main" type="inkDrawing" rotatedBoundingBox="12653,7970 14090,9495 13282,10256 11846,8731" semanticType="callout" shapeName="Other">
            <msink:sourceLink direction="with" ref="{D0D04675-FB0D-4633-B005-17C578923ACB}"/>
          </msink:context>
        </emma:interpretation>
      </emma:emma>
    </inkml:annotationXML>
    <inkml:trace contextRef="#ctx0" brushRef="#br0">0 158 0,'40'0'94,"19"-20"-94,-19 20 0,0 0 15,-1-20-15,1 20 0,39-40 16,-19 40-16,-1-20 0,1 20 0,0 0 16,19 0-16,-20-19 0,1 19 0,-20-20 15,-1 20-15,-19 0 0,20 0 0,-20 0 16,0 0-16,-1 0 16,1 0-16,0 0 15,0 0-15,0 0 0,0 0 16,-1 0-16,1 0 15,0 0-15,0 0 0,0 0 16,0 0-16,0 0 16,-1 0-16,1 0 15,0 0 1,0 0 0,0 0-1,0 0-15,-1 0 16,1 0-1,0 0-15,0 20 47,-20-1-47,20 1 0,0-20 16,-20 20 0,0 0-1,0 0 1,0 0-16,0-1 0,0 1 15,19 0-15,-19 0 0,0 0 16,0 59-16,0 20 16,0-59-1,0 20-15,0-21 0,-19-19 16,-1 0-16,20 0 0,-20 20 0,0-1 16,0-19-16,20 0 0,0 0 0,0 0 15,-20-1-15,20 1 0,0 0 16,-19 0-16,19 0 0,0 0 15,0 0 1,0-1-16,0 1 16,0 0-16,0 0 0,0 0 15,0 0-15,0-1 16,0 1 0,0 0-16,0 0 15,0 0-15,0 0 16,19-20-16,1 19 0,0-19 15,0 20-15,0-20 0,19 20 0,-19-20 16,0 20-16,0-20 16,0 0-16,0 0 0,0 0 0,-1 0 15,1 0-15,20 0 0,-20 0 16,0 0-16,-1 0 0,1 0 16,0 0-16,0 0 0,0 0 15,0 0-15,0 0 0,-20-20 16,19 20-16,1-20 0,0 20 15,-20-20-15,20 20 16,0 0-16,0-19 0,-1-1 16,1 0-1,0 20-15,-20-20 32,0 0-17,0 0 16,0 1-15,0-1-16,0 0 16,0-20-16,0 20 0,-20 1 15,20-1-15,0 0 0,-20-20 0,20 0 16,0 21-16,-19-1 0,19-20 0,-20 40 16,20-20-16,-20 0 15,0 20-15,0 0 0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48.84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E93460-20B3-4FC7-A5A9-F42FB2756D1D}" emma:medium="tactile" emma:mode="ink">
          <msink:context xmlns:msink="http://schemas.microsoft.com/ink/2010/main" type="inkDrawing" rotatedBoundingBox="15622,2350 17804,2295 17857,4414 15674,4468" hotPoints="15656,2630 17272,2299 17853,2826 17633,4340 16136,4446 15656,4111" semanticType="enclosure" shapeName="Hexagon">
            <msink:destinationLink direction="with" ref="{2CDF9B6A-1949-4768-8538-55EED9800CB8}"/>
          </msink:context>
        </emma:interpretation>
      </emma:emma>
    </inkml:annotationXML>
    <inkml:trace contextRef="#ctx0" brushRef="#br0">20 0 0,'0'20'62,"0"0"-46,0 19-16,0-19 0,0 20 0,0-20 15,0-1-15,0 21 0,0 0 16,0-1-16,0 1 0,0 0 0,0 0 0,0 19 16,0-19-16,0 19 0,0 1 15,0-21-15,0 21 0,0 19 0,0-19 16,0-20-16,0-1 0,0 1 0,0-20 15,0 0-15,0 19 0,0-19 0,0 0 16,0 0-16,0 0 0,0 0 16,0-1-16,0 1 15,0 0-15,20 0 0,-20 0 0,0 0 16,0 19-16,20-19 0,-20 20 0,20-20 16,-20 0-16,0 19 0,0 1 0,0 0 15,19-21-15,-19 21 0,0-20 0,0 0 16,0 0-16,0 0 31</inkml:trace>
    <inkml:trace contextRef="#ctx0" brushRef="#br0" timeOffset="1225.6717">139 178 0,'20'-19'47,"0"19"-31,0 0-16,-1 0 0,1-20 0,20 20 15,0-20-15,19 0 0,-19 0 0,19 0 16,1 1-16,0-1 0,19 0 0,0 0 16,21-20-16,-41 20 0,40 20 0,-59-19 15,0-1-15,-1 0 0,-19 0 0,20 20 16,-20 0-16,0 0 15,-1 0-15,21 0 0,-20 0 0,0 0 16,19 0-16,-19 0 0,0 0 16,0 0-16,0 0 0,0 0 15,-1 0-15,1 0 0,0 0 0,0 0 16,20 0-16,-20 0 16,-1 0-1,1 0-15,0 0 0,0 0 16,-20 20 31,20-20-16,0 20-31,-20 0 16,0-1-16,19-19 0,-19 20 15,20 0-15,0 0 0,-20 0 16,20 0-1,0 0 1,0-20 0,0 0-16,-1 19 0,1-19 15,0 20-15,0 0 16,0 0-16,0 0 0,-1 0 0,1-20 16,0 0-16,-20 19 0,20 1 0,0 0 15,0 0-15,0 0 16,-1 0-16,1-20 15,-20 19 1,0 1-16,0 0 16,0 0-16,20 0 0,-20 0 0,0 0 15,0-1 1,0 21-16,0-20 0,0 0 0,0 0 16,0-1-16,0 21 0,0-20 15,0 20-15,0-1 0,0-19 0,0 0 16,0 20-16,0-1 0,0 1 0,0 0 15,-20-1-15,20 1 0,0 0 0,-20 0 16,1 19-16,-1-19 0,0 39 0,20-39 16,-20 0-16,20 19 0,-20-39 0,20 20 15,0-21-15,0 1 0,0 0 0,0 0 16,0 0-16,0 0 16,0-1-16,0 1 15,0 0-15,0 0 16,0 0-16,0 0 0,-20 19 15,0-39-15,20 20 0,0 0 16,0 0-16,0 0 0,0 0 16,0-1-16,-19-19 47,19 20-32,-20-20-15,0 0 16,20 20-16,-20-20 0,0 0 0,0 20 15,20 0-15,-19-20 16</inkml:trace>
    <inkml:trace contextRef="#ctx0" brushRef="#br0" timeOffset="1725.796">576 496 0,'20'0'31,"-1"0"-16,1 0 1,-20 20-16,0 0 16,0-1-16,20 21 0,-20-20 0,0 20 15,0-1-15,0-19 0,0 0 16,0 0-16,0 0 0,0 0 0,0-1 16,0 1-16,0 0 0,0 0 15,0 0-15,0 0 16,0-1 15</inkml:trace>
    <inkml:trace contextRef="#ctx0" brushRef="#br0" timeOffset="3042.2017">496 1964 0,'20'0'47,"0"0"-31,0 0-16,0 0 16,0 0-16,-1 0 15,1 0-15,20 0 0,0 0 0,-1 0 16,21 0-16,19 0 0,-19 0 0,19 0 15,0-20-15,1 20 0,-21 0 0,60-19 16,-19-21 0,-61 40-16,1 0 15,-20 0-15,0 0 16,0 0 15,-1 0-15,1 0 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51.23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DF9B6A-1949-4768-8538-55EED9800CB8}" emma:medium="tactile" emma:mode="ink">
          <msink:context xmlns:msink="http://schemas.microsoft.com/ink/2010/main" type="inkDrawing" rotatedBoundingBox="16764,2699 17402,3313 17222,3499 16584,2886" semanticType="callout" shapeName="Other">
            <msink:sourceLink direction="with" ref="{0BE93460-20B3-4FC7-A5A9-F42FB2756D1D}"/>
          </msink:context>
        </emma:interpretation>
      </emma:emma>
    </inkml:annotationXML>
    <inkml:trace contextRef="#ctx0" brushRef="#br0">1072 278 0,'20'0'15,"-1"0"-15,1 0 16,0 0 0,0 19-16,-20 1 15,0 0 1,0 0-16,0 0 0,0 20 0,0-1 15,0-19-15,20 0 0,-20 0 16,20 0-16,-20-1 0,0 1 16,0 0-16,0 0 15,0 0-15,0 0 0,20-1 16,-1 1 0,1 0-1,0 0-15,0 0 16,0-20-16,19 0 15,-39 20-15,40 0 16,-20-20-16,0 0 0,19 0 16,-19 0-16,0 0 0,0 0 0,20 19 15,-20-19-15,-1 20 0,1-20 0,0 0 16,0 0-16,0 0 16,0 0-16,-1 0 15,1 0 1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7:05.34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BC72CA-C3AD-4556-8978-283AF53D8E87}" emma:medium="tactile" emma:mode="ink">
          <msink:context xmlns:msink="http://schemas.microsoft.com/ink/2010/main" type="inkDrawing" rotatedBoundingBox="16310,8790 18473,8783 18474,8803 16311,8810" shapeName="Other">
            <msink:destinationLink direction="with" ref="{21E2110D-C533-4386-8637-F26B9E9FB9DA}"/>
          </msink:context>
        </emma:interpretation>
      </emma:emma>
    </inkml:annotationXML>
    <inkml:trace contextRef="#ctx0" brushRef="#br0">0 20 0,'40'0'125,"19"-20"-125,20 20 0,21 0 0,19 0 16,-40 0-16,80 0 0,-40 0 0,40 0 15,-1 0-15,1 0 0,59 0 0,-59 0 16,-40 0-16,0 0 0,-19 0 0,-21 0 16,-39 0-16,-1 0 0,1 0 0,-20 0 15,-40 0 79,-20 0-94,21 0 0,-21 0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0.237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BDD87F7-4C95-4E60-8F4F-7C0D798684DA}" emma:medium="tactile" emma:mode="ink">
          <msink:context xmlns:msink="http://schemas.microsoft.com/ink/2010/main" type="inkDrawing" rotatedBoundingBox="16002,3685 16132,5159 16019,5168 15890,3695" semanticType="callout" shapeName="Other">
            <msink:sourceLink direction="with" ref="{A6CAE0E9-2D46-4134-BAD6-E177A452A511}"/>
          </msink:context>
        </emma:interpretation>
      </emma:emma>
    </inkml:annotationXML>
    <inkml:trace contextRef="#ctx0" brushRef="#br0">7144-397 0,'0'20'63,"0"20"-63,0-1 0,0 21 0,0-20 15,0 19-15,0 1 0,0 19 0,20 1 16,-20-21-16,19 20 0,-19 1 0,0-21 16,0 21-16,0-21 0,0 21 15,0-1-15,0-19 0,0-1 0,20 1 16,0 19-16,-20-59 0,20 19 0,-20-19 15,0 0-15,20 0 0,-20 0 16,20 0 15,-1-20-31,1 0 0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7:04.40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D04675-FB0D-4633-B005-17C578923ACB}" emma:medium="tactile" emma:mode="ink">
          <msink:context xmlns:msink="http://schemas.microsoft.com/ink/2010/main" type="inkDrawing" rotatedBoundingBox="12118,10237 12699,8302 12919,8368 12337,10303" semanticType="verticalRange" shapeName="Other">
            <msink:sourceLink direction="with" ref="{71C92E27-7F92-43FE-802B-AFBDB1411556}"/>
            <msink:destinationLink direction="with" ref="{E9376496-8653-4C6E-896C-5EB7BF990DB4}"/>
          </msink:context>
        </emma:interpretation>
      </emma:emma>
    </inkml:annotationXML>
    <inkml:trace contextRef="#ctx0" brushRef="#br0">615 0 0,'0'20'47,"0"19"-47,0 1 0,0 20 0,0-21 15,0 21-15,0-20 0,0 19 0,-20 20 16,20-19-16,-39 0 0,19 39 0,20-40 15,-20 1-15,20-1 0,-20 21 0,0-1 16,20-19-16,-20 19 0,0-20 0,20 1 16,-59 19-16,59-19 0,-20-1 0,-20 41 15,21-61-15,-1-19 0,20 0 16,-20 20-16,20-20 0,0-1 16,-20 1-16,0-20 15,20 20-15,-20 0 0,0-20 16,1 20-16,-1 0 0,0 0 15,0-20-15,0 19 0,0 1 16,1-20-16,-1 20 0,0 0 16,20 0-16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7:05.94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E2110D-C533-4386-8637-F26B9E9FB9DA}" emma:medium="tactile" emma:mode="ink">
          <msink:context xmlns:msink="http://schemas.microsoft.com/ink/2010/main" type="inkDrawing" rotatedBoundingBox="17380,8071 17562,9716 17502,9723 17320,8078" semanticType="callout" shapeName="Other">
            <msink:sourceLink direction="with" ref="{02BC72CA-C3AD-4556-8978-283AF53D8E87}"/>
          </msink:context>
        </emma:interpretation>
      </emma:emma>
    </inkml:annotationXML>
    <inkml:trace contextRef="#ctx0" brushRef="#br0">0 0 0,'0'20'62,"0"19"-62,0-19 16,0 0-16,0 20 0,0-21 0,79 438 31,-59-378-31,-20-19 0,20 39 16,0-39-16,-20 39 0,20-20 16,-20 1-16,0-1 0,0-20 0,0-19 15,0 0-15,0 19 0,0-19 0,0-20 16,0 20-16,0-1 0,0-19 0,0 0 15,0 0-15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7:10.14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3216E8-E364-4FC8-8CAB-A9F550A554AB}" emma:medium="tactile" emma:mode="ink">
          <msink:context xmlns:msink="http://schemas.microsoft.com/ink/2010/main" type="writingRegion" rotatedBoundingBox="25477,6286 26520,9567 21408,11193 20364,7913"/>
        </emma:interpretation>
      </emma:emma>
    </inkml:annotationXML>
    <inkml:traceGroup>
      <inkml:annotationXML>
        <emma:emma xmlns:emma="http://www.w3.org/2003/04/emma" version="1.0">
          <emma:interpretation id="{40752DD3-7594-41EF-9909-1F679F453FF9}" emma:medium="tactile" emma:mode="ink">
            <msink:context xmlns:msink="http://schemas.microsoft.com/ink/2010/main" type="paragraph" rotatedBoundingBox="26128,7594 26175,9831 24628,9863 24581,76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7CA6649-BCB7-464A-8EDE-0D8131E9551C}" emma:medium="tactile" emma:mode="ink">
              <msink:context xmlns:msink="http://schemas.microsoft.com/ink/2010/main" type="line" rotatedBoundingBox="26128,7594 26175,9831 24628,9863 24581,7626"/>
            </emma:interpretation>
          </emma:emma>
        </inkml:annotationXML>
        <inkml:traceGroup>
          <inkml:annotationXML>
            <emma:emma xmlns:emma="http://www.w3.org/2003/04/emma" version="1.0">
              <emma:interpretation id="{DF9CEC7A-A5D9-4213-91B7-A99A3DBDD634}" emma:medium="tactile" emma:mode="ink">
                <msink:context xmlns:msink="http://schemas.microsoft.com/ink/2010/main" type="inkWord" rotatedBoundingBox="25894,7599 25897,7711 25280,7724 25277,7612">
                  <msink:destinationLink direction="with" ref="{98D2627B-326B-47E2-8BDB-35E282462C2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4365-19 0,'40'0'94,"-20"0"-94,0 0 16,19 0-16,-19 0 0,0 0 0,20 0 15,-1 0-15,-19 0 0,20-20 0,0 20 16,-21-20-16,21 0 0,0 20 0,0-20 15,-1 20-15,1-20 0,-20 1 16,0 19-16,-1 0 0</inkml:trace>
        </inkml:traceGroup>
        <inkml:traceGroup>
          <inkml:annotationXML>
            <emma:emma xmlns:emma="http://www.w3.org/2003/04/emma" version="1.0">
              <emma:interpretation id="{3DF4D29D-E21D-4D0D-8960-C55CA8EB05FC}" emma:medium="tactile" emma:mode="ink">
                <msink:context xmlns:msink="http://schemas.microsoft.com/ink/2010/main" type="inkWord" rotatedBoundingBox="26141,8222 26175,9831 24628,9863 24594,8254"/>
              </emma:interpretation>
              <emma:one-of disjunction-type="recognition" id="oneOf1">
                <emma:interpretation id="interp1" emma:lang="" emma:confidence="0">
                  <emma:literal>*</emma:literal>
                </emma:interpretation>
                <emma:interpretation id="interp2" emma:lang="" emma:confidence="0">
                  <emma:literal>入</emma:literal>
                </emma:interpretation>
                <emma:interpretation id="interp3" emma:lang="" emma:confidence="0">
                  <emma:literal>x</emma:literal>
                </emma:interpretation>
                <emma:interpretation id="interp4" emma:lang="" emma:confidence="0">
                  <emma:literal>十</emma:literal>
                </emma:interpretation>
                <emma:interpretation id="interp5" emma:lang="" emma:confidence="0">
                  <emma:literal>乀</emma:literal>
                </emma:interpretation>
              </emma:one-of>
            </emma:emma>
          </inkml:annotationXML>
          <inkml:trace contextRef="#ctx0" brushRef="#br0" timeOffset="883.5578">3710 1052 0,'-19'0'16,"19"20"0,19-20 31,1 0-32,0 0-15,0 0 0,0 0 0,0 0 16,19 0-16,41 0 0,-21 0 15,-19 0-15,19 0 0,1 0 0,0 0 16,39 0-16,-20 0 0,-19 0 0,-21 0 16,41 0-16,19 0 15,60 0 1,-139 0-16,-1 0 0,1 0 0,0 0 16,0 0-16,0 0 15,0 0-15,-1 0 16,1-20-16,0 20 0,0 0 15,0 0-15,0 0 0,0 0 16,-1 0-16,1 0 16,0 0-16,0 0 15,0 0 17,-20-20 46,20 20-78,-1-20 15</inkml:trace>
          <inkml:trace contextRef="#ctx0" brushRef="#br0" timeOffset="1521.1917">4663 496 0,'0'20'62,"0"20"-62,0 0 0,0-20 16,20 19-16,-20 1 0,20 0 0,-1 19 16,-19-19-16,0 19 0,0-19 0,0 39 15,0-19-15,0 19 0,0-19 0,0 19 16,0-39-16,0 19 0,0 1 0,0-20 15,0 19-15,0-19 0,0 19 0,0-19 16,0 0-16,0-20 0,0-1 16,0 1-16,0 0 15,0 0-15,20 0 16,-20 0-16,0 0 0,0-1 16,0 1-16,0 20 0,0-20 15,0 0-15,0-1 0,0 1 0,0 0 16,0 0-16,0 0 15</inkml:trace>
        </inkml:traceGroup>
      </inkml:traceGroup>
    </inkml:traceGroup>
    <inkml:traceGroup>
      <inkml:annotationXML>
        <emma:emma xmlns:emma="http://www.w3.org/2003/04/emma" version="1.0">
          <emma:interpretation id="{57D16919-83D0-44EB-B884-0B855A3AC35D}" emma:medium="tactile" emma:mode="ink">
            <msink:context xmlns:msink="http://schemas.microsoft.com/ink/2010/main" type="paragraph" rotatedBoundingBox="21640,7507 22386,9853 21111,10259 20364,79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01B149-2CBB-49D8-BF96-3EB9045BC8F2}" emma:medium="tactile" emma:mode="ink">
              <msink:context xmlns:msink="http://schemas.microsoft.com/ink/2010/main" type="line" rotatedBoundingBox="21640,7507 22386,9853 21111,10259 20364,7913"/>
            </emma:interpretation>
          </emma:emma>
        </inkml:annotationXML>
        <inkml:traceGroup>
          <inkml:annotationXML>
            <emma:emma xmlns:emma="http://www.w3.org/2003/04/emma" version="1.0">
              <emma:interpretation id="{796FCE7B-8A0A-4A49-9FD5-5B845D1EFB83}" emma:medium="tactile" emma:mode="ink">
                <msink:context xmlns:msink="http://schemas.microsoft.com/ink/2010/main" type="inkWord" rotatedBoundingBox="21640,7507 22386,9853 21111,10259 20364,7913">
                  <msink:destinationLink direction="with" ref="{A393F450-EEE9-4D34-8F31-A421D2CB85A3}"/>
                  <msink:destinationLink direction="with" ref="{09DCC2D1-8EE6-4168-82FF-EB8F0305B22F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464.8499">456 159 0,'-20'20'0,"0"0"15,20 0-15,0 0 0,-19-20 0,19 19 16,0 1-16,-20 0 0,20 0 0,-20 0 16,-40 39-1,60-39-15,-20 0 0,20 0 16,-19-20-16,-1 20 0,20-1 0,-20-19 16,0 0-16,-20 20 0,40 0 0,-19 0 15,-1-20-15,0 0 0,-20 0 16,20 20-16,1-20 0,19 20 0,-20-20 47,0 0 62,20 20-93,0-1-1,0 1-15,0 0 0,0 20 16,0-1-16,0 21 0,0 0 0,0-1 16,0 40-16,0-19 0,0 19 0,0-20 15,0 20-15,0-39 0,0 39 16,0-39-16,0-1 0,0-19 0,0 0 15,20-21-15,-20 1 0,0 0 0,0 0 16,0 0-16,0 0 0,0 0 16,0-1-16,20-19 62,-1 0-62,-19-19 16,20-1-16</inkml:trace>
          <inkml:trace contextRef="#ctx0" brushRef="#br0" timeOffset="-1698.0456">119 993 0,'0'-20'31,"20"20"-16,-1 0-15,21-20 0,0 20 0,39 0 16,-39-20-16,19 0 0,1 20 0,-1-20 16,21 20-16,-21 0 0,1-19 0,-1 19 15,-19-20-15,0 20 0,-1-20 0,1 20 16,-20-20-16,0 20 0,0-20 0,0 20 16,-1 0-16,-19 20 62,0 0-46,0 0-16,0 0 15,20-1 1,-20 1 15,0 0-15,0 0-16,0 0 0,0 0 15,0-1-15,0 1 0,0 20 16,0-20-16,0 20 0,0-1 16,0-19-16,0 59 15,0-39-15,0 0 0,0-1 0,0 21 16,0-20-16,0 19 0,0-19 0,0 0 16,0 19-16,0-19 0,0-1 0,0 1 15,0 20-15,0-21 0,0 1 0,0 0 16,0 19-16,0-19 0,0-20 0,0 0 15,0 0-15,0-1 0,0 1 16,0 0 0,0 0-16,0 0 0</inkml:trace>
          <inkml:trace contextRef="#ctx0" brushRef="#br0" timeOffset="-3150.4573">0 0 0,'20'0'78,"-1"20"-62,1-20-16,20 0 0,-20 20 0,0-20 16,19 0-16,1 0 0,0 0 15,-1 0-15,1 0 0,0 0 0,-1 0 16,21 0-16,-20 0 0,-1 0 0,1 0 15,-20 0-15,0 0 0,-20-20 16,19 20-16,1 0 16</inkml:trace>
        </inkml:traceGroup>
        <inkml:traceGroup>
          <inkml:annotationXML>
            <emma:emma xmlns:emma="http://www.w3.org/2003/04/emma" version="1.0">
              <emma:interpretation id="{0BD9BD63-F51D-4198-8682-8B458364D9D8}" emma:medium="tactile" emma:mode="ink">
                <msink:context xmlns:msink="http://schemas.microsoft.com/ink/2010/main" type="inkWord" rotatedBoundingBox="21950,9235 22129,9795 21404,10026 21226,9465"/>
              </emma:interpretation>
              <emma:one-of disjunction-type="recognition" id="oneOf3">
                <emma:interpretation id="interp7" emma:lang="" emma:confidence="0">
                  <emma:literal>“</emma:literal>
                </emma:interpretation>
                <emma:interpretation id="interp8" emma:lang="" emma:confidence="0">
                  <emma:literal>二</emma:literal>
                </emma:interpretation>
                <emma:interpretation id="interp9" emma:lang="" emma:confidence="0">
                  <emma:literal>=</emma:literal>
                </emma:interpretation>
                <emma:interpretation id="interp10" emma:lang="" emma:confidence="0">
                  <emma:literal>”</emma:literal>
                </emma:interpretation>
                <emma:interpretation id="interp11" emma:lang="" emma:confidence="0">
                  <emma:literal>‘</emma:literal>
                </emma:interpretation>
              </emma:one-of>
            </emma:emma>
          </inkml:annotationXML>
          <inkml:trace contextRef="#ctx0" brushRef="#br0" timeOffset="-775.5914">456 2183 0,'20'20'78,"20"-20"-63,-21 0-15,1 0 0,20 0 0,39 0 16,-39-20-16,0-19 0,-1 39 0,1 0 16,0-20-16,79-20 15,-99 40-15,0 0 16,-1 0-16,1 0 0,0-20 16,0 20-16,0 0 62,-20 20-31</inkml:trace>
          <inkml:trace contextRef="#ctx0" brushRef="#br0" timeOffset="-1270.3109">377 1727 0,'0'-20'31,"20"20"-15,-1 0-16,1 0 0,0 0 0,20 0 0,99-40 31,-100 40-31,-19 0 0,20-20 0,-20 20 16,0 0-16,19 0 0,-19 0 16,20 0-16,-20 0 0,19 0 0,-19 0 15,0 0-15,-20-19 0,20 19 0,0-20 16,0 20-16,-1 0 15,1 0 32</inkml:trace>
        </inkml:traceGroup>
      </inkml:traceGroup>
    </inkml:traceGroup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6:59.17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C71EED-2886-44DA-8B44-4F84008F6733}" emma:medium="tactile" emma:mode="ink">
          <msink:context xmlns:msink="http://schemas.microsoft.com/ink/2010/main" type="writingRegion" rotatedBoundingBox="3140,8730 10376,8622 10470,14980 3234,15088"/>
        </emma:interpretation>
      </emma:emma>
    </inkml:annotationXML>
    <inkml:traceGroup>
      <inkml:annotationXML>
        <emma:emma xmlns:emma="http://www.w3.org/2003/04/emma" version="1.0">
          <emma:interpretation id="{B528F04C-37CE-4C57-8B5A-1AF18D2546D2}" emma:medium="tactile" emma:mode="ink">
            <msink:context xmlns:msink="http://schemas.microsoft.com/ink/2010/main" type="paragraph" rotatedBoundingBox="3127,8821 9533,8617 9585,10240 3178,10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C92E27-7F92-43FE-802B-AFBDB1411556}" emma:medium="tactile" emma:mode="ink">
              <msink:context xmlns:msink="http://schemas.microsoft.com/ink/2010/main" type="line" rotatedBoundingBox="3127,8821 9533,8617 9585,10240 3178,10444">
                <msink:destinationLink direction="with" ref="{D0D04675-FB0D-4633-B005-17C578923A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D08543F-B082-4576-86A0-54A1AFEDF05F}" emma:medium="tactile" emma:mode="ink">
                <msink:context xmlns:msink="http://schemas.microsoft.com/ink/2010/main" type="inkWord" rotatedBoundingBox="3132,8993 5241,8925 5287,10377 3178,10444"/>
              </emma:interpretation>
            </emma:emma>
          </inkml:annotationXML>
          <inkml:trace contextRef="#ctx0" brushRef="#br0">1370 0 0,'-20'0'16,"0"19"-16,-20 1 16,40 0-16,-39-20 0,-1 20 15,20-20-15,-20 20 0,1 0 0,-1-20 16,20 19-16,-19 1 0,-1-20 15,0 20-15,20-20 0,-19 0 0,-21 20 16,20 0-16,21-20 0,-61 20 0,41-20 16,-1 0-16,0 0 0,-19 0 0,19 20 15,0-20-15,-19 0 0,19 0 0,20 0 16,-20 0-16,21 0 0,-1 0 0,-20 0 16,20 0-16,0 0 15,1 0-15,-1 0 0,0 0 16,0 0-1,0 0-15,0 0 0,0 0 16,20 19-16,0 1 31</inkml:trace>
          <inkml:trace contextRef="#ctx0" brushRef="#br0" timeOffset="1128.4118">735-397 0,'0'20'79,"0"19"-79,0 1 0,0 0 15,0-1-15,0 1 0,0 0 0,0-20 0,0 19 16,0 1-16,0-20 0,0 19 15,0 1-15,0 0 0,0-1 0,0 1 16,0 0-16,0 0 0,0-1 0,0 1 16,0-20-16,0 0 0,0-1 0,0 1 15,0 20-15,0-20 0,0 20 0,0-21 16,0 1-16,0 0 0,0 0 16,0 0-16,0 0 0,0-1 15,0 1-15,0 0 0,0 0 0,0 0 16,0 0-16,0 0 15,0-1-15,0 1 0,0 0 16,0 0 15,20-20-31,-1 0 16,1 20 0,0-20-16,0 20 0,0-20 0,0 19 15,-1 1-15,1 0 0,20-20 16,-20 20-16,20 0 0,-1-20 15,-19 0-15,20 20 0,-1-20 0,1 0 16,-20 0-16,0 0 0,19 0 0,1 0 16,0 0-16,0 0 0,-1 0 0,1 0 15,-20 0-15,19 0 0,1 0 0,-20 0 16,0 0-16,0 0 0,0 0 16,-1 0-16,1 0 0,0 0 15,0 0 1,0 0-16,0 0 0,-1 0 0,1 0 15,0 0-15,20 0 0,-20 0 16,0 0-16,-1 0 0,1 0 16,0 0-16,0 0 15,0 0-15,0 0 0,-1 0 16,1 0 0,0 0-1,0 0 32,0 0 16,-20-20-63,0 0 15,0 0-15,0 0 0,0 0 0,0 1 16,0-1-16,0 0 0,0 0 0,0 0 15,0-19-15,0 19 16,0 0 0,0 0-1</inkml:trace>
          <inkml:trace contextRef="#ctx0" brushRef="#br0" timeOffset="-327.9942">1350 0 0,'20'0'16</inkml:trace>
        </inkml:traceGroup>
        <inkml:traceGroup>
          <inkml:annotationXML>
            <emma:emma xmlns:emma="http://www.w3.org/2003/04/emma" version="1.0">
              <emma:interpretation id="{F04EDDA5-860C-4784-A5B9-DDDCBBD8A212}" emma:medium="tactile" emma:mode="ink">
                <msink:context xmlns:msink="http://schemas.microsoft.com/ink/2010/main" type="inkWord" rotatedBoundingBox="7713,8675 9533,8617 9584,10199 7763,10256"/>
              </emma:interpretation>
            </emma:emma>
          </inkml:annotationXML>
          <inkml:trace contextRef="#ctx0" brushRef="#br0" timeOffset="2152.996">4862-298 0,'0'-20'0,"20"20"16,0 0 0,-20 20-1,0 0-15,0 0 16,0 19-16,0 1 0,0-20 16,0 20-16,0-21 0,0 21 0,0-20 15,0 20-15,0-1 0,0 1 0,0 0 16,0-1-16,0 1 0,0 0 0,0-1 15,0 21-15,0-20 0,0-1 0,0-19 16,0 20-16,-20 0 0,0-21 16,0 1-16,1 0 0,19 0 0,-20 0 15,20 0-15,-20-1 0,20 1 16,-20-20-16,0 0 0,20 20 16,-20-20-16,0 0 0,1 0 0,-21 0 15,20 0-15,20 20 0,-20-20 16</inkml:trace>
          <inkml:trace contextRef="#ctx0" brushRef="#br0" timeOffset="3001.697">5319-715 0,'19'20'63,"-19"0"-63,20 0 0,0 0 0,-20-1 15,20 21-15,0 0 0,0 0 0,-20-21 16,20 21-16,-1 0 0,1-1 0,0 21 15,0-20-15,-20-1 0,20 41 0,-20-41 16,20 1-16,-1 0 0,-19 19 0,20-19 16,-20 0-16,20-1 0,0-19 15,-20 20-15,40 0 0,-40-1 0,20 1 16,-1 0-16,1-21 0,-20 1 0,20 0 16,0 0-16,-20 20 0,0-20 0,0-1 15,20-19-15,0 20 0,-1 20 0,1-20 16,0 19-16,0-19 0,0 0 0,0 0 15,-1 0-15,-19 0 0,20-20 16,0 20-16,0-1 0,0-19 16,0 0-16,0 0 0,-1 20 15,1-20-15,0 0 0,0 0 0,0 0 16,0 0-16,-1 0 16,21 0-16,-20 0 0,0 0 0,0 0 15,-1 0-15,1 0 16,0 0-1,0 0 17,0 20-1</inkml:trace>
        </inkml:traceGroup>
      </inkml:traceGroup>
    </inkml:traceGroup>
    <inkml:traceGroup>
      <inkml:annotationXML>
        <emma:emma xmlns:emma="http://www.w3.org/2003/04/emma" version="1.0">
          <emma:interpretation id="{BD433614-DC18-4091-9727-F71699583939}" emma:medium="tactile" emma:mode="ink">
            <msink:context xmlns:msink="http://schemas.microsoft.com/ink/2010/main" type="paragraph" rotatedBoundingBox="3681,13126 10441,13026 10470,14980 3710,150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3BBE58-60BD-43F0-8B76-761351ADF8F2}" emma:medium="tactile" emma:mode="ink">
              <msink:context xmlns:msink="http://schemas.microsoft.com/ink/2010/main" type="line" rotatedBoundingBox="3681,13126 10441,13026 10470,14980 3709,15081"/>
            </emma:interpretation>
          </emma:emma>
        </inkml:annotationXML>
        <inkml:traceGroup>
          <inkml:annotationXML>
            <emma:emma xmlns:emma="http://www.w3.org/2003/04/emma" version="1.0">
              <emma:interpretation id="{88C5E0D2-54A7-49BC-A1C4-8A5933A96882}" emma:medium="tactile" emma:mode="ink">
                <msink:context xmlns:msink="http://schemas.microsoft.com/ink/2010/main" type="inkWord" rotatedBoundingBox="3684,13337 5508,13310 5534,15053 3710,15080"/>
              </emma:interpretation>
            </emma:emma>
          </inkml:annotationXML>
          <inkml:trace contextRef="#ctx0" brushRef="#br0" timeOffset="15472.2501">1370 4068 0,'0'19'0,"0"1"15,0 20-15,0-20 0,0 0 16,0 19-16,0 1 0,0 0 15,0-20-15,-20 19 0,0 1 0,0 0 16,-20 19-16,21 1 0,19-1 0,-20-19 16,0 19-16,20-19 0,-20 20 0,0-21 15,0 41-15,20-41 0,-39 1 0,19 0 16,20-1-16,-40 1 0,20 0 0,1-1 16,-1 1-16,0 0 0,0-20 0,0 0 15,0-1-15,0-19 0,1 40 16,-21-20-16,20 20 0,0-21 0,-19 21 15,39-20-15,-20 0 0,0 20 0,0-21 16,-20 1-16,21-20 0,-1 20 16,0 0-16,0-20 0,0 20 15,20 0-15</inkml:trace>
          <inkml:trace contextRef="#ctx0" brushRef="#br0" timeOffset="13657.6213">596 3988 0,'20'0'79,"0"20"-79,-1-20 0,61 0 15,-41 0-15,21 0 0,-1 0 0,21 0 16,-1 0-16,-19 0 0,19 0 0,0 0 15,21 0-15,39 0 0,-20 0 0,0 0 16,-20-20-16,-39 0 0,-1 20 0,-19 0 16,-20 0-16,19 0 0,-19 0 15,0 0-15,0 0 16,0-20 15,-1 20-15</inkml:trace>
          <inkml:trace contextRef="#ctx0" brushRef="#br0" timeOffset="14675.3517">1528 4484 0,'20'20'47,"20"-20"-47,-20 0 0,20 0 15,-21-20-15,21 20 0,0 0 16,-20-20-16,19 20 0,1-19 0,0 19 16,-1 0-16,1 0 0,0-20 15,-1 20-15,1 0 0,0 0 0,-1 0 16,-19 0-16,20 0 0,-20 0 16,0 0-16,0 0 0,-1 0 15,1 0-15,0 0 47,0 20-16,-20-1-31,0 1 0,0 0 16,0 0-16,0 20 0,0-20 16,0-1-16,0 1 0,0 0 0,0 0 15,0 0-15,0 19 0,0 1 0,0-20 16,0 20-16,0-21 0,0 21 15,0-20-15,0 20 0,0-20 16,0-1-16,-20 1 0,20 20 0,0 0 16,-20-1-16,0-19 0,20 0 0,-19 20 15,19-21-15,-20-19 0,20 20 16,-20 0-16,20 0 0,-20 0 0,20 0 16,0 0-16,-20-1 0,20 1 15,-20 0-15,20 0 16,0 0-1,0 0 17,-20-20 61,1 0-61,-1 0-1,0 0-15,-59 0 15,59 0-31,0 0 15,0 0-15,0 0 0,0 0 16,1 0-16,-1 0 0,0-20 0,0 20 16,20-20-16,-20 0 0</inkml:trace>
        </inkml:traceGroup>
        <inkml:traceGroup>
          <inkml:annotationXML>
            <emma:emma xmlns:emma="http://www.w3.org/2003/04/emma" version="1.0">
              <emma:interpretation id="{F9CC150E-19CA-4482-A00E-B57737A49CD5}" emma:medium="tactile" emma:mode="ink">
                <msink:context xmlns:msink="http://schemas.microsoft.com/ink/2010/main" type="inkWord" rotatedBoundingBox="7769,13065 10441,13026 10467,14762 7794,1480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7088.5341">5160 4187 0,'20'0'32,"-20"19"-32,0 1 0,0 0 15,0 0-15,0 0 0,0 20 0,0-21 16,0 21-16,0-20 15,0 20-15,0-1 0,0 1 0,0 0 16,0-1-16,0-19 0,0 0 0,0 59 16,0-59-16,0 20 0,0 0 0,0-21 15,-20 21-15,20 20 0,0-21 0,0 1 16,0 0-16,-20-1 0,20 1 0,0-20 16,0 20-16,0-1 0,0-19 15,-20 20-15,20-20 0,0 0 16,0-1-16,0 1 0,0 0 15,-20-20 32,0 0-31</inkml:trace>
          <inkml:trace contextRef="#ctx0" brushRef="#br0" timeOffset="16560.7785">5239 3691 0,'-20'0'62,"1"0"-62,-1 19 16,0-19-16,-20 20 0,20 20 16,0-20-16,20 0 0,-19 19 0,-21 1 15,20-20-15,0 19 0,-39 1 0,19-20 16,0 20-16,1-1 0,19-19 0,0 20 16,-20-20-16,40 0 0,-39-1 0,39 1 15,0 0-15,-20-20 0,0 20 0,20 0 16,-20-20-16,20 20 15</inkml:trace>
          <inkml:trace contextRef="#ctx0" brushRef="#br0" timeOffset="18386.1224">5596 3829 0,'0'-19'47,"20"19"-31,0 0-16,0 0 0,20 0 0,-20 0 15,19 0-15,41 0 0,-21 0 0,1 0 16,-1 0-16,1 0 0,39 0 0,-40 0 15,1 0-15,39 0 0,-39 0 0,19 0 16,0 0-16,-19 0 0,-20 0 16,19 0-16,-39 0 0,0 0 0,0 0 15,0 0 32,-20 19-47,0 1 16,0 0-16,0 20 0,0-20 0,0 19 15,0-19-15,0 20 0,0 0 16,0-21-16,0 21 0,-20-20 16,0 20-16,-20-21 0,1 21 0,-21-20 15,20 40-15,1-21 0,-1-19 0,20 20 16,-20-20-16,21 19 0,-21-19 16,0 20-16,20-20 0,-19 19 0,19 1 15,0-20-15,-20 20 0,20-1 0,1-39 16,19 40-16,-20-20 0,-20 19 0,40 1 15,-20 0-15,0-20 0,1 0 0,-1-1 16,20 1-16,0 0 0,0 0 0,-20 20 16,20-21-16,0 1 0,0 0 0,0 0 15,0 0-15,0 0 16,0-1 0,0 1-16,0 0 0,0 0 15,0 0 1,0 0-1,0 0-15,0-1 16,0 1 0,20-20 15,19 20-31,1-20 0,0 0 16,-1 0-16,21 0 0,-1 0 0,1 0 15,-20 0-15,19 0 0,1 0 16,19 0-16,-19 0 0,-21 0 0,21 0 15,-20 0-15,19 0 0,-39 0 0,20 0 16,-1 0-16,-19 0 0,0 0 16,0 0-16,0 0 0,0 0 0,-1 0 15,1 0-15,0 0 16,0 0-16,0 0 16,0 0-16,-1 0 15,1 0 1,-20-20 109,20 0-125,-20-19 0,0 19 15,0-20-15,0 20 0,0-59 0,0 39 16,0-19-16,0 19 0,0-19 0,0 19 16,0 0-16,0 0 0,0 1 0,0-1 15,0 20-15,0 0 0,0 1 16,0-1-16,20 20 16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57:18.98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2048E7-3E21-48EB-93B1-D501109896AE}" emma:medium="tactile" emma:mode="ink">
          <msink:context xmlns:msink="http://schemas.microsoft.com/ink/2010/main" type="writingRegion" rotatedBoundingBox="13557,11948 14119,15239 12508,15514 11946,12223"/>
        </emma:interpretation>
      </emma:emma>
    </inkml:annotationXML>
    <inkml:traceGroup>
      <inkml:annotationXML>
        <emma:emma xmlns:emma="http://www.w3.org/2003/04/emma" version="1.0">
          <emma:interpretation id="{5F1D23B1-F7DC-4555-837F-FC7A74A197FE}" emma:medium="tactile" emma:mode="ink">
            <msink:context xmlns:msink="http://schemas.microsoft.com/ink/2010/main" type="paragraph" rotatedBoundingBox="13557,11948 14119,15239 12508,15514 11946,122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DD0E3F-F696-4B83-96B4-669F24A15D3C}" emma:medium="tactile" emma:mode="ink">
              <msink:context xmlns:msink="http://schemas.microsoft.com/ink/2010/main" type="line" rotatedBoundingBox="13557,11948 14119,15239 12508,15514 11946,12223"/>
            </emma:interpretation>
          </emma:emma>
        </inkml:annotationXML>
        <inkml:traceGroup>
          <inkml:annotationXML>
            <emma:emma xmlns:emma="http://www.w3.org/2003/04/emma" version="1.0">
              <emma:interpretation id="{65DCFFDB-89F4-4313-A990-A192754FF306}" emma:medium="tactile" emma:mode="ink">
                <msink:context xmlns:msink="http://schemas.microsoft.com/ink/2010/main" type="inkWord" rotatedBoundingBox="13557,11948 13929,14127 12318,14402 11946,1222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9089 3115 0,'0'20'0,"0"0"16,0 19-16,0-19 16,0 20-16,0 0 0,0-1 15,0 1-15,0 0 0,0-20 0,-20 59 16,20-39-16,-20-1 0,20 1 0,-20 20 16,20-21-16,0 1 0,-19 0 0,19-21 15,0 1-15,0 0 16</inkml:trace>
          <inkml:trace contextRef="#ctx0" brushRef="#br0" timeOffset="721.5847">9129 3472 0,'19'-20'0,"-19"1"0,20 19 16,0-20-16,0 20 15,0 0-15,0 0 0,0-20 16,19 20-16,-19-20 0,0 20 15,20-20-15,-1 0 0,1 20 0,20-39 16,-1 39-16,-19-20 0,39-20 0,-19 40 16,-1-20-16,1 0 0,-21 1 0,41 19 15,-41-20-15,1 0 0,0 20 0,-1-20 16,1 20-16,0-20 0,-20 20 0,-20-20 16,20 20-16,-1 0 0,1 0 0,0 0 15,0 0-15,0 0 31,0 0-15,-1 0 0,1 0-16,0 0 15,0 0-15,-20 20 16,0 0 46,20 0-62,-20 0 0,0 19 16,0-19-16,0 0 0,0 20 0,0-20 16,-20 19-16,0 1 0,20-20 15,-20 20-15,-19-1 0,39-19 0,-40 20 16,40-20-16,-20-1 0,0 21 16,0 0-16,1-20 0,19 0 15,-20-20-15,20 19 16,-20-19-1,0 0 1</inkml:trace>
          <inkml:trace contextRef="#ctx0" brushRef="#br0" timeOffset="-375.785">9188 2816 0,'20'0'109,"0"0"-109,20 0 0,-21 0 0,41 0 16,-40 0-16,19 0 0,1-19 0,0 19 15,39-20-15,-39 20 0,0-20 0,-1 0 16,1 20-16,0-20 0,-21 0 16,1 20-16,0 0 15,0 0-15,-20-19 0,20 19 0,0 0 16,0 0-1</inkml:trace>
          <inkml:trace contextRef="#ctx0" brushRef="#br0" timeOffset="1561.2448">9208 3730 0,'40'0'31,"-20"0"-31,19 0 0,-19 0 0,0 0 16,20 0-16,-21 0 0,21 0 15,-20 0-15,20 0 0,-20 0 0,-1 0 16,1 0 0</inkml:trace>
          <inkml:trace contextRef="#ctx0" brushRef="#br0" timeOffset="1809.1028">9347 3849 0,'-20'0'15,"20"20"1,0-1 0,0 1-1,20-1 1,0 0-16,-20 1 16,39-20-16,1 19 15,0-19-15,-20 0 0,19 0 0,1 0 0</inkml:trace>
          <inkml:trace contextRef="#ctx0" brushRef="#br0" timeOffset="1241.2874">9783 3155 0,'0'39'63,"0"1"-63,0 0 0,0 19 0,0 1 15,0-20-15,0 39 0,0-59 0,0 19 16,0 41-16,0-60 0,0 19 0,0-19 15,0 20-15,0-20 0,0 0 0,0-1 16,0 1 62,0 0-78,-19-20 16,19 20-16,-20 0 0,0 0 15,0-1-15,0-19 16,0 0 0,1 0-16</inkml:trace>
          <inkml:trace contextRef="#ctx0" brushRef="#br0" timeOffset="2147.0465">10022 3631 0,'19'0'16,"1"0"-16,0 0 15,0 0-15,0 0 16,0 0 31,-1 0-47,-19 20 15,0 0 1,0 0-16,0-1 0</inkml:trace>
          <inkml:trace contextRef="#ctx0" brushRef="#br0" timeOffset="2362.9225">9942 3929 0,'0'19'31,"60"-19"0,-40 0-31,-1 0 16,1 0-1</inkml:trace>
          <inkml:trace contextRef="#ctx0" brushRef="#br0" timeOffset="2682.7383">9883 4048 0,'-20'0'16,"0"20"0,0-1-1,0-19-15,0 20 0,20 0 16,-19-20-16,-1 20 0,0 0 0,-20 0 16,1-1-16,-1 21 0,20 0 0,-20 0 15,1-1-15,-21 41 0,20-21 0,1-19 16,-1 0-16,20-1 0,0 1 0,1 0 15,-1-1-15,0-19 0,0 20 0,20-20 16,-20 19-16,0-19 0,0 0 0,20 0 16,0 0-1,20-20 32</inkml:trace>
          <inkml:trace contextRef="#ctx0" brushRef="#br0" timeOffset="3046.6744">9704 4127 0,'0'-20'16,"20"20"-16,0 0 16,0 0-16,-1 0 0,21 0 0,0 0 15,-20 20-15,0 0 0,59 20 0,-59-40 16,39 39-16,-59-19 0,40 0 0,0 20 16,-21-20-16,21 19 0,-20-19 0,0 0 15,0 0-15,0 19 0,-1 1 0,1 20 16,0-21-16,0-39 0,0 40 15,0 0-15,-1-20 0,1-1 0,0 1 16,0 0-16,0 0 0,0-20 16,0 0-16,-20 20 15</inkml:trace>
          <inkml:trace contextRef="#ctx0" brushRef="#br0" timeOffset="3378.5528">9962 4643 0,'0'-20'47,"20"20"-32,0 20 1,0-20-1,-1 0-15,1 0 0,-20 20 16,0 0 15</inkml:trace>
        </inkml:traceGroup>
        <inkml:traceGroup>
          <inkml:annotationXML>
            <emma:emma xmlns:emma="http://www.w3.org/2003/04/emma" version="1.0">
              <emma:interpretation id="{6FCEC843-C4D0-47B3-A6C6-406F1A8127B4}" emma:medium="tactile" emma:mode="ink">
                <msink:context xmlns:msink="http://schemas.microsoft.com/ink/2010/main" type="inkWord" rotatedBoundingBox="13569,14121 13770,15299 12767,15470 12566,14293"/>
              </emma:interpretation>
              <emma:one-of disjunction-type="recognition" id="oneOf1">
                <emma:interpretation id="interp1" emma:lang="" emma:confidence="0">
                  <emma:literal>工</emma:literal>
                </emma:interpretation>
                <emma:interpretation id="interp2" emma:lang="" emma:confidence="0">
                  <emma:literal>2</emma:literal>
                </emma:interpretation>
                <emma:interpretation id="interp3" emma:lang="" emma:confidence="0">
                  <emma:literal>z</emma:literal>
                </emma:interpretation>
                <emma:interpretation id="interp4" emma:lang="" emma:confidence="0">
                  <emma:literal>乁</emma:literal>
                </emma:interpretation>
                <emma:interpretation id="interp5" emma:lang="" emma:confidence="0">
                  <emma:literal>^</emma:literal>
                </emma:interpretation>
              </emma:one-of>
            </emma:emma>
          </inkml:annotationXML>
          <inkml:trace contextRef="#ctx0" brushRef="#br0" timeOffset="3922.2596">9565 4901 0,'20'0'16,"0"0"-16,0 0 0,19 0 0,1 0 15,20 0-15,39 0 0,-40 0 0,1 0 16,-20 0-16,39-20 0,-39 20 0,-21 0 15,1 0-15,0 0 16,0 0 15,0 0-15,-20 20-16,0 0 0,0 20 0,0-1 16,0-19-16,-20 0 15,0 20-15,20-21 0,-20 1 0,0-20 16,1 20-16,19 0 0,-20-20 0,20 20 15,-20 0-15,0-1 0,0-19 0,0 20 16,1 0-16,19 0 0,-40 0 0,20 0 16,0-20-16,0 20 0,1-1 0,-1-19 15,0 0 1,20 20 0,-20-20-1,0 0 1,0 0-16,0 0 15,1 0-15,-1 0 16,0 0-16,0 0 0,0 0 16,0 0-16,1 0 0,-1 0 15,0 0-15,0 0 16,0 0-16,0 0 16</inkml:trace>
          <inkml:trace contextRef="#ctx0" brushRef="#br0" timeOffset="4391.5694">9486 5357 0,'20'0'16,"19"0"-1,1 0-15,0 0 0,-1 0 16,-19 0-16,20 0 0,0 0 0,-1 0 16,21 0-16,-40 0 0,19 0 0,1 0 15,-20 0-15,20 0 0,-1 0 0,-19 0 16,20 0-16,-1 0 0,-19 20 0,0-20 16,0 20-16,0-20 0,20 40 15,-21-40-15,21 20 0,-20 19 0,20-19 16,-21 0-16,-19 0 0,20 20 0,0-21 15,0 21-15,0-40 0,0 40 0,-20-20 16,20-1-16,-20 1 0,0 0 16,19 20-16,1-40 0,-20 20 0,0 0 15,0-1-15,20 1 0,-20 0 16,20 0 0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7:04:21.99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77C224-22D2-4DAA-A1FD-E2D32C16F590}" emma:medium="tactile" emma:mode="ink">
          <msink:context xmlns:msink="http://schemas.microsoft.com/ink/2010/main" type="writingRegion" rotatedBoundingBox="3086,2046 30163,1061 30376,6896 3299,7881"/>
        </emma:interpretation>
      </emma:emma>
    </inkml:annotationXML>
    <inkml:traceGroup>
      <inkml:annotationXML>
        <emma:emma xmlns:emma="http://www.w3.org/2003/04/emma" version="1.0">
          <emma:interpretation id="{A3199911-49CE-4DB1-9332-38654E085770}" emma:medium="tactile" emma:mode="ink">
            <msink:context xmlns:msink="http://schemas.microsoft.com/ink/2010/main" type="paragraph" rotatedBoundingBox="3086,2046 30163,1061 30242,3234 3166,42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CE0980-23D6-41EC-A71C-499EA188DC00}" emma:medium="tactile" emma:mode="ink">
              <msink:context xmlns:msink="http://schemas.microsoft.com/ink/2010/main" type="inkBullet" rotatedBoundingBox="3125,3104 4769,3044 4774,3175 3130,3234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-6985-471 0,'0'24'15,"0"-1"1,0 1 0,23-24-16,1 0 15,-1 0 1,1 0-16,-1 0 0,1 0 0,-1 0 15,1 0-15,23 0 16,-24 0-16,24 0 0,24 0 0,0 0 16,23 0-16,23 0 0,-46 0 0,46 0 15,-23 0-15,-23 0 0,47 0 0,-24 0 16,-24 0-16,48 0 0,-48 0 0,1 0 16,-48 0-16,1 0 0,0 0 46,-1 0-30</inkml:trace>
      </inkml:traceGroup>
      <inkml:traceGroup>
        <inkml:annotationXML>
          <emma:emma xmlns:emma="http://www.w3.org/2003/04/emma" version="1.0">
            <emma:interpretation id="{6B1F2A5E-BFFA-4E5A-A34A-95BD5BF41D35}" emma:medium="tactile" emma:mode="ink">
              <msink:context xmlns:msink="http://schemas.microsoft.com/ink/2010/main" type="line" rotatedBoundingBox="6426,1925 30163,1061 30242,3234 6505,4098"/>
            </emma:interpretation>
          </emma:emma>
        </inkml:annotationXML>
        <inkml:traceGroup>
          <inkml:annotationXML>
            <emma:emma xmlns:emma="http://www.w3.org/2003/04/emma" version="1.0">
              <emma:interpretation id="{46CA8F48-53CB-4FE0-9218-28A9BCF5D639}" emma:medium="tactile" emma:mode="ink">
                <msink:context xmlns:msink="http://schemas.microsoft.com/ink/2010/main" type="inkWord" rotatedBoundingBox="6459,2820 8054,2762 8090,3739 6494,3797"/>
              </emma:interpretation>
            </emma:emma>
          </inkml:annotationXML>
          <inkml:trace contextRef="#ctx0" brushRef="#br0" timeOffset="1699.4893">-3599 94 0,'-23'0'15,"23"23"-15,47 1 94,-24-24-78,48 0-16,-24 0 0,47 0 0,0 0 15,0 0-15,0 0 0,0 0 0,0 0 16,24 0-16,-47 0 0,23 0 0,23 0 16,-46 0-16,46 0 0,-46 0 0,-24 0 15,0 0-15,-23 0 16,-1 0-16,1 0 16,-1 23-16</inkml:trace>
          <inkml:trace contextRef="#ctx0" brushRef="#br0" timeOffset="1122.8172">-3058-776 0,'24'0'0,"-1"0"63,1 0-63,-1 0 0,24 0 0,0 0 15,24 0-15,-24 0 0,24 0 0,-24 0 16,0 0-16,23 0 0,-23 0 0,0 0 15,0 23-15,0-23 0,0 0 16,-23 0-16,-1 24 0,-23-1 16</inkml:trace>
        </inkml:traceGroup>
        <inkml:traceGroup>
          <inkml:annotationXML>
            <emma:emma xmlns:emma="http://www.w3.org/2003/04/emma" version="1.0">
              <emma:interpretation id="{C7E6E492-11A2-42FA-9BEA-C59F5DA989B3}" emma:medium="tactile" emma:mode="ink">
                <msink:context xmlns:msink="http://schemas.microsoft.com/ink/2010/main" type="inkWord" rotatedBoundingBox="10073,2544 11224,2502 11265,3622 10114,366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388.6059">0 0 0,'0'23'15,"0"1"1,23-24 0,1 0-16,-1 0 15,1 0-15,-1 0 0,1 0 16,-1 0-16,24 0 0,0 0 16,0 0-16,1 0 0,-1 0 0,0 0 15,23 0-15,-23 0 0,0 0 0,0 0 16,0 0-16,0 0 0,0 0 0,-23 0 15,23 0-15,-24 0 0,1 0 16,-1 0-16,1 0 0,0 0 16,-1 0-16,24 0 0,-23 0 0,-1 0 15,1 0 1,-1 0-16</inkml:trace>
          <inkml:trace contextRef="#ctx0" brushRef="#br0" timeOffset="2541.0374">94-1035 0,'141'0'93,"-94"0"-93,24 0 0,-24 0 0,23 0 16,-23 0-16,0 0 0,0 0 0,-23 0 0,23 0 16,-24 0-16,1 0 15</inkml:trace>
          <inkml:trace contextRef="#ctx0" brushRef="#br0" timeOffset="2916.8793">235-541 0,'47'23'78,"-24"-23"-78,25 0 16,-1 0-16,0 0 0,0 0 0,0 0 16,-24 0-16,1 0 0,-1 0 15,1 0-15</inkml:trace>
        </inkml:traceGroup>
        <inkml:traceGroup>
          <inkml:annotationXML>
            <emma:emma xmlns:emma="http://www.w3.org/2003/04/emma" version="1.0">
              <emma:interpretation id="{AD86B59B-6B7A-4528-B5E7-9BFB08769168}" emma:medium="tactile" emma:mode="ink">
                <msink:context xmlns:msink="http://schemas.microsoft.com/ink/2010/main" type="inkWord" rotatedBoundingBox="13003,2311 14821,2244 14868,3539 13050,360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4906.757">3104-1082 0,'0'-24'171,"47"24"-155,24-23-16,-24 23 0,0-24 16,23 1-16,-23 23 0,71 0 0,-47-24 15,70-23-15,-47 47 0,23-23 0,1 23 16,-47 0-16,-1-24 0,1 24 0,-24-23 16,-24 23-16,1 0 0,-1 0 15,1 0-15,-1 0 16,1 0-1,-1 0 1,1 0-16,-1 0 16,1 23-16,-1 1 47,-23-1-47,24-23 15,-24 24 1,0-1-16,0 1 0,0-1 0,23 1 15,-23-1-15,0 1 0,0 23 16,0 0-16,0-24 0,24 24 0,-24-23 16,23 23-16,-23-23 0,24-24 15,-24 23-15,0 1 0,0-1 16,0 1 31,0-1-32,0 1-15,0-1 16,0 1-16,0-1 0,0 1 16,0-1-16,0 1 15,0-1-15,0 1 16,0-1-16,0 1 0,-47 23 16,23 23-1,1-46 1,-1-24-16,1 23 0,23 1 0,-24 0 0,1-24 15,23 23-15,0 1 0,-24-24 16,24 23-16,0 1 109,-23-1-109,23 1 16,-24-24 0,1 0-1,-1 0 1,1 0-16,-1 0 0,1 0 16,-1 0-16,1 0 0,-1 0 0,1 0 15</inkml:trace>
          <inkml:trace contextRef="#ctx0" brushRef="#br0" timeOffset="15439.4942">3645-988 0,'0'23'63,"0"1"-48,0-1-15,0 1 0,0 0 16,0 23-16,0-24 0,0 1 15,-23-1-15,23 1 0,0-1 0,0 1 16,0-1-16,0 1 0,0-1 16,0 1-16,0-1 15,-24 1-15,24-1 16,0 1 0,-23-24-16,23 23 15</inkml:trace>
          <inkml:trace contextRef="#ctx0" brushRef="#br0" timeOffset="13695.328">2916-1082 0,'0'23'78,"0"24"-78,0-23 15,0 23-15,0-24 0,0 1 0,0 23 16,0 0-16,0 0 0,0 0 0,0-23 16,0 23-16,0-24 0,0 1 0,0-1 15,24 1-15,-1-1 0,1 1 0,-1-1 16,1 1-16,-1-1 15,1 1-15,-1-24 16,1 0-16,-1 23 0,1 1 16,-24-1-16,23 1 15,1-24-15,-1 23 0,1 1 16,-24 0-16,23-1 0,-23 1 16,24-1-16</inkml:trace>
          <inkml:trace contextRef="#ctx0" brushRef="#br0" timeOffset="16519.9031">3645-24 0,'24'0'47,"23"0"-47,-24 0 15,24 0-15,0 0 0,-23 0 0,23 0 16,47 0-16,-71 0 0,24 0 0,0 0 16,-23 0-16,0 0 0,-1 0 0,1 0 15,-1 0-15,1 0 16,-1 0-16,1 0 0,-1 0 16,1 0-1,-1 0 1,1 0-1</inkml:trace>
          <inkml:trace contextRef="#ctx0" brushRef="#br0" timeOffset="15992.2054">4068-918 0,'0'24'94,"0"23"-94,0-23 15,0 23-15,0 0 0,0 0 16,0-24-16,0 24 0,0-23 0,0 23 15,0-24-15,0 1 0,0-1 16,0 1 0,24-24 15,-1 23-31,1-23 0,0 0 0,-1 0 16,24 0-16,-23 0 0,23 0 15,-24 0-15,1 0 0,-1 0 0,1 0 16</inkml:trace>
        </inkml:traceGroup>
        <inkml:traceGroup>
          <inkml:annotationXML>
            <emma:emma xmlns:emma="http://www.w3.org/2003/04/emma" version="1.0">
              <emma:interpretation id="{BA11DAFD-74F6-49C2-A1D7-F70DDF95DE3B}" emma:medium="tactile" emma:mode="ink">
                <msink:context xmlns:msink="http://schemas.microsoft.com/ink/2010/main" type="inkWord" rotatedBoundingBox="16627,2070 18237,2011 18297,3668 16687,372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7784.4321">6938-1482 0,'0'24'16,"0"-1"-16,0 24 15,0-23-15,0-1 0,0 24 16,0 71 0,0-71-16,0-24 0,0 118 15,0-94-15,0 71 16,0-71-16,0 0 0,0 0 0,0 0 15,0 0-15,0 0 0,0-23 0,0-1 0,0 1 16</inkml:trace>
          <inkml:trace contextRef="#ctx0" brushRef="#br0" timeOffset="18440.3514">7361-188 0</inkml:trace>
          <inkml:trace contextRef="#ctx0" brushRef="#br0" timeOffset="17391.4431">6514-1505 0,'24'0'31,"-1"0"-31,1 0 0,-1 0 32,1 0-32,23 0 15,-23 0-15,23 0 0,-24 0 0,24 0 16,0 0-16,47 0 0,-47 0 0,-23 0 15,70 0-15,-47 0 0,-24 0 0,1 0 16,23 0-16,-24 0 0,1 0 16,0 0-16,-1 0 31</inkml:trace>
          <inkml:trace contextRef="#ctx0" brushRef="#br0" timeOffset="18400.3128">6561-729 0,'24'0'31,"-1"0"-31,1 0 16,-1 0-16,1 0 0,23 0 15,-23 0-15,46 0 0,-23 0 16,24 0-16,-1 0 0,24-47 0,-23 47 16,-1-24-16,1 1 0,23 23 0,-47 0 15,0-24-15,-23 24 0,-1-23 0,1 23 16,-1 0-16,1 0 0,-1 0 78,-23 23-78,0 1 0,0-1 16,0 1-16,0-1 0,0 1 15,0 23-15,-23-24 0,-1 1 16,1-1-16,-24 1 0,47 23 16,0-24-16,-24 24 0,1-23 0,-1 23 15,1-24-15,23 1 0,-24-1 0,1 24 16,23-23-16,-24 0 0,24-1 15,0 1-15</inkml:trace>
          <inkml:trace contextRef="#ctx0" brushRef="#br0" timeOffset="19261.034">6773-141 0,'0'23'15,"0"1"17,0-1-32,-23-23 15,-1 24 1,48-24 124,-1 0-140,1 0 0,-1 0 0,24 0 16,-23 0-16,23 0 0,-24 0 0,24 0 16,0 0-16,47 0 0,-23 0 0,-1 0 15,1 0-15,0 0 0,23 0 0,-71 0 16,71 0-16,-47 0 0,-23 0 0,-1 0 16,24 0-16,0 0 0,-23 0 15,-1 0-15,1 0 0,-1 0 16,1 23-1,0 1-15,-1-24 16,-23 23-16,24-23 16,-1 24-16,-23-1 15,24-23-15,-1 0 0,1 0 16,-1 0 0,24 0-1,-47 24 48</inkml:trace>
        </inkml:traceGroup>
        <inkml:traceGroup>
          <inkml:annotationXML>
            <emma:emma xmlns:emma="http://www.w3.org/2003/04/emma" version="1.0">
              <emma:interpretation id="{A1287E48-20BB-4FF6-B2D9-1C00EDF36C34}" emma:medium="tactile" emma:mode="ink">
                <msink:context xmlns:msink="http://schemas.microsoft.com/ink/2010/main" type="inkWord" rotatedBoundingBox="19955,1432 21470,1377 21543,3363 20028,341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9805.7185">10442-2164 0,'23'24'31,"1"-1"-31,0-23 16,-24 24-16,23-1 0,-23 1 16,24 23-16,-1-24 0,-23 1 15,0-1-15,0 1 0,24-1 16,-24 1-16,0-1 0</inkml:trace>
          <inkml:trace contextRef="#ctx0" brushRef="#br0" timeOffset="19849.6944">10630-1764 0,'0'23'0,"0"1"0,0-1 16</inkml:trace>
          <inkml:trace contextRef="#ctx0" brushRef="#br0" timeOffset="20338.4173">9878-1176 0,'23'0'78,"24"23"-78,0-23 0,24 0 15,-24 0-15,23-23 0,-23 23 0,24-24 16,23 24-16,-47-23 0,24 23 0,-1-24 16,-23 24-16,24 0 0,-24-23 0,-24 23 15,24 0-15,-23 0 0,-1 0 0,1 0 16,-1 0-16,1 0 0,-1 0 16,1 0-16,-1 0 0</inkml:trace>
          <inkml:trace contextRef="#ctx0" brushRef="#br0" timeOffset="20778.2256">10418-988 0,'-23'23'16,"-1"1"-1,24-1-15,-23 1 16,23 0-16,-24-1 0,24 1 0,-23-24 15,23 23-15,-24 1 0,24 23 0,-23-24 16,-1 1-16,1-1 0,-1-23 16,1 24-16,-1-1 0,24 1 0,0-1 15,0 1-15,0-1 32,-23-23 14,-1 0-30,1 24-16,-1-1 16,1-23-16,23 24 0</inkml:trace>
          <inkml:trace contextRef="#ctx0" brushRef="#br0" timeOffset="21401.9242">10795-800 0,'23'0'15,"1"0"1,-1 0-1,1 0-15,-1 0 0,1 0 16,-1 24-16,-23-1 16,24 1-16,-1-1 0,1-23 15,-1 24-15,1-1 0,-24 1 0,23-1 16,-23 1-16,0 23 0,24-47 0,0 47 16,-1-24-16,1 24 0,-1-23 0,1 23 15,-1-24-15,1-23 0,-24 24 0,23-1 16,1 1-16,-1 0 0,1-1 15,-1-23 1,1 0 15</inkml:trace>
        </inkml:traceGroup>
        <inkml:traceGroup>
          <inkml:annotationXML>
            <emma:emma xmlns:emma="http://www.w3.org/2003/04/emma" version="1.0">
              <emma:interpretation id="{3C92227A-0D30-4D16-8758-90CA4C8B1727}" emma:medium="tactile" emma:mode="ink">
                <msink:context xmlns:msink="http://schemas.microsoft.com/ink/2010/main" type="inkWord" rotatedBoundingBox="22504,1905 24163,1845 24210,3148 22551,3208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2374.5219">12747-988 0</inkml:trace>
          <inkml:trace contextRef="#ctx0" brushRef="#br0" timeOffset="22267.5884">12864-1059 0,'-23'0'16,"-1"0"0</inkml:trace>
          <inkml:trace contextRef="#ctx0" brushRef="#br0" timeOffset="22214.6138">13264-1200 0,'-23'0'0,"-24"24"0,0-24 0,0 23 16,0 1-16,23-24 0,0 0 0</inkml:trace>
          <inkml:trace contextRef="#ctx0" brushRef="#br0" timeOffset="24378.6144">12418-941 0</inkml:trace>
          <inkml:trace contextRef="#ctx0" brushRef="#br0" timeOffset="24340.6171">13782-1364 0,'-24'-24'78,"1"24"-62,-1 0-16,1 0 15,-1 0-15,0 0 0,1 0 0,-1 0 16,1 0-16,-1 0 0,1 0 16,-1 0-16,1 24 0,-1-24 15,1 0-15,-1 23 0,1 1 16,-1-24-16,1 0 0,-1 23 16,1-23-16,-1 24 15,1-1-15,-1 1 0,1-1 16,-1-23-1,24 24-15,-23-24 0,-1 0 16,1 0-16,-1 0 0,1 0 16,-1 23-16,0-23 0,1 0 15,-1 0-15,1 24 0,-1-24 16,1 0-16,23 23 16,-24-23-16,24 24 15,-23-24 1,-1 0-1,1 0-15,-1 0 0,24 23 16,-23-23-16,-1 0 16,1 24-16,-1-1 15,1-23 1,-1 0 0,1 24-1,-1-24-15,1 23 16,-1-23-16,1 0 15,-1 0-15,24 24 0,-23-24 16,-1 0 0,1 0 15</inkml:trace>
          <inkml:trace contextRef="#ctx0" brushRef="#br0" timeOffset="23322.1354">13076-1670 0,'0'-24'32,"24"24"-17,-24 24 1,0-1-16,0 1 15,0-1-15,0 1 0,0 23 16,0-23-16,0 23 0,0-24 0,0 24 16,0 0-16,0 0 0,0-23 15,0 23-15,0-24 0,0 24 0,0 0 16,0-23-16,-24-1 16,24 1-16,-23-1 0,23 1 0,0-1 15,0 1-15,0 23 0,0-23 0,0-1 16,0 1-16,0-1 0,0 1 15,0-1-15,0 1 0,0-1 0,0 1 16,0-1-16,0 1 16,0-1-16,0 1 31,0-1-15,0 1-16,23-24 46,1 0-46,-24 23 0,23-23 0,-23 24 16,24-24-16,-1 0 0,1 0 16,-1 23-16,1-23 0,-24 24 15,23-24-15,-23 23 0,24-23 0,-1 0 16,1 0-16,-1 0 0,1 0 16,-1 0-16,1 0 0,-1 0 15,1 0-15,-1 0 0,24 0 16,-23 0-16,-1 0 0,1 0 0,-1 0 15,1 0-15,0 0 16,-1 0-16,1 0 0,-1 0 0,1 0 16,-1 0-16,24 0 15,-23 0-15,-1 0 0,1 0 0,-1 0 16,1 0-16,-1 0 16,1 0 46,-1-23 16,-23-1-78,0 1 0,24-24 16,-24 23-16,23 1 0,-23-1 0,0-23 15,0 24-15,0-24 0</inkml:trace>
          <inkml:trace contextRef="#ctx0" brushRef="#br0" timeOffset="22167.6401">13688-1388 0,'23'0'15,"-117"24"95,-94 93-95</inkml:trace>
        </inkml:traceGroup>
        <inkml:traceGroup>
          <inkml:annotationXML>
            <emma:emma xmlns:emma="http://www.w3.org/2003/04/emma" version="1.0">
              <emma:interpretation id="{28A8B541-5F96-49CE-A755-F0B64DD9A894}" emma:medium="tactile" emma:mode="ink">
                <msink:context xmlns:msink="http://schemas.microsoft.com/ink/2010/main" type="inkWord" rotatedBoundingBox="25283,1561 27241,1490 27305,3222 25346,3293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5348.2281">15569-965 0,'-24'0'16,"24"24"-16,-47-1 16,24-23-16,-1 24 0,-23-24 0,24 0 15,-24 24-15,23-1 0,1 1 16,-1-24-16,24 23 0,-23-23 15,23 24-15,-24-24 0,24 23 16</inkml:trace>
          <inkml:trace contextRef="#ctx0" brushRef="#br0" timeOffset="25224.1108">15734-1294 0,'0'-23'0,"23"23"16,1 70 62,-95 48-62,48-95-16,-1 48 15,1-71 1,-1 23-16,24 1 16,-23-24-16</inkml:trace>
          <inkml:trace contextRef="#ctx0" brushRef="#br0" timeOffset="26152.3923">16063-2046 0,'23'0'16,"1"0"-16,-1 0 15,1 23-15,-24 1 0,0-1 0,0 24 16,0 0-16,0 0 0,0 0 0,23 0 16,-23 0-16,24 0 0,0 24 0,-1-24 15,1 0-15,-1 0 0,1 0 0,-1 0 16,1 0-16,-1-23 0,-23 23 0,24 0 15,-1-24-15,1 24 0,-1 0 0,1-23 16,-1-1-16,-23 1 0,24 23 0,-1 0 16,1-23-16,-1-1 0,1 1 15,-24-1-15,23-23 0,1 24 0,-1 23 16,-23-24-16,24 1 0,-1-1 0,-23 1 16,24-24-16,-1 23 0,1 1 0,0-1 15,-1 1-15,1-1 0,-1 1 16,1-24-16,-1 0 15,1 23 1,-1-23-16,1 24 16,-1-24-16,-23 23 15,24-23-15,-1 24 0,-23-1 32,24-23-32,-1 0 46,1 24-30</inkml:trace>
        </inkml:traceGroup>
        <inkml:traceGroup>
          <inkml:annotationXML>
            <emma:emma xmlns:emma="http://www.w3.org/2003/04/emma" version="1.0">
              <emma:interpretation id="{E1D1FDF6-3E0D-4B99-BD7F-0B0885EDD9CD}" emma:medium="tactile" emma:mode="ink">
                <msink:context xmlns:msink="http://schemas.microsoft.com/ink/2010/main" type="inkWord" rotatedBoundingBox="28746,1406 30174,1354 30237,3099 28810,3151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7192.0936">18744-1576 0,'24'0'47,"-1"0"-47,1 0 0,23 0 15,-24 0-15,24 0 0,0 0 0,24 0 16,-24 0-16,0 0 0,0 0 0,-24 0 15,24 0-15,0 0 0,0 0 0,-23 0 16,23 0-16,0 0 0,-23 0 0,-1 0 16,1 0-1,-1 0 17,-23 23-32,24-23 15,-24 24-15,0 0 0,0 23 16,0-24-16,0 1 0,0-1 0,0 1 15,0 23-15,0-24 0,0 1 16,0-1-16,0 1 0,0-1 16,0 1-16,0-1 0,0 1 0,0-1 15,-24-23-15,24 24 0,0-1 0,0 24 16,0-23-16,0-1 0,0 1 0,0 23 16,0-23-16,0-1 15,0 1-15,0 23 0,0-24 16,0 24-16,0-23 0,0-1 0,0 1 15,0-1-15,24 1 16,23-24 0,0 0-16,0-24 0,0 24 0,0-23 15,0-1-15,-24 24 0,1-23 0,46-1 16,-46 1-16,0 23 0,-1 0 16,-23-24-16,24 24 15,-24-23 16</inkml:trace>
          <inkml:trace contextRef="#ctx0" brushRef="#br0" timeOffset="27236.07">20108-823 0,'0'-24'16,"0"1"-16,0-1 0,0 0 15,0 1-15</inkml:trace>
          <inkml:trace contextRef="#ctx0" brushRef="#br0" timeOffset="28064.7207">19214-2188 0,'-23'0'47,"-1"0"-47,24 24 0,0 23 16,0 0-16,-23 24 0,23-24 0,0 0 15,-24 23-15,24-23 0,-23 47 0,-1-23 16,24-1-16,0 1 0,0-24 0,-23 0 16,23 24-16,-24-24 0,24 0 0,-23 47 15,23-47-15,0-24 0,-24 48 0,24-48 16,-23 1-16,-1 23 0,24-23 0,-23-1 15,23 1-15,-24-1 0,1-23 16,23 24-16,0-1 0,0 1 16,0-1-16,-24 1 0,1-1 15,23 1 1,0-1 78,0 1-79,0-1-15,-24 1 16,24-1-16,-23-23 0,23 24 16,-24-24-16,24 23 0,-24-23 0,24 24 15,-23-24-15,23 23 0</inkml:trace>
        </inkml:traceGroup>
      </inkml:traceGroup>
    </inkml:traceGroup>
    <inkml:traceGroup>
      <inkml:annotationXML>
        <emma:emma xmlns:emma="http://www.w3.org/2003/04/emma" version="1.0">
          <emma:interpretation id="{5729716B-CD2C-4DB5-AE49-01408B3086FF}" emma:medium="tactile" emma:mode="ink">
            <msink:context xmlns:msink="http://schemas.microsoft.com/ink/2010/main" type="paragraph" rotatedBoundingBox="3763,6110 18527,5796 18562,7434 3798,77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2598C8-FB5C-47F5-AC5D-1F054187F740}" emma:medium="tactile" emma:mode="ink">
              <msink:context xmlns:msink="http://schemas.microsoft.com/ink/2010/main" type="line" rotatedBoundingBox="3763,6110 18527,5796 18562,7434 3798,7748"/>
            </emma:interpretation>
          </emma:emma>
        </inkml:annotationXML>
        <inkml:traceGroup>
          <inkml:annotationXML>
            <emma:emma xmlns:emma="http://www.w3.org/2003/04/emma" version="1.0">
              <emma:interpretation id="{B9E15ACF-8EDD-4E7B-AE41-A7D626223815}" emma:medium="tactile" emma:mode="ink">
                <msink:context xmlns:msink="http://schemas.microsoft.com/ink/2010/main" type="inkWord" rotatedBoundingBox="16894,5936 18529,5901 18559,7289 16923,7324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7902.602">7055 3692 0,'-23'0'0,"-1"0"16,24-23-16</inkml:trace>
          <inkml:trace contextRef="#ctx0" brushRef="#br0" timeOffset="37862.6252">7008 2987 0,'24'0'16,"-1"0"-16,1 0 0,-24 23 16,0 24-16,0-23 0,0 23 0,0-24 15,0 1-15,0 23 0,0 0 16,0 0-16,0 0 0,0 23 0,-24-23 15,24-23-15,0 23 0,0 0 0,0-23 16,0-1-16,0 1 0,0-1 16</inkml:trace>
          <inkml:trace contextRef="#ctx0" brushRef="#br0" timeOffset="37546.7345">7220 2352 0,'-24'47'62,"24"-24"-62,-23 24 16,-1 0-16,1 0 0,-1 0 16,-23 0-16,24 24 0,-1-24 0,-23 23 15,24-23-15,-1-47 0,1 48 0,-1-1 16,1-24-16,-1 1 0,24-1 0,0 1 16,-23-1-16</inkml:trace>
          <inkml:trace contextRef="#ctx0" brushRef="#br0" timeOffset="38634.2392">7385 2634 0,'0'-24'15,"23"1"-15,1 23 16,-1 0 0,1 0-16,-1 0 15,1 0-15,-1 0 16,1 0 0,-1 0-1,1 0-15,-1 0 16,-23 23-16,24-23 0,-24 24 15,0-1-15,23 1 0,-23-1 16,0 1-16,0-1 0,0 1 16,0-1-16,0 1 0,0-1 0,0 24 15,0-23-15,-23 0 0,23 23 16,-24-24-16,1 1 0,23 23 16,-24-24-16,24 1 0,-23 23 0,-1-24 15,24 1-15,-23-1 0,-1 1 16,24-1-16,-23 1 0,-1-1 15,24 1-15,-23-1 0,23 1 16,0-1-16,0 1 0,-24-1 0,24 1 16,0-1-16,0 1 15,0 0 17,0-1-32,0 1 15,24-1-15,-1-23 0,1 0 16,23 0-16,-24 0 0,1 0 15,23 0-15,0 47 0,0-47 0,0 24 16,0-24-16,0 0 0,0 0 0,0 0 16,0 0-16,24 0 0,-24 0 0,-24 0 15,24 0-15,0 0 0,-23 0 0,-1 0 16,1 0-16,-1 0 0,1 0 16,-1 0-16,1 0 46,23-141 1,-47 117-31</inkml:trace>
        </inkml:traceGroup>
        <inkml:traceGroup>
          <inkml:annotationXML>
            <emma:emma xmlns:emma="http://www.w3.org/2003/04/emma" version="1.0">
              <emma:interpretation id="{C7071AB1-418A-4389-B074-0A8DF06452FA}" emma:medium="tactile" emma:mode="ink">
                <msink:context xmlns:msink="http://schemas.microsoft.com/ink/2010/main" type="inkWord" rotatedBoundingBox="13570,6091 14682,6068 14712,7471 13600,7495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5765.2385">3504 2516 0,'24'0'47,"-1"24"-47,1-24 0,-1 0 0,24 0 16,0 0-16,0 0 0,0 0 15,0 0-15,24 0 0,-24 0 0,23 0 16,1 0-16,23 0 0,-47 0 0,24 0 15,-24 0-15,23 0 0,-46 0 0,-1 0 16,1 0-16,-1 0 16,-23 23 15,24 1-31,-24-1 16</inkml:trace>
          <inkml:trace contextRef="#ctx0" brushRef="#br0" timeOffset="36397.2193">4092 3316 0,'23'23'78,"25"-23"-78,-1-23 0,47-1 16,0 1-1,-47 23-15,-24 0 16,1 0-16,-1 0 0,1 0 0,-1 0 31,1 0 0,-24 23-15,0 1-16,0 23 0,0-24 0,0 1 16,0-1-16,0 1 0,0 23 0,0-24 15,-24 1-15,1 23 0,-1-47 0,1 47 16,-1-23-16,24-1 0,-23 1 0,23-1 16,-24 24-16,1-47 0,-1 24 15,-23-1-15,24 1 0,-1-24 0,1 23 16,23 1-1,-24-24 32,1 0-47,-1 0 0,1 0 16,-1 0-16,0 0 16,1 0-16</inkml:trace>
          <inkml:trace contextRef="#ctx0" brushRef="#br0" timeOffset="36941.0332">3810 2940 0,'0'23'62,"0"24"-46,-24-23-16,24 23 0,-23 0 0,-1 0 15,1 0-15,-1 0 0,1-24 0,-1 24 16,1 0-16,23-23 0,-24-1 16,24 1-16,0-1 0,0 1 15,0-1-15,-23 1 16,23 0-1,-24-24 17,1 0-32,-1 0 15,0 0-15,48 0 78</inkml:trace>
        </inkml:traceGroup>
        <inkml:traceGroup>
          <inkml:annotationXML>
            <emma:emma xmlns:emma="http://www.w3.org/2003/04/emma" version="1.0">
              <emma:interpretation id="{7F158DCF-C450-42CB-A4AB-1ED454F3A063}" emma:medium="tactile" emma:mode="ink">
                <msink:context xmlns:msink="http://schemas.microsoft.com/ink/2010/main" type="inkWord" rotatedBoundingBox="10239,5972 11599,5943 11631,7448 10272,7477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4916.4763">1223 2822 0,'0'23'47,"0"24"-47,0-23 0,0 23 0,0-23 16,0 23-16,0 0 0,0 0 0,0 23 15,0-23-15,0 0 0,0 0 0,0 0 16,0 0-16,0-23 0,0-1 0,0 24 15,0 1-15,0-25 0,0 24 0,0 0 16,0-23-16,0-1 16,0 1-16,0-1 0,0 1 0,0-1 15,0 1-15,0-1 16</inkml:trace>
          <inkml:trace contextRef="#ctx0" brushRef="#br0" timeOffset="33956.9019">1293 2375 0,'-23'0'93,"-1"0"-77,-23 0-16</inkml:trace>
          <inkml:trace contextRef="#ctx0" brushRef="#br0" timeOffset="34443.8255">164 3034 0,'-23'0'31,"23"23"-31,23 1 16,1-24-16,23 23 16,0-23-16,0 0 0,24 0 0,-1 0 15,48 0-15,-48 0 0,24 0 0,47 0 16,-23 0-16,-24 0 0,24 0 0,-71 0 15,0 0-15,-24 0 0,1 0 16,-1 0 0,1 0-16,-1 24 0,-23-1 31,24-23-31,-24 24 0,23-1 16,1 1-1</inkml:trace>
        </inkml:traceGroup>
        <inkml:traceGroup>
          <inkml:annotationXML>
            <emma:emma xmlns:emma="http://www.w3.org/2003/04/emma" version="1.0">
              <emma:interpretation id="{351234AB-4832-4692-ACA3-DDF68C5EDDCE}" emma:medium="tactile" emma:mode="ink">
                <msink:context xmlns:msink="http://schemas.microsoft.com/ink/2010/main" type="inkWord" rotatedBoundingBox="7552,6130 8518,6109 8551,7647 7585,7668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3168.3483">-2258 3692 0,'-24'-23'15,"24"-1"16,47 24-15,1-23-16,-1 23 0,0-24 0,23 24 16,-23 0-16,0 0 0,24 0 0,-24 0 15,0 0-15,0 0 0,-24 0 0,1 0 16,-1 0-16,1 0 16</inkml:trace>
          <inkml:trace contextRef="#ctx0" brushRef="#br0" timeOffset="33449.1662">-2046 3880 0,'0'24'47,"0"-1"-31,23-23 0,-23 24-16,24-24 0,-1 0 0,24 0 15,0 0-15,0 0 0,0 0 16,-23 0-16,23 0 0,0 0 0,-24 0 15,1 0-15,-1 0 0,1 0 0</inkml:trace>
          <inkml:trace contextRef="#ctx0" brushRef="#br0" timeOffset="32252.5901">-2517 3081 0,'-23'0'32,"23"23"-17,0 1-15,0-1 0,0 1 0,0 23 16,0 0-16,0-24 0,0 71 0,0-47 16,0 24-16,23 0 0,-23-1 0,0 24 15,0-23-15,0-1 0,0-23 0,0 0 16,0-23-16,0-1 0,0 1 15,0-1-15,0 1 16,24-24 0,-1 0-1,1-24-15,-24 1 0</inkml:trace>
          <inkml:trace contextRef="#ctx0" brushRef="#br0" timeOffset="31935.7712">-1905 2775 0,'-24'0'16,"24"23"-16,-23-23 0,-1 0 15,1 0-15,-1 24 0,1-24 0,-1 23 16,1 1-16,-1-1 0,1-23 16,-1 24-16,1-24 0,-25 0 15,48 24-15,-23-24 0,-1 23 16,1-23-16,-1 24 0,1-1 16,-1-23-16,1 24 15,-1-24-15,1 0 16,-1 23-16,1-23 0,23 24 15</inkml:trace>
          <inkml:trace contextRef="#ctx0" brushRef="#br0" timeOffset="31651.7644">-2352 2587 0,'0'-24'46,"23"24"-30,48 0-16,-24 0 0,24 0 0,-24 0 16,23 0-16,-23 0 0,47 0 0,-47-23 15,0 23-15,-23 0 0,-1 0 16</inkml:trace>
          <inkml:trace contextRef="#ctx0" brushRef="#br0" timeOffset="32808.4081">-2446 3339 0,'0'-23'16,"23"23"-16,-23-24 0,24 24 16,-1 0-16,1 0 0,-1-23 15,1 23 1,-1 0-16,1 0 16,-1 0-16,1 0 0,23 0 0,0 0 15,0 0-15,0 0 0,0 0 16,0 0-16,0 0 0,24 0 0,-48 0 15,24 0-15,-23 0 0,-1 0 16,24 0 15,0 70-15,-47-46-16,24 23 16,-24-24-1,0 1-15,0-1 0,0 1 0,0-1 16,0 1-16,0 0 0,0-1 15,0 24-15,0-23 0,0-1 0,0 1 16,0 23-16,0-24 0,0 1 16,0-1-16,0 1 0,0-1 15,0 1-15,0-1 0,0 1 16,-24-24 31,1 0-47</inkml:trace>
        </inkml:traceGroup>
        <inkml:traceGroup>
          <inkml:annotationXML>
            <emma:emma xmlns:emma="http://www.w3.org/2003/04/emma" version="1.0">
              <emma:interpretation id="{3FF5F6CD-272C-47C1-BD32-26D84D5695CB}" emma:medium="tactile" emma:mode="ink">
                <msink:context xmlns:msink="http://schemas.microsoft.com/ink/2010/main" type="inkWord" rotatedBoundingBox="3770,6406 4737,6386 4763,7606 3796,7627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30346.402">-5880 2822 0,'0'23'47,"0"24"-47,0-23 16,0 0-16,0-1 0,0 24 0,0-23 15,-23 23-15,23 0 0,0 0 0,0 0 16,0-24-16,0 24 0,-24 0 16,24 0-16,-23 0 0,23 0 0,0 0 15,0 1-15,0-25 0,0 24 0,0-23 16,0-1-16,-24 48 0,24-24 15,0-24-15,0 1 0,0-1 0,0 1 16,0-1-16,0 1 16,0-1-1,0 1 17,0-1-17,0 1 16</inkml:trace>
          <inkml:trace contextRef="#ctx0" brushRef="#br0" timeOffset="29733.8352">-6303 3527 0,'0'24'16,"-24"-24"30,24 24-30,24-24 0,-1 0-16,1 0 15,-1 0-15,24 0 0,0 0 16,0 0-16,0 0 0,-23-24 0,70 0 16,141 1-1,-117-1 1,-95 24-16,24-23 0,0 23 15,-23 0-15,-1 0 16,1 0-16,0 0 0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7:05:01.48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6B032D-497E-4654-96DC-5D4B8A7DF306}" emma:medium="tactile" emma:mode="ink">
          <msink:context xmlns:msink="http://schemas.microsoft.com/ink/2010/main" type="writingRegion" rotatedBoundingBox="21501,4617 21799,7980 20240,8118 19943,4754"/>
        </emma:interpretation>
      </emma:emma>
    </inkml:annotationXML>
    <inkml:traceGroup>
      <inkml:annotationXML>
        <emma:emma xmlns:emma="http://www.w3.org/2003/04/emma" version="1.0">
          <emma:interpretation id="{451F4FA2-3CA1-4416-9BFA-AED276AC15FB}" emma:medium="tactile" emma:mode="ink">
            <msink:context xmlns:msink="http://schemas.microsoft.com/ink/2010/main" type="paragraph" rotatedBoundingBox="21501,4617 21799,7980 20240,8118 19943,47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4A0161-44B9-4D20-95C9-5F5EC57E37DE}" emma:medium="tactile" emma:mode="ink">
              <msink:context xmlns:msink="http://schemas.microsoft.com/ink/2010/main" type="line" rotatedBoundingBox="21501,4617 21799,7980 20240,8118 19943,4754"/>
            </emma:interpretation>
          </emma:emma>
        </inkml:annotationXML>
        <inkml:traceGroup>
          <inkml:annotationXML>
            <emma:emma xmlns:emma="http://www.w3.org/2003/04/emma" version="1.0">
              <emma:interpretation id="{E8792FDE-0112-4F85-9B57-9E436134F5D8}" emma:medium="tactile" emma:mode="ink">
                <msink:context xmlns:msink="http://schemas.microsoft.com/ink/2010/main" type="inkWord" rotatedBoundingBox="21501,4617 21765,7603 20207,7741 19943,47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10677 1105 0,'0'24'32,"0"-1"-32,0 1 15,24-1-15,-1-23 0,-23 24 16,24-24-16,23 0 0,-24 0 16,24 0-16,-23 0 0,-1 0 0,1 0 15,-1 0-15,1 0 0,-1 0 16,1 0-16,-1 0 15</inkml:trace>
          <inkml:trace contextRef="#ctx0" brushRef="#br0" timeOffset="702.8208">10842 1411 0,'-24'23'0,"1"-23"15,23 24-15,-24-24 16,24 23-16,-23 1 16,23 23-1,-24-24-15,24 24 0,-23 1 0,-1-1 16,1 0-16,-1 0 0,1 0 0,-1 23 16,1-23-16,-1 0 0,1 0 0,-1 24 15,24-48-15,-47 48 0,47-24 16,0-23-16,-24-1 0,24 1 0,-23-1 15,23 1-15,0-1 16,0 1-16,0-1 0,0 1 16,0-1-16,0 1 15,0-1 1,0 1-16,0-48 94,23 1-94,-23-24 15,0 23-15,24 1 0,-24-1 16,0-23-16,23 47 0,-23-23 0,24-24 16,0 23-16,-24-23 0,23 23 0,1 1 15,-1 23-15,-23-24 0,24 1 16,-1-1-16,1 1 0,23 23 0,0-24 15,0 1-15,0 23 0,0 0 0,0 0 16,0 0-16,-24 0 0,24 0 16,-23 0-16,-1 0 0,1 0 0,0 0 15,-1 0-15,1 0 0,-1 0 16,1 0-16,-1 0 16,-23 23 15,0 1-31,0-1 0,0 1 15,0 23-15,0-24 0,0 1 16,0-1-16,-23 1 0,-1 23 16,-46 47 15,46-94-31,0 0 16,1 0-16,-1 0 15,1 0-15,-1 0 16,1 0-16</inkml:trace>
          <inkml:trace contextRef="#ctx0" brushRef="#br0" timeOffset="1035.8509">10842 1811 0,'0'47'79,"0"0"-79,0 0 15,0 0-15,0 23 0,0-23 0,0 24 16,0-24-16,0 24 0,0 23 0,0-47 15,0-24-15,0 24 0,0 0 0,0-23 16,0-1-16,-24 1 0,24-1 0,-23 1 16,-1-24-16,24 23 15</inkml:trace>
          <inkml:trace contextRef="#ctx0" brushRef="#br0" timeOffset="1805.4056">10912 2234 0,'0'-24'62,"24"24"-62,-24 24 47,0-1-31,0 1-16,0 0 16,0-1-1</inkml:trace>
          <inkml:trace contextRef="#ctx0" brushRef="#br0" timeOffset="2180.7205">10936 2422 0,'0'24'0,"0"-1"16,0 1-1,-24-24 1,24 23-16,-23-23 15,-1 0-15,1 24 0,23-1 0,-24 1 16,1-24-16,-1 23 0,1 1 0,-1-1 16,1 1-16,-1-1 0,1 1 15,-1 23-15,24-24 0,-23 24 0,-1 0 16,-46 24-16,46-24 0,-23 0 0,23 0 16,-23-23-16,24 23 0,-24 23 0,23-70 15,1 47-15,-1-23 0,1 23 16,-1-24-16,24 24 0,-23-23 0,-1-24 15,1 23-15,-1 1 0,1-1 16,23 1-16,-24 0 31,48-24 16,-1 0-47,1 0 0,23 0 0</inkml:trace>
          <inkml:trace contextRef="#ctx0" brushRef="#br0" timeOffset="1540.5786">10442 2587 0,'23'0'47,"25"0"-47,-25 0 16,24 0-16,-23 0 0,-1-24 0,24 1 15,-23 23-15,-1 0 0,1 0 0,-1-24 16,-23 1-16,24-1 0,-24 1 16,23 23-16</inkml:trace>
          <inkml:trace contextRef="#ctx0" brushRef="#br0" timeOffset="1323.6846">10418 2516 0,'24'0'62,"-1"0"-46,25 0-16,-25 0 0,1 0 0,-1 0 16,1 0-16</inkml:trace>
          <inkml:trace contextRef="#ctx0" brushRef="#br0" timeOffset="2589.4847">10936 2798 0,'23'0'16,"-23"24"-16,0-1 0,24 1 16,-1 23-16,1-23 0,-1-24 0,1 23 15,23 1-15,-23-1 0,-24 1 0,23-1 16,1 1-16,-1-24 0,1 0 0,-1 23 15,1 1-15,-1-1 0,1 1 16,-1-1-16,1-23 0,-1 24 0,1-24 16,-1 23-16,-23 1 15,24-24-15,-1 23 0,1-23 16,-1 24-16,-23-1 0,24 1 16,-1-24-1</inkml:trace>
          <inkml:trace contextRef="#ctx0" brushRef="#br0" timeOffset="2864.3282">11030 3269 0,'23'0'47,"1"0"-32,-1 0-15,-23 23 0,24-23 16,0 24-16,-1-1 0,-23 1 15</inkml:trace>
          <inkml:trace contextRef="#ctx0" brushRef="#br0" timeOffset="3273.4177">10818 3527 0,'24'0'15,"-1"0"-15,1 0 16,23 0-16,-24 0 0,1 0 16,-1 0-16,1 0 15,-1 0-15,1 0 16,-1 0-1,1 0-15,0 0 0,-24 24 16,23-24-16,-23 24 0,24 23 16,-24-24-16,0 1 15,0 23-15,0 0 0,0-24 16,0 24-16,0-23 0,0 23 0,-24-24 16,1 1-16,-1-1 0,0 1 15,24-1-15,-23-23 0,-1 0 16,-23 24-16,24-24 0,-1 23 15,1-23-15,23 24 0,-24-24 0,1 0 16,-1 0-16,1 0 16,-1 0-16,1 0 15</inkml:trace>
        </inkml:traceGroup>
        <inkml:traceGroup>
          <inkml:annotationXML>
            <emma:emma xmlns:emma="http://www.w3.org/2003/04/emma" version="1.0">
              <emma:interpretation id="{E165FAE6-8734-4010-A23C-EEC5578F704E}" emma:medium="tactile" emma:mode="ink">
                <msink:context xmlns:msink="http://schemas.microsoft.com/ink/2010/main" type="inkWord" rotatedBoundingBox="21309,7478 21357,8019 20812,8067 20764,7526"/>
              </emma:interpretation>
              <emma:one-of disjunction-type="recognition" id="oneOf1">
                <emma:interpretation id="interp1" emma:lang="" emma:confidence="0">
                  <emma:literal>（</emma:literal>
                </emma:interpretation>
                <emma:interpretation id="interp2" emma:lang="" emma:confidence="0">
                  <emma:literal>〔</emma:literal>
                </emma:interpretation>
                <emma:interpretation id="interp3" emma:lang="" emma:confidence="0">
                  <emma:literal>—</emma:literal>
                </emma:interpretation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_</emma:literal>
                </emma:interpretation>
              </emma:one-of>
            </emma:emma>
          </inkml:annotationXML>
          <inkml:trace contextRef="#ctx0" brushRef="#br0" timeOffset="3649.1797">10654 3974 0,'0'-23'46,"23"23"-46,1 0 16,-1 0-16,24 0 0,0 23 0,-23-23 16,23 24-16,-24-1 0,24-23 15,-23 24-15,-1-1 0,1 1 0,-1-1 16,1 1-16,-1-1 16,1 1-1,0 0 1,-24-1-16,23 1 15,-23-1-15,0 1 0,0-1 16,24 1-16,-24-1 16,47 24-1,-47-23-15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7:39:25.12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E45595-1930-4188-A9C9-965F8D44ED08}" emma:medium="tactile" emma:mode="ink">
          <msink:context xmlns:msink="http://schemas.microsoft.com/ink/2010/main" type="writingRegion" rotatedBoundingBox="3276,2412 25973,1992 26077,7610 3380,8030"/>
        </emma:interpretation>
      </emma:emma>
    </inkml:annotationXML>
    <inkml:traceGroup>
      <inkml:annotationXML>
        <emma:emma xmlns:emma="http://www.w3.org/2003/04/emma" version="1.0">
          <emma:interpretation id="{5DE50ABF-0329-4F40-A463-A406920F71A7}" emma:medium="tactile" emma:mode="ink">
            <msink:context xmlns:msink="http://schemas.microsoft.com/ink/2010/main" type="paragraph" rotatedBoundingBox="3276,2412 25973,1992 26005,3686 3307,41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69B0C5-EB55-4D80-A3C8-D00E82911CF8}" emma:medium="tactile" emma:mode="ink">
              <msink:context xmlns:msink="http://schemas.microsoft.com/ink/2010/main" type="inkBullet" rotatedBoundingBox="3290,3171 4420,3150 4422,3235 3292,3256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0 94 0,'24'0'0,"-1"0"0,24 0 16,-23 0-16,-1 0 0,1 0 16,0 0-16,-1 0 15,1 0-15,-1 0 16,24 0-16,-23 0 0,23 0 0,0 0 16,0 0-16,0 0 0,0 0 15,23 0-15,-46-23 0,23 23 0,0 0 16,0-24-16,0 24 0,0-23 0,0 23 15,0 0-15,-23 0 0,-1 0 16,1 0-16,-1 0 0,1-24 16,-1 24-1</inkml:trace>
      </inkml:traceGroup>
      <inkml:traceGroup>
        <inkml:annotationXML>
          <emma:emma xmlns:emma="http://www.w3.org/2003/04/emma" version="1.0">
            <emma:interpretation id="{9D8F4142-91BC-4FFB-93A6-EEDB8A2AB8F8}" emma:medium="tactile" emma:mode="ink">
              <msink:context xmlns:msink="http://schemas.microsoft.com/ink/2010/main" type="line" rotatedBoundingBox="6018,2361 25973,1992 26005,3686 6050,4055"/>
            </emma:interpretation>
          </emma:emma>
        </inkml:annotationXML>
        <inkml:traceGroup>
          <inkml:annotationXML>
            <emma:emma xmlns:emma="http://www.w3.org/2003/04/emma" version="1.0">
              <emma:interpretation id="{806F4327-97C8-41D0-8EBD-99624A5E1D58}" emma:medium="tactile" emma:mode="ink">
                <msink:context xmlns:msink="http://schemas.microsoft.com/ink/2010/main" type="inkWord" rotatedBoundingBox="6028,2886 7744,2854 7761,3739 6045,377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84.8256">2893-141 0,'24'0'47,"-1"0"-47,1 0 15,-1 0-15,1 0 0,-1 0 16,1 0-16,-1 0 0,1 0 15,-1 0-15,1 0 0,-1 0 16,1 0-16,-1 0 16,1 0-16,-1 0 15,1 0-15,-1 0 16,1 0-16,0 0 16,-1 0-16,1 0 15,-24-23-15,23-1 16,1 1-16,-1 23 15,1 0-15,-1 0 16,1 0 0,-24-24-16,23 24 0,1-23 15,-1 23-15,1 0 0,-1 0 16,1 0-16,-24-24 16,23 24-16</inkml:trace>
          <inkml:trace contextRef="#ctx0" brushRef="#br0" timeOffset="1969.6618">2752 471 0,'0'23'31,"0"1"-31,0-1 31,0 1-15,24-24-16,-1 0 16,1 23-16,23-23 0,0 0 0,-24 0 15,24 0-15,0 0 0,0 0 0,24 0 16,-24 0-16,0 0 0,23 0 0,25 0 16,-25 0-16,1 0 0,-24 0 0,23 0 15,-23 0-15,-23 0 0,23 0 16,-24 0-16,24 0 0,0 0 15,-23 0-15,23 0 0,0 0 0,0 0 16,0 0-16,0 0 0,-23 0 0,23 0 16,-24 0-16,24 0 0,0 0 0,-23 0 15,-1 0-15,24 0 0,-23 0 32</inkml:trace>
        </inkml:traceGroup>
        <inkml:traceGroup>
          <inkml:annotationXML>
            <emma:emma xmlns:emma="http://www.w3.org/2003/04/emma" version="1.0">
              <emma:interpretation id="{902DB878-3B53-4B92-8E0C-02DE4E6E80F2}" emma:medium="tactile" emma:mode="ink">
                <msink:context xmlns:msink="http://schemas.microsoft.com/ink/2010/main" type="inkWord" rotatedBoundingBox="9011,2660 9998,2642 10018,3763 9032,378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510.7693">5998 0 0,'23'0'47,"1"0"-47,23 0 16,-24 0-16,1 0 15,-1 24-15,1-1 0,-1-23 0,-23 24 16,24-24-16,-1 0 0,1 0 15,-1 0-15,1 0 16</inkml:trace>
          <inkml:trace contextRef="#ctx0" brushRef="#br0" timeOffset="4258.9405">5739 541 0,'0'24'0,"70"-24"140,-23 0-140,1 0 0,-1 0 0,0 0 0,0 0 16,0 0-16,0 0 0,0 0 0,0 0 16,-24 0-16,1 0 0,-1 0 0,24 0 15,-23 0-15,-1 0 0,1 0 0,-1 0 16,1 0-16,-1 0 15,1 0-15,0 0 0,-1 0 16,1 0-16,-1 0 16,1 0-16,-1 0 78,1 0-78,-1 0 15,-23 23 1,24 1 31</inkml:trace>
          <inkml:trace contextRef="#ctx0" brushRef="#br0" timeOffset="3090.0938">5904-494 0,'23'0'31,"1"0"-15,-1 0-16,24 0 16,-23 0-16,-1 0 0,24 0 0,-23 0 15,23 0-15,0 0 0,0 0 16,-24 0-16,1 0 0,-1 0 0,1 0 16,-1 0-1,1 0-15,-1 0 16,1 0 15</inkml:trace>
        </inkml:traceGroup>
        <inkml:traceGroup>
          <inkml:annotationXML>
            <emma:emma xmlns:emma="http://www.w3.org/2003/04/emma" version="1.0">
              <emma:interpretation id="{1FD56A23-DBF9-49B2-A128-E1760D82B115}" emma:medium="tactile" emma:mode="ink">
                <msink:context xmlns:msink="http://schemas.microsoft.com/ink/2010/main" type="inkWord" rotatedBoundingBox="11790,2587 12787,2568 12809,3759 11812,377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717.2146">8655 588 0,'0'24'16,"24"-24"15,-1 0-15,24 0-16,0 0 0,0 0 15,0 0-15,0 0 0,0 0 0,0 0 16,1 0-16,-1 0 0,0 0 0,-24 0 16,1 0-16,-1 0 15,1 0-15,-1 0 16,1 0 31</inkml:trace>
          <inkml:trace contextRef="#ctx0" brushRef="#br0" timeOffset="6616.3974">8820-282 0,'0'24'62,"0"-1"-62,-24 1 16,24-1-16,0 1 0,0 23 0,-23-24 15,23 1-15,-24-1 0,24 1 0,-23-1 16,23 1-16,0-1 0,0 1 0,0-1 16,0 1-16,-24-24 0,24 23 15,0 1-15,0 0 16</inkml:trace>
          <inkml:trace contextRef="#ctx0" brushRef="#br0" timeOffset="7160.4287">8984-329 0,'0'-23'31,"24"23"-15,-1 0 0,-23 23-16,0 1 15,0 23-15,0 0 0,0-24 16,0 24-16,0-23 0,0 23 15,0-24-15,0 1 0,0-1 16,0 1 0,24-24 31,0 23-32,-1-23-15,1 0 0,-1 0 16,1 0-16,-1 0 0,1 0 15,-1 0-15,1 0 16</inkml:trace>
          <inkml:trace contextRef="#ctx0" brushRef="#br0" timeOffset="5223.396">8514-564 0,'0'23'47,"0"1"-47,0 23 0,0-23 16,0 23-16,0 0 0,0 0 15,0 0-15,0 0 0,0 0 0,0 0 16,0 0-16,0 0 0,0 0 0,0 0 16,0 0-16,0-24 0,0 1 15,0 0-15,0-1 0,0 1 16,0-1 0,0 1-16,24-1 31,-24 1 0,0-1-31</inkml:trace>
          <inkml:trace contextRef="#ctx0" brushRef="#br0" timeOffset="6047.6332">8585-399 0,'0'-24'47,"23"24"-47,1 0 15,23 0-15,0 0 0,0 0 16,-24 0-16,24 0 0,0 0 0,-23 0 16,23 0-16,0 0 0,-24 0 0,25 0 15,-1-23-15,0 23 0,-47-24 0,23 24 16,1-24-16,-1 24 0,1 0 16,-1 0-16,1 0 15,-1 0 1,1 0-16,-1 0 15,1 0-15,-1 0 16,-23 24-16,0 0 16,0-1-16,0 1 0,0-1 0,0 1 15,0-1-15,0 1 0,0-1 16,24-23-16,-1 24 16,-23-1-1,24 1 1,-24-1-1,0 1 1,0-1-16,0 1 0,0-1 16,0 24-16,0-23 0,0-1 0,0 1 15,0-1-15,0 24 0,0-23 16,0-1-16,0 1 0,0 23 16,0-23-16,0-1 0,0 1 15,0-1-15,0 1 16,0-1-1,0 1 1,-24-24 62,24 23-62</inkml:trace>
        </inkml:traceGroup>
        <inkml:traceGroup>
          <inkml:annotationXML>
            <emma:emma xmlns:emma="http://www.w3.org/2003/04/emma" version="1.0">
              <emma:interpretation id="{205093A0-271E-4CFB-970C-A24238EFB5CC}" emma:medium="tactile" emma:mode="ink">
                <msink:context xmlns:msink="http://schemas.microsoft.com/ink/2010/main" type="inkWord" rotatedBoundingBox="14299,2493 15309,2474 15334,3804 14323,382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0482.2121">11054 659 0,'24'0'78,"-1"0"-78,1 0 0,-1 0 16,24 0-16,0 0 0,-23 0 15,23 0-15,0 0 0,0 0 0,-24 0 16,1 0-16,23 0 0,-24 0 0,24 0 16,1 0-16,-25 0 0,24 0 15,0 0-15,-47-24 0,47 24 0,-23 0 0,-1 0 16,1 0-16,-1 0 0,1 0 15,-1 0 1,1 0 15,-1 0-31,1 0 32,-1 0-32,1 0 31</inkml:trace>
          <inkml:trace contextRef="#ctx0" brushRef="#br0" timeOffset="9905.424">11172 24 0,'23'0'78,"24"0"-78,0 0 0,-23 0 15,23 0-15,0 0 0,0 0 0,0-24 16,0 24-16,0 0 0,-23 0 16,23-23-16,-24 23 0,24-24 0,-23 24 15,-1 0 1,1 0-1,-1 0 32,1 0 0,-1 0-16,1 24-15,-24-1 0,0 1-16,0-1 0,0 1 15,0-1-15,0 1 0,0-1 16,0 1-16,0 0 16,0-1-16,0 1 15,0-1 1,0 1-16,0-1 0,0 1 15,-24-1-15,24 1 16,-23-1-16,23 1 16,-24-24-16,24 23 0,-23 1 15,23-1-15,0 1 0,-24-1 16,24 1-16,0-1 16,0 1-16,-23-1 0,-1-23 93,24 24-77,-23-24-16,-1 0 16,1 0-16</inkml:trace>
          <inkml:trace contextRef="#ctx0" brushRef="#br0" timeOffset="8645.6685">11007-658 0,'47'0'63,"-23"0"-63,23 0 16,0 0-16,0 0 0,0 0 0,0 0 15,0 0-15,0 0 16,0 0-16,-24 0 0,24 0 0,-23 0 15</inkml:trace>
          <inkml:trace contextRef="#ctx0" brushRef="#br0" timeOffset="9037.5267">11501-541 0,'0'24'16,"0"-1"-1,0 1-15,0 0 0,0-1 0,0 24 16,0 0-16,0 0 0,0 0 16,0 0-16,0 0 0,0 24 0,-24-24 15,24 23-15,0-23 0,-23 0 0,-1 1 16,24-1-16,0 0 0,0-24 0,0 24 15,0-23-15,-23-1 0,23 1 0,0-1 16,0 1 0</inkml:trace>
        </inkml:traceGroup>
        <inkml:traceGroup>
          <inkml:annotationXML>
            <emma:emma xmlns:emma="http://www.w3.org/2003/04/emma" version="1.0">
              <emma:interpretation id="{85BD6B2F-C230-4A1A-9A83-38C67AE53C7E}" emma:medium="tactile" emma:mode="ink">
                <msink:context xmlns:msink="http://schemas.microsoft.com/ink/2010/main" type="inkWord" rotatedBoundingBox="16427,2169 17470,2150 17498,3645 16454,366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1810.8907">13194-423 0,'0'24'0,"-23"-24"16,23 23-16,-24-23 15,24 24-15,24-24 110,-1 0-110,24 0 0,-23 0 0,-1 0 15,24 0-15,0 0 0,0 0 0,0 0 16,1 0-16,-1 0 0,0 0 0,0 0 16,0 0-16,0 0 0,0 0 15,-24 0-15,24 0 0,-23 0 16,-1 0-16,1 0 62,-1 0-62,1 0 16,-1 0-16,1 0 16,-1 0-16,1 0 15</inkml:trace>
          <inkml:trace contextRef="#ctx0" brushRef="#br0" timeOffset="12202.7807">13594 47 0,'0'24'47,"-23"-24"-32,-1 0-15,1 0 0,-1 0 16,24 23-16,-24-23 15,24 24-15,0-1 0,-23 1 16,23 0-16,-24-1 0,1 1 16,23-1-16,-24-23 0,1 47 0,-1-47 15,24 24-15,-23-1 0,23 1 16,0-1-16,-24 1 0</inkml:trace>
          <inkml:trace contextRef="#ctx0" brushRef="#br0" timeOffset="11202.9805">13429-987 0,'24'0'62,"-1"0"-62,1 23 16,23 24-16,-47-23 0,24-1 16,-1-23-16,1 24 15,-1-24 1</inkml:trace>
          <inkml:trace contextRef="#ctx0" brushRef="#br0" timeOffset="12748.5282">13853-70 0,'23'0'16,"1"23"15,-24 1-31,23-1 16,-23 24-16,24 0 0,-1-23 15,-23 23-15,24-23 0,-24-1 16,23 1-16,1-1 0,-24 1 16,0 23-16,0-24 0,23 1 15,1-1-15,-1-23 16,1 24-16,0-1 16,-1-23-1,-23 24-15,24-1 16</inkml:trace>
        </inkml:traceGroup>
        <inkml:traceGroup>
          <inkml:annotationXML>
            <emma:emma xmlns:emma="http://www.w3.org/2003/04/emma" version="1.0">
              <emma:interpretation id="{28517739-86D5-4528-9229-D620EEBF27B0}" emma:medium="tactile" emma:mode="ink">
                <msink:context xmlns:msink="http://schemas.microsoft.com/ink/2010/main" type="inkWord" rotatedBoundingBox="18498,2261 19457,2243 19478,3362 18518,338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3635.209">15946-635 0,'23'0'78,"-23"24"-78,0-1 16,0 1-1,-23-24-15,23 23 16,-24-23-16,1 0 0,-1 24 16,1-24-16,-1 0 0,-23 0 15,24 0-15,-1 23 0,-23 1 0,24-24 16,-1 24-16,1-1 0,-24-23 0,47 24 15,-47-24-15,23 23 0,1-23 0,-24 0 16,23 0-16,-23 0 0,0 0 16,23 0-16,1 24 0,-1-24 15,24 23-15,-23-23 0,23 24 16</inkml:trace>
          <inkml:trace contextRef="#ctx0" brushRef="#br0" timeOffset="14559.9608">15381-893 0,'24'0'46,"0"23"-46,-1 48 16,-23-48 0,0 1-16,0-1 0,0 1 0,0 23 15,0-24-15,0 1 0,0-1 16,0 1-16,0-1 0,0 1 16,0 117-1,-23-117-15,23-1 0,0 1 16,0-1-16,0 1 0,0-1 0,0 1 15,-24-1-15,0-23 16,24 24-16,0-1 16,0 1-16,0-1 15,0 1-15,0-1 0,0 1 16,0-1-16,0 1 0,0-1 16,0 1-16,0-1 15,0 1 1,24-1-1,0-23-15,-24 24 0,23-24 0,1 0 16,-1 0-16,1 0 0,-1 0 0,24 0 16,-23 0-16,-1 0 0,1 24 0,-1-24 15,24 0-15,-23 0 16,-1 0-16,24 0 16,-23 0-16,-1 0 0,1 0 0,-1 0 15,1 0-15,-1 23 0,1-23 16,-1 0-16,1 0 15,0 0 1,-1 0-16,1 0 0,-1 0 31,1 0-31,-1 0 110,-23-23-110,0-1 15,0 0-15,0 1 0,0-1 0,0 1 16,0-1-16,0-23 0,0 24 16,0-1-16,0 1 15</inkml:trace>
        </inkml:traceGroup>
        <inkml:traceGroup>
          <inkml:annotationXML>
            <emma:emma xmlns:emma="http://www.w3.org/2003/04/emma" version="1.0">
              <emma:interpretation id="{7B201EC6-2977-4BAC-BEEA-DE9559CCD0F9}" emma:medium="tactile" emma:mode="ink">
                <msink:context xmlns:msink="http://schemas.microsoft.com/ink/2010/main" type="inkWord" rotatedBoundingBox="20536,2125 23825,2064 23855,3697 20567,3758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5511.7965">17545-588 0,'0'24'63,"0"-1"-47,0 1-16,0-1 0,0 1 0,0 0 15,0-1-15,0 1 0,0-1 16,0 1-16,0-1 0,-23-23 15,-1 24-15,24-1 0,0 1 16,-23-1-16,23 1 0,-24-1 16,1-23-1,-1 24-15,24-1 16,0 1 15,-23-24-31,-1 0 16,1 0-16,-1 23 15,0-23-15,1 24 16,23-1 0</inkml:trace>
          <inkml:trace contextRef="#ctx0" brushRef="#br0" timeOffset="16272.5279">17686-1034 0,'0'23'31,"24"1"-31,-1-1 16,-23 1-16,24 23 0,-1 0 15,1-24-15,-24 1 0,23 23 0,-23-24 16,0 1-16,24 23 0,-24-24 0,23 1 15,1 23-15,-24-24 0,23 1 0,1 23 16,70 71 0,-94-71-16,24 0 0,-1-24 15,-23 1-15,24-24 0,-1 47 0,1-24 16,-1 1-16,-23-1 0,0 1 16,24-24-16,-24 23 0,23 1 15,1-1 1,-1 1-16,1-1 15,-24 1-15,23-1 16,1-23-16,-1 24 16,1-1-1,-1 1 1,1 0 0,-1-1-16,1-23 15,-24 24 1,23-24-16,-23 23 15,24-23-15,-1 0 16,1 0-16,0 0 47</inkml:trace>
          <inkml:trace contextRef="#ctx0" brushRef="#br0" timeOffset="17681.0967">19097-588 0,'24'0'63,"-1"0"-48,1 0-15,-1 0 0,1 0 0,47 0 16,-48 0-16,24 0 0,-23 0 16,-1 0-16,24 0 0,0 0 15,0 0-15,0 0 0,-23 0 0,-1 0 16,1 0-16,-1 0 0,1 0 16,-1 0-16,1 0 31,-24 24-16,23-24-15,-23 23 0,0 1 16,24-1-16,-24 1 0,23-24 0,-23 24 16,0-1-1,0 1 48,0-1-63,0 1 15,0-1-15,0 1 16,0-1-16,0 1 16,0-1-16,0 1 0,0-1 0,0 1 15,0-1-15,0 1 16,0 23-16,0-24 16,0 1-16,0-1 0,0 1 15,0-1-15,0 1 16,0-1-16,0 1 0,0-1 0,0 1 31,0 0-31,0-1 0,0 1 16,0-1-16,0 1 15,24-24 1,-24 23-16,24-23 0,-1 24 16,1-1-16,-1 1 15,1-24 1,-1 0-16,1 0 0,23 0 0,-24 0 15,1 0-15,23 0 0,0 0 16,70 0 0,-93 0-16,-1 0 15,1 0-15,-1 0 0,1-24 16,-24 1-16,23 23 16,-23-24-16,24 24 15,0 0-15,-1-23 47,1-1-31,-24 1-1,0-1-15,0 1 16,0-1-16,0 0 16,0 1-16,-24-1 15,24 1-15,0-1 0,-23 1 0,-1 23 16,0-24-16,24 1 0</inkml:trace>
          <inkml:trace contextRef="#ctx0" brushRef="#br0" timeOffset="18641.9915">19709-987 0,'0'23'47,"0"1"-31,0 23-16,0 0 15,0-24-15,0 24 0,0-23 0,0 23 16,0 0-16,0-24 0,0 1 0,0 23 15,0 0-15,0 0 0,0 0 0,0-23 16,-24 23-16,24-24 0,0 24 16,0-23-16,-23-1 0,23 24 0,-24-23 15,24-1-15,0 1 0,0-1 16,0 1-16,0 23 0,0-24 16,0 1-16,0-1 0,0 1 15,0-1-15,0 1 0,0-1 16,0 1-16,0 0 0,0-1 0,0 1 15,0-1-15,0 1 16,0-1 0,0 1-1,0-1 17,0 1-32,0-1 15,0 1 1,-23-1-1,23 1 1,0-1 0,-24 1 31,1-24-32,23 23 1,0 1 62</inkml:trace>
        </inkml:traceGroup>
        <inkml:traceGroup>
          <inkml:annotationXML>
            <emma:emma xmlns:emma="http://www.w3.org/2003/04/emma" version="1.0">
              <emma:interpretation id="{27051417-252D-4519-87D0-041791265635}" emma:medium="tactile" emma:mode="ink">
                <msink:context xmlns:msink="http://schemas.microsoft.com/ink/2010/main" type="inkWord" rotatedBoundingBox="25199,2172 25977,2158 26005,3686 25227,3700"/>
              </emma:interpretation>
              <emma:one-of disjunction-type="recognition" id="oneOf8">
                <emma:interpretation id="interp8" emma:lang="" emma:confidence="0">
                  <emma:literal>十</emma:literal>
                </emma:interpretation>
                <emma:interpretation id="interp9" emma:lang="" emma:confidence="0">
                  <emma:literal>+</emma:literal>
                </emma:interpretation>
                <emma:interpretation id="interp10" emma:lang="" emma:confidence="0">
                  <emma:literal>f</emma:literal>
                </emma:interpretation>
                <emma:interpretation id="interp11" emma:lang="" emma:confidence="0">
                  <emma:literal></emma:literal>
                </emma:interpretation>
                <emma:interpretation id="interp12" emma:lang="" emma:confidence="0">
                  <emma:literal>艹</emma:literal>
                </emma:interpretation>
              </emma:one-of>
            </emma:emma>
          </inkml:annotationXML>
          <inkml:trace contextRef="#ctx0" brushRef="#br0" timeOffset="20070.5433">21920-282 0,'0'-23'47,"23"23"-16,1 0-31,-1 0 0,1 0 15,23 0-15,0 0 0,-24 0 0,24 0 16,0 0-16,0-24 0,0 1 16,0-1-16,1 1 0,-25 23 0,24 0 15,-23 0-15,-1 0 0,1 0 0,-1 0 16,1 0-16,-1 0 16,1 0 62,-1 0-63,1 0 1</inkml:trace>
          <inkml:trace contextRef="#ctx0" brushRef="#br0" timeOffset="20695.4779">22366-987 0,'0'23'94,"0"24"-94,0 0 15,0 24-15,0-24 0,0 23 0,0 1 16,0 23-16,0-23 0,0-1 0,0-23 16,0 24-16,0-24 0,0 23 0,0-23 15,0 0-15,0 0 0,0 0 0,0 0 16,0-23-16,0-1 0,0 1 0,0 0 16,0 46-1,0-46-15,0-1 16,24-23-1,-24 24 17,0-1-32,0 1 15,0-1-15,0 1 0,0-1 16,0 1-16,0-1 16,24 1-16,-24-1 15</inkml:trace>
        </inkml:traceGroup>
      </inkml:traceGroup>
    </inkml:traceGroup>
    <inkml:traceGroup>
      <inkml:annotationXML>
        <emma:emma xmlns:emma="http://www.w3.org/2003/04/emma" version="1.0">
          <emma:interpretation id="{BE34799D-FD94-4031-8600-6DFDC00CBCE5}" emma:medium="tactile" emma:mode="ink">
            <msink:context xmlns:msink="http://schemas.microsoft.com/ink/2010/main" type="paragraph" rotatedBoundingBox="3520,5503 15656,5401 15677,7805 3540,7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BD8CD8-66A8-4628-BC32-EB58384E7607}" emma:medium="tactile" emma:mode="ink">
              <msink:context xmlns:msink="http://schemas.microsoft.com/ink/2010/main" type="line" rotatedBoundingBox="3520,5503 15656,5401 15677,7805 3540,7907"/>
            </emma:interpretation>
          </emma:emma>
        </inkml:annotationXML>
        <inkml:traceGroup>
          <inkml:annotationXML>
            <emma:emma xmlns:emma="http://www.w3.org/2003/04/emma" version="1.0">
              <emma:interpretation id="{6E5F8995-A0B8-4CA8-9C24-B0FB5759D659}" emma:medium="tactile" emma:mode="ink">
                <msink:context xmlns:msink="http://schemas.microsoft.com/ink/2010/main" type="inkWord" rotatedBoundingBox="3527,6283 4466,6275 4475,7407 3536,7415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1992.1384">236 3246 0,'23'0'94,"1"0"-94,-1 0 0,24 0 0,0 0 16,0 0-16,0-24 0,0 1 15,0 23-15,0-24 0,0 1 0,0 23 16,-47-24-16,24 24 0,-1 0 15</inkml:trace>
          <inkml:trace contextRef="#ctx0" brushRef="#br0" timeOffset="22637.0716">729 3269 0,'-47'24'0,"24"-1"0,23 1 15,-24 0-15,1-1 0,-1-23 16,24 24-16,0-1 0,-23-23 15,23 24 1,-24-24 0,1 0-16,-1 23 15,1 1-15,23-1 0,-24-23 16,1 24-16,-1-24 16,1 23-16,-1-23 0,24 24 0,-23-24 15,23 23-15,0 48 172,0-48-156,0 24-16,0-23 0,0 23 0,0 0 0,0-24 15,0 1-15,0 23 0,0-23 16,0 23-16,0-24 0,0 1 16,0-1-16,0 24 0,0-23 15,0-1-15,0 1 16,0-1-1</inkml:trace>
          <inkml:trace contextRef="#ctx0" brushRef="#br0" timeOffset="23356.0677">471 3458 0,'23'0'0,"24"0"16,-23 0-16,-1 0 0,1 0 15,-1 0-15,24-24 0,0 24 16,0-23-16,-23-1 0,23 24 0,0 0 16,-23 0-16,-1 0 0,1-23 15,-1 23-15,1-24 0,-1 24 0,-23-24 16,24 24-16,-1 0 31,1 0-15,-1 0-1,1 0-15,-1 0 32,-23 24-32,0 0 15,0 23-15,0-24 16,0 1-16,0-1 0,0 1 0,0-1 15,0 24-15,0-23 0,0-1 0,0 1 16,0-1-16,0 1 0,0-1 0,0 1 16,0-1-16,0 1 0,0-1 15,0 1-15,0-1 0,0 1 16,0-1-16,0 1 0,0-1 16,0 1-16,-23 0 0,23 23 0,0-24 15,0 1-15,0-1 16,0 1-16,0-1 15,0 1 1,-24-24 31,24 23-31,-23-23-16,-1 0 15,24 24-15,0-1 0,-23-23 31,-1 0-15,1 0-16,-1 0 0,1 0 16,-1 0-16</inkml:trace>
          <inkml:trace contextRef="#ctx0" brushRef="#br0" timeOffset="23808.9131">541 3834 0,'0'-24'0,"24"24"16,-1 0-1,1 0-15,-1 0 16,1 0-16,-1 0 16,1 0-16,-1 0 0,1 0 15,-1 0-15,1 0 16,23 0-16,-23 0 0,23 0 0,0 0 15,-24 0-15,1 0 16,-1 0-16,1 0 16,-1 0-16,1 0 15</inkml:trace>
          <inkml:trace contextRef="#ctx0" brushRef="#br0" timeOffset="24192.6946">659 4163 0,'23'0'63,"1"0"-63,-1 0 0,1 0 0,-1 0 15,25 0-15,-25 0 0,1 0 16,-1 0-16,1 0 0,-1 0 16,1 0-16,-1 0 15,1 0 1,-1 0 0</inkml:trace>
        </inkml:traceGroup>
        <inkml:traceGroup>
          <inkml:annotationXML>
            <emma:emma xmlns:emma="http://www.w3.org/2003/04/emma" version="1.0">
              <emma:interpretation id="{F3D78135-A7A1-4887-8DCE-B15D6BA0EFB8}" emma:medium="tactile" emma:mode="ink">
                <msink:context xmlns:msink="http://schemas.microsoft.com/ink/2010/main" type="inkWord" rotatedBoundingBox="6485,5815 7590,5806 7601,7170 6496,7179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5785.0059">3199 3364 0,'47'0'63,"-24"0"-63,1 0 15,23 0-15,0 0 0,-23 0 0,-1 0 16,24 0-16,0 0 0,-23 0 0,23 0 15,-24 0-15,1 0 0,-1 0 0,24 0 16,-23 0-16,-1 0 0,1 0 0,23 0 16,0 0-16,-24 0 0,24 0 15,-23 0-15,0 0 0,-1 0 0,1 0 16,23 0-16,-24 0 0,1 0 0,-1 0 16,1 0-1,-1 0-15,1 0 16,-1 0-1,1 0 17,-1 0-17,-23 23-15</inkml:trace>
          <inkml:trace contextRef="#ctx0" brushRef="#br0" timeOffset="25066.3967">4022 2658 0,'24'0'109,"-24"23"-109,0 1 16,0 0 0,0-1-1,-24 1 1,1-24-16,-1 0 15,0 0-15,1 0 0,23 23 0,-71-23 32,1 0-17,46 0 1,1 0 0,-1 0-1,1 0-15</inkml:trace>
          <inkml:trace contextRef="#ctx0" brushRef="#br0" timeOffset="26602.7619">4022 3105 0,'0'-24'203,"0"48"-172,0-1-31,0 24 0,0 0 16,0 0-16,0 0 0,0 1 0,0-1 16,0 0-16,0 0 0,0-24 0,0 24 15,0-23-15,0 23 0,0 0 0,0-24 16,0 24-16,0-23 0,0-1 16,0 1-16,0-1 0,0 1 0,0-1 15,0 1 1,0-1-16,0 1 31,0 0 16,0-1-47</inkml:trace>
        </inkml:traceGroup>
        <inkml:traceGroup>
          <inkml:annotationXML>
            <emma:emma xmlns:emma="http://www.w3.org/2003/04/emma" version="1.0">
              <emma:interpretation id="{79CD68D5-5372-467F-9A1C-FC74D8D64477}" emma:medium="tactile" emma:mode="ink">
                <msink:context xmlns:msink="http://schemas.microsoft.com/ink/2010/main" type="inkWord" rotatedBoundingBox="9360,6114 10177,6108 10189,7523 9371,7530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28431.0975">6350 3387 0,'0'24'63,"0"-1"-48,0 24-15,0 0 0,0-23 0,0 23 16,0 0-16,0-24 16,0 24-16,0-23 0,0-1 0,0 1 15,0-1-15,-23 24 0,-1 0 16,1-23-16,-1-1 16,24 1-16,0 0 0,0-1 15,-23-23 48,23 24-48,-24-1 1,1 1-16,23-1 0,-24-23 47</inkml:trace>
          <inkml:trace contextRef="#ctx0" brushRef="#br0" timeOffset="27930.8334">6515 3646 0,'0'23'0,"0"1"16,24-24-1,-1 0-15,1 0 16,-1 0-16,1 0 0,-24-24 16,23 1-16,1 23 0,-1 0 15,1 0-15,-1 0 0,1-24 16,-1 24-16,1 0 16,-1 0-16,1 0 15,-1 24 32,-23-1-47,0 1 0,0-1 16,0 1-16,0 23 0,0-24 0,0 24 15,0-23-15,-23 23 0,-1 0 0,1-23 16,23-1-16,0 1 0,-24-1 16,24 1-16,0-1 0,-23-23 0,23 24 15,-24-24-15,24 23 0,0 1 16,0-1-16,-23 1 0,-1-1 15,24 1-15,-23-1 0,-1 1 16,24-1-16,-23-23 0,23 24 0,-24-24 78,24-24-78,0 1 16,-23-24-16,-1 23 0</inkml:trace>
          <inkml:trace contextRef="#ctx0" brushRef="#br0" timeOffset="27346.1463">6092 2964 0,'-24'0'0,"48"0"78,23 0-78,0 0 0,-24 0 0,1 0 16,46 0-16,-23 0 0,24 0 0,-24 0 15,0 0-15,24 0 0,-24 0 0,-24 0 16,24 0-16,-23 0 0,-1 0 0,1 0 16,-1 0 15</inkml:trace>
        </inkml:traceGroup>
        <inkml:traceGroup>
          <inkml:annotationXML>
            <emma:emma xmlns:emma="http://www.w3.org/2003/04/emma" version="1.0">
              <emma:interpretation id="{9237FB1E-85E0-46D1-8F51-484438DA7315}" emma:medium="tactile" emma:mode="ink">
                <msink:context xmlns:msink="http://schemas.microsoft.com/ink/2010/main" type="inkWord" rotatedBoundingBox="11658,5860 13254,5847 13266,7243 11670,7257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29099.8497">8937 2729 0,'0'-24'32,"24"24"-17,-24 24 1,0 23-16,0-24 0,0 24 15,0-23-15,0-1 0,0 1 16,0 23-16,0-24 0,-24 24 16,24-23-16,-47 23 0,47-24 0,-23 1 15,-1 23-15,-23-24 0,24-23 0,-24 47 16,23-23-16,1-1 0,-1 1 0,-23 0 16,0-1-16,0 1 0,0-1 0,0 1 15,23-1-15,24 1 0,-23-24 47,46 0-31,1-24-16</inkml:trace>
          <inkml:trace contextRef="#ctx0" brushRef="#br0" timeOffset="29415.847">8655 3340 0,'24'0'0,"-1"47"31,-23-23-31,0 23 0,0 0 16,0-24-16,0 1 0,0-1 15,0 1-15,0-1 0,0 1 0,0-1 16,0 1-16,0-1 0,0 1 16</inkml:trace>
          <inkml:trace contextRef="#ctx0" brushRef="#br0" timeOffset="30496.2256">9102 3034 0,'24'0'15,"-1"0"-15,1 0 16,-1 0-1,1 0-15,-1 0 0,1 24 16,-1-24 0,-23 23 15,0 1-15,24-24-16,-1 23 15,1 1-15,-24-1 16,0 1-16,0-1 0,0 1 15,0-1 1,0 1 0,0-1-1,0 1-15,0 0 0,0-1 16,0 1 0,0-1-16,0 1 0,0-1 0,0 1 15,0 23-15,0-24 0,-24 24 16,24-23-16,-23 23 0,-1-24 0,24 1 15,0-1-15,-23 1 0,23 46 32,0-46-17,0-1 32,0 1-47,0-1 16,0 1-1,0 0-15,0-1 16,23 1 0,1-24-16,-1 0 15,1 0-15,-1 0 0,1 0 16,-1 0-16,1 0 16,-1 0-16,1 0 0,-1 0 15,1 0-15,-1 0 16,1 0-16,-1 0 0,1 0 15,-1 0-15,1 0 16,0 0-16,-1 0 16,1 0-16,-1 0 15,1 0 1,-1 23-16,1 1 16,-1-24-1,1 0 1,-1 0-1,1 0 32,-1-24 16,-23 1-48,0-1-15,0 1 0,0-25 16,0 1-16,0 24 16,0-1-16,0 1 0,0-1 15,0 1-15</inkml:trace>
        </inkml:traceGroup>
        <inkml:traceGroup>
          <inkml:annotationXML>
            <emma:emma xmlns:emma="http://www.w3.org/2003/04/emma" version="1.0">
              <emma:interpretation id="{376DEC5C-99A3-4EE9-B444-D763A77189F3}" emma:medium="tactile" emma:mode="ink">
                <msink:context xmlns:msink="http://schemas.microsoft.com/ink/2010/main" type="inkWord" rotatedBoundingBox="14394,5411 15325,5404 15343,7571 14412,7578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33237.4353">11336 3716 0,'24'0'16,"23"0"-16,-24 0 0,1 0 15,-1 0-15,1 0 16,-1 0-16,1 0 0,-1-23 0,1 23 15,0 0-15,-24-24 0,23 1 0,1 23 16,-24-24-16,23 1 0,1 23 0,-1-24 16,1 1-1</inkml:trace>
          <inkml:trace contextRef="#ctx0" brushRef="#br0" timeOffset="31600.2754">11125 2823 0,'0'23'0,"0"1"0,0-1 0,0 1 16,0-1 0,0 1-16,0-1 0,0 1 0,0-1 0,0 1 15,0-1-15,0 1 0,0 23 0,0-24 16,0 24-16,0-23 0,0-1 0,0 24 16,0 1-16,0-25 0,0 24 15,0-23-15,0-1 0,0 1 16,0-1-16,0 1 0</inkml:trace>
          <inkml:trace contextRef="#ctx0" brushRef="#br0" timeOffset="33004.5686">11407 3505 0,'0'-24'47,"23"24"-32,1 0-15,-1 0 16,1 0-16,-1 0 15,1 0 17,-24 24-1</inkml:trace>
          <inkml:trace contextRef="#ctx0" brushRef="#br0" timeOffset="34235.8642">11807 3246 0,'0'23'0,"0"1"16,0-1-16,0 1 0,0 0 15,0 23-15,-24 0 0,24-24 0,-23 24 16,23 0-16,0-23 0,-24 23 15,24 0-15,0 0 0,-23-24 0,-1 24 16,1-47-16,-1 47 0,1 0 0,23 0 16,-24-23-16,0 0 0,24-1 0,0 1 15,-23-1-15,23 1 16,0-1-16,-24 1 0,24-1 16,-23 1-16,23-1 0,-24-23 0,24 24 15,0-1-15,0 1 16,0-1-16,0 1 15,-23-24 17,23 23-32</inkml:trace>
          <inkml:trace contextRef="#ctx0" brushRef="#br0" timeOffset="32640.8429">11830 2658 0,'0'23'78,"0"25"-78,0-1 0,0 0 16,0 23-16,0-23 0,0 24 0,0-24 15,0 47-15,0-71 0,0 71 0,0-47 16,-23 1-16,23-1 0,-24-47 0,24 23 15,0 1-15,0 23 0,0-24 0,0 1 16,0-1 0,-23-23 15</inkml:trace>
          <inkml:trace contextRef="#ctx0" brushRef="#br0" timeOffset="34907.4781">11854 4022 0,'0'24'16,"0"-1"-1</inkml:trace>
          <inkml:trace contextRef="#ctx0" brushRef="#br0" timeOffset="34866.5012">11854 3904 0,'0'24'0,"0"-1"78,0 1-78,0 0 15</inkml:trace>
          <inkml:trace contextRef="#ctx0" brushRef="#br0" timeOffset="31201.3121">11454 2258 0,'23'0'0,"1"0"0,-1 0 0,1 0 16,-1 0-16,25 0 0,-25 0 0,24 0 16,0 0-16,-23 0 0,-1 0 15,24 0-15,-23 0 0,-1 0 16,1 0 0</inkml:trace>
          <inkml:trace contextRef="#ctx0" brushRef="#br0" timeOffset="35302.3296">11736 4234 0,'24'0'31,"23"-24"-16,0 24-15,-24 0 0,-23-23 16,24 23-16,-1 0 0,1-24 0,-1 24 16,1 0 31,-24 24-32,0-1-15,0 1 16,0-1-16,0 1 15,0-1-15,-24 1 16,1-1-16,-1 1 16,1-24-16,-1 0 0,1 0 15,23 23-15,-24 1 0,1-24 16,-1 0 0,1 0 15,-1 0-31</inkml:trace>
          <inkml:trace contextRef="#ctx0" brushRef="#br0" timeOffset="33781.1265">12042 3293 0,'0'23'93,"0"1"-93,0 0 16,0-1 0,0 1-16,0-1 15</inkml:trace>
        </inkml:traceGroup>
        <inkml:traceGroup>
          <inkml:annotationXML>
            <emma:emma xmlns:emma="http://www.w3.org/2003/04/emma" version="1.0">
              <emma:interpretation id="{32EAC882-E959-487C-A58F-95463F02EC17}" emma:medium="tactile" emma:mode="ink">
                <msink:context xmlns:msink="http://schemas.microsoft.com/ink/2010/main" type="inkWord" rotatedBoundingBox="14769,7573 15401,7567 15404,7808 14771,7813"/>
              </emma:interpretation>
              <emma:one-of disjunction-type="recognition" id="oneOf14">
                <emma:interpretation id="interp18" emma:lang="" emma:confidence="0">
                  <emma:literal>、</emma:literal>
                </emma:interpretation>
                <emma:interpretation id="interp19" emma:lang="" emma:confidence="0">
                  <emma:literal>〉</emma:literal>
                </emma:interpretation>
                <emma:interpretation id="interp20" emma:lang="" emma:confidence="0">
                  <emma:literal>`</emma:literal>
                </emma:interpretation>
                <emma:interpretation id="interp21" emma:lang="" emma:confidence="0">
                  <emma:literal>}</emma:literal>
                </emma:interpretation>
                <emma:interpretation id="interp22" emma:lang="" emma:confidence="0">
                  <emma:literal>’</emma:literal>
                </emma:interpretation>
              </emma:one-of>
            </emma:emma>
          </inkml:annotationXML>
          <inkml:trace contextRef="#ctx0" brushRef="#br0" timeOffset="35706.1146">11477 4422 0,'71'0'32,"-48"0"-32,1 0 15,23 0-15,-23 0 0,-1 0 16,1 0-16,-1 0 0,1 0 16,-1 0-16,1 0 15,-1 0-15,1 0 0,-1 23 16,-23 1-16,24-1 15,-24 1-15,23-24 0,1 23 16,-1-23-16,1 24 0,-1-24 31,1 23-31,-1 1 16,1 0 15,-1-1-31</inkml:trace>
        </inkml:traceGroup>
        <inkml:traceGroup>
          <inkml:annotationXML>
            <emma:emma xmlns:emma="http://www.w3.org/2003/04/emma" version="1.0">
              <emma:interpretation id="{BEC33078-F8F6-41C3-9335-F9E93DA31F53}" emma:medium="tactile" emma:mode="ink">
                <msink:context xmlns:msink="http://schemas.microsoft.com/ink/2010/main" type="inkWord" rotatedBoundingBox="14603,5980 15661,5971 15670,7030 14612,7039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32221.0189">11313 3034 0,'23'0'16,"1"-23"-16,23 23 0,0-24 15,0 24-15,0-23 0,24-1 0,-24 24 0,0 0 16,23 0-16,-23-23 0,0 23 0,0-24 16,0-23-16,-23 47 0,-1 0 15,24 0-15,-23 0 0,-1 0 0,-23-23 16,24 23-16,-1 0 16,1 0-1,-1 0 1,1 0-1,0 0 1,-24 23 15,23 1-31,1-1 0,-24 1 16,0-1 15,23 1-31,1-24 16,-1 0-1,-23 23-15,0 1 16,0-1-16,0 1 0,0-1 0,0 1 16,0-1-16,0 1 0,0 23 15,0-24-15,-23 1 0,-1-1 0,1 1 16,23-1-16,-24 25 0,1-25 0,23 1 16,-24 23-16,24-24 0,-24-23 15,24 24-15,-23-24 0,-1 23 0,1 1 16,23-1-16,-24-23 15,1 24-15,23-1 16,-24-23 0</inkml:trace>
          <inkml:trace contextRef="#ctx0" brushRef="#br0" timeOffset="33493.2889">12112 2893 0,'24'0'78,"-1"0"-62</inkml:trace>
          <inkml:trace contextRef="#ctx0" brushRef="#br0" timeOffset="34566.6732">11689 3763 0,'24'0'0,"-1"0"0,1 0 0,23 0 16,-24 0-16,24 0 15,-23 0-15,-1 0 0,1 0 16,46 0 0,-46 0-16,-1 0 15,1 24-15,-1-1 16,1 1 0,-24-1-1,23 1 1,1-24-1</inkml:trace>
        </inkml:traceGroup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0:33.69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B09BD4-58E4-457A-B91A-0A7D7BEDB0A1}" emma:medium="tactile" emma:mode="ink">
          <msink:context xmlns:msink="http://schemas.microsoft.com/ink/2010/main" type="writingRegion" rotatedBoundingBox="2519,2710 25942,2184 26096,9059 2673,9585"/>
        </emma:interpretation>
      </emma:emma>
    </inkml:annotationXML>
    <inkml:traceGroup>
      <inkml:annotationXML>
        <emma:emma xmlns:emma="http://www.w3.org/2003/04/emma" version="1.0">
          <emma:interpretation id="{29360B7C-7E79-4BA7-BA03-961A9604F809}" emma:medium="tactile" emma:mode="ink">
            <msink:context xmlns:msink="http://schemas.microsoft.com/ink/2010/main" type="paragraph" rotatedBoundingBox="2519,2710 25942,2184 25985,4123 2562,4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CD4E3E-1AFA-4B6C-B257-10FB6E6A074A}" emma:medium="tactile" emma:mode="ink">
              <msink:context xmlns:msink="http://schemas.microsoft.com/ink/2010/main" type="inkBullet" rotatedBoundingBox="2538,3579 3729,3552 3730,3572 2539,3599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0 53 0,'20'0'78,"0"0"-62,0 0-16,0 0 0,0 0 0,-1 0 15,1 0-15,0 0 16,0 0-16,0 0 15,0 0-15,-1 0 0,1 0 16,0 0-16,0 0 16,0 0-16,0 0 0,0 0 0,-1-20 15,1 20-15,0 0 0,0 0 16,0 0-16,0 0 16,-1 0-16,1 0 15,0 0-15,0 0 0,0 0 16,0 0-16,0 0 0,-1 0 15,1 0-15,0 0 16,0 0 0,0 0-16,0 0 15,-1 0 1,1 0-16,20 0 0,-20 0 16,0 0-16,-1 0 15,1 0-15,0 0 16,0 0-16,0 0 0,0 0 15,0 0 1,-1 0 0,1 0-16,0 0 15,0 0-15,0 0 16,0 0 15,-1 0-15,1 0-1,0 0 64,0 0-79</inkml:trace>
      </inkml:traceGroup>
      <inkml:traceGroup>
        <inkml:annotationXML>
          <emma:emma xmlns:emma="http://www.w3.org/2003/04/emma" version="1.0">
            <emma:interpretation id="{0535D397-8FC1-44C3-A8E3-CC75EE4E6436}" emma:medium="tactile" emma:mode="ink">
              <msink:context xmlns:msink="http://schemas.microsoft.com/ink/2010/main" type="line" rotatedBoundingBox="5697,2638 25942,2184 25985,4123 5740,4577"/>
            </emma:interpretation>
          </emma:emma>
        </inkml:annotationXML>
        <inkml:traceGroup>
          <inkml:annotationXML>
            <emma:emma xmlns:emma="http://www.w3.org/2003/04/emma" version="1.0">
              <emma:interpretation id="{94AEB586-4E1E-4B14-B052-F0E5EBEBA4DC}" emma:medium="tactile" emma:mode="ink">
                <msink:context xmlns:msink="http://schemas.microsoft.com/ink/2010/main" type="inkWord" rotatedBoundingBox="5713,3359 6627,3339 6649,4275 5734,429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749.8445">3195 728 0,'0'20'31,"20"-20"-15,0 0-16,20 0 0,-1 0 16,1 0-16,0 0 0,19 0 15,-39 0 1,20 0-16,-1 0 0,-19 0 15,0 0-15,0 0 0,0 0 0,0-20 16,-1 20-16,21 0 16,-20 0-16,20 0 0,-1 0 0,1 0 15,0 0-15,-1-20 0,-19 20 16,0 0-16,0 0 16,0 0-16,0 0 0,-1 0 15,1 0 1,0 0-16,-20-20 15,20 20 1,-20-20-16,0 0 16</inkml:trace>
          <inkml:trace contextRef="#ctx0" brushRef="#br0" timeOffset="1015.5169">3473-165 0,'0'-20'47,"20"20"-31,0 0-16,0 0 16,-1 0-16,1 0 15,0 0-15,0 0 0,0 0 0,0 0 16,-1 0-16,1 0 0,0 0 15,20 0-15,-20 0 0,-1 0 0,1 0 16,0 0-16,0 0 16,0 0-16,0 0 15,0 0-15,-20 20 16,19 0 0,1-1-16,0 1 31</inkml:trace>
        </inkml:traceGroup>
        <inkml:traceGroup>
          <inkml:annotationXML>
            <emma:emma xmlns:emma="http://www.w3.org/2003/04/emma" version="1.0">
              <emma:interpretation id="{707A89CE-2A4F-4203-AD98-D71CBBAA7F54}" emma:medium="tactile" emma:mode="ink">
                <msink:context xmlns:msink="http://schemas.microsoft.com/ink/2010/main" type="inkWord" rotatedBoundingBox="7935,3244 9424,3211 9446,4179 7957,421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109.1581">5755 152 0,'40'0'47,"-20"0"-47,19 0 16,1 0-16,0 0 0,-1 0 0,1 0 15,0-20-15,-1 20 0,1 0 16,0-19-16,-1 19 0,1-20 0,-20 20 16,0 0-16,0 0 0,-1 0 15,1 0-15</inkml:trace>
          <inkml:trace contextRef="#ctx0" brushRef="#br0" timeOffset="2671.6212">5894-304 0,'-20'0'47,"40"0"0,20 0-47,-1 0 0,1 0 0,139 0 16,-80 0-1,-20 0-15,-59 0 16,0 0-16</inkml:trace>
          <inkml:trace contextRef="#ctx0" brushRef="#br0" timeOffset="3765.4051">5418 648 0,'20'20'16,"-1"-20"-16,1 0 15,0 0-15,0 0 0,20 0 16,-21 0-16,21 0 0,0 0 0,-20 0 16,19 0-16,1-20 0,39 20 15,-39 0-15,0 0 0,-1 0 16,1-19-16,0 19 0,0-20 0,-21 20 15,21 0-15,0-20 0,-20 20 16,-1 0-16,21 0 0,0 0 16,-20 0-16,-1 0 0,1 0 15,0 0-15,20 0 0,-20 0 0,0 0 16,-1 0-16,1 0 0,20 0 16,-20 0-16,0 0 0,-1 0 0,21 0 15,-20 0-15,0 0 0,0 0 16,19 0-16,-19 0 0,0 0 15,0 0 1,0 0-16,0 0 16,-1 0-1,1 0 1,0 0 0,0 0-1</inkml:trace>
        </inkml:traceGroup>
        <inkml:traceGroup>
          <inkml:annotationXML>
            <emma:emma xmlns:emma="http://www.w3.org/2003/04/emma" version="1.0">
              <emma:interpretation id="{429DC532-1E09-4E5F-9D8B-3E8267D603C2}" emma:medium="tactile" emma:mode="ink">
                <msink:context xmlns:msink="http://schemas.microsoft.com/ink/2010/main" type="inkWord" rotatedBoundingBox="10946,2993 12071,2968 12104,4434 10979,445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717.2352">8870-126 0,'-19'0'47,"-1"0"-31,20 20-16,0 0 0,-20 0 15,20 0-15,-20 0 0,0 19 0,20-19 16,0 0-16,-20 0 0,1 0 16,19 0-16,0-1 0,0 1 15,0 20-15,0-20 0,0 0 0,0 0 16,0 19-16,0 1 0,0-20 15,0 0-15,-20-1 0,0-19 16,20 20-16,0 0 16,0-40 46,20 20-62</inkml:trace>
          <inkml:trace contextRef="#ctx0" brushRef="#br0" timeOffset="6279.7315">8930-324 0,'20'0'63,"-20"20"-48,0 0-15,0 0 0,0-1 0,0 21 16,0-20-16,0 0 0,0 0 0,0-1 16,0 1-16,0 0 0,0 0 0,0 0 15,0 0-15,0 0 0,0-1 16,0 1-16,20 0 0,0 0 0,-1-20 16,1 20-1,-20 0-15,20-1 16,0-19-16,0 0 15,0 0-15,-1 0 16,1 0-16,0 0 16,0 0-1</inkml:trace>
          <inkml:trace contextRef="#ctx0" brushRef="#br0" timeOffset="6326.6">9188 132 0</inkml:trace>
          <inkml:trace contextRef="#ctx0" brushRef="#br0" timeOffset="4468.4525">8414-364 0,'0'-20'31,"20"20"-15,-20 40 15,0-20-31,0 20 0,0 19 16,0-19-16,0 0 0,0 19 0,0-19 15,0 19-15,0 1 0,0-20 0,0 39 16,0-39-16,0 19 0,0 1 0,0-21 16,0 21-16,0-20 0,0-1 0,0-19 15,0 20-15,0-20 16,0 0-16,20-1 31</inkml:trace>
          <inkml:trace contextRef="#ctx0" brushRef="#br0" timeOffset="5201.6662">8573-344 0,'0'-20'16,"20"20"-16,0 0 0,-1-20 0,21 1 15,-20 19-15,20 0 0,-40-20 0,39 20 16,1-20-16,0 0 0,-1 20 0,1 0 16,0-20-16,-20 20 0,19-20 0,1 20 15,-20-19-15,19 19 0,-19 0 16,0-20-16,0 20 16,0 0-16,-20-20 0,20 20 15,0 0 16,-1 0-31,1 0 16,0 0-16,0 0 16,0 0-16,-20 20 15,0 0 1,0-1-16,0 1 0,0 0 16,0 0-16,0 0 0,0 0 0,0-1 15,0 1-15,0 0 0,0 20 16,0 0-1,0-1-15,0 1 0,0-20 0,0 0 0,0-1 0,0 1 0,0 0 16,0 0-16,0 20 0,0-1 16,0-19-16,0 0 0,0 0 0,0 20 15,0-21-15,0 1 0,20 0 16,-20 0-16,0 20 0,0-20 0,0-1 16,19 21-16,-19-20 0,20 0 15,-20 19-15,0-19 0,0 0 16,0 0-16,0 20 0,0-21 0,0 1 15,0 0-15,0 0 16,0 0-16,0 0 0,0 0 16,0-1-1,0 1-15</inkml:trace>
          <inkml:trace contextRef="#ctx0" brushRef="#br0" timeOffset="6998.497">8692 886 0,'0'20'0,"20"-20"31,0 0-31,-1 0 0,1 0 16,20 0-16,0 0 0,-21 0 16,1 0-16,0 0 0,0 0 0,0 0 15,0 0-15,19 0 0,1 0 16,0 0-16,-20 0 0,19 0 0,1-20 16,0 1-16,-20 19 0,-1 0 15,1 0-15,0 0 16,0 0-16,0 0 15,0 0 1,-1 0-16,21 0 16,-20 0-16,0 0 0,0 0 15,0 0-15,-1 0 0,1 0 16,0 0 0</inkml:trace>
        </inkml:traceGroup>
        <inkml:traceGroup>
          <inkml:annotationXML>
            <emma:emma xmlns:emma="http://www.w3.org/2003/04/emma" version="1.0">
              <emma:interpretation id="{899BC174-95F6-4661-ABE6-4C013E63215E}" emma:medium="tactile" emma:mode="ink">
                <msink:context xmlns:msink="http://schemas.microsoft.com/ink/2010/main" type="inkWord" rotatedBoundingBox="13411,2895 15226,2855 15259,4325 13444,436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9318.3653">11133 113 0,'20'0'46,"-1"0"-46,21 0 0,39-20 16,1 20-16,-41-20 0,21 20 0,-20-20 16,19 20-16,-19-20 0,19 20 0,-19-20 15,0 1-15,0-1 0,-1 20 0,1-20 16,0 20-16,-21-20 0,21 20 0,-20 0 16,0 0-16,0 0 15,0 0 1,-1 0-1,1 0 1,0 0 0,0 0-16,-20 20 15,0 0-15,0 19 0,0-19 0,0 0 16,0 20-16,0-20 0,0-1 16,0 1-16,0 0 15,0 0-15,0 0 16,0 0-16,0 0 0,0-1 15,0 1-15,0 0 16,0 20-16,0-20 0,0-1 0,0 21 16,0-20-16,0 0 0,0 0 15,0 19-15,0-19 0,0 0 0,-20 20 16,20-20-16,-20-20 0,20 19 0,-20 1 16,20 0-16,0 0 0,-19 0 0,-1-20 15,20 20-15,0-1 78,-20-19-62,0 0 0,0 0-1</inkml:trace>
          <inkml:trace contextRef="#ctx0" brushRef="#br0" timeOffset="8537.1582">11728-661 0,'-20'0'47,"20"20"-47,0-1 16,0 1-16,0 0 0,0 0 0,0 20 16,0-1-16,0 21 0,-20-21 15,20 21-15,-20 19 0,1-39 0,19 20 16,-20-1-16,20-19 0,-20 0 0,20 19 15,-20-19-15,20-1 0,-20 1 0,20 0 16,-20-20-16,20 19 0,-19-19 0,19 0 16,0 0-16,0 0 15,0 0 1,0-1 62,0 1-78,0 0 16,-20-20-16,20 20 15,-20-20 17,0 0-17,20 20 1,0 0-16,-20-20 0,20 19 0,0 1 15,0 0-15,-20-20 47,20 20-47</inkml:trace>
          <inkml:trace contextRef="#ctx0" brushRef="#br0" timeOffset="7927.8693">10875-542 0,'0'-20'31,"0"0"-15,39 20-16,1-20 15,20 20-15,-1 0 0,-19 0 0,39 0 16,1 0-16,-21 0 0,20 0 0,21 0 16,-41 0-16,21 0 0,19 0 0,-40 0 15,41 0-15,-41 0 0,1-20 0,-21 20 16,-19 0-16,0 0 31,0 0-31,-20-19 31</inkml:trace>
          <inkml:trace contextRef="#ctx0" brushRef="#br0" timeOffset="10021.4409">11113 767 0,'-20'0'31,"20"20"-15,20-20 15,20 0-31,-1 0 0,21 0 16,-21 0-16,41 0 0,-21 0 0,1 0 15,-1 0-15,41 0 0,-41 0 0,1 0 16,39 0-16,-40 0 0,1 0 0,0 0 16,-21 0-16,1 0 0,0 0 0,-21 0 15,1 0-15,0 0 0,0 0 16,0 0-16,0 0 16,-1 0-16,21 0 0,0 0 15,-20 0-15,0 0 16,-1 0-16,1 0 0,0 0 0,0 0 15,0 0-15,19 0 0,-19 0 0,0 0 16,0 0-16,0 0 16,0 0-16,-1 0 15,1 0-15,0 0 16</inkml:trace>
        </inkml:traceGroup>
        <inkml:traceGroup>
          <inkml:annotationXML>
            <emma:emma xmlns:emma="http://www.w3.org/2003/04/emma" version="1.0">
              <emma:interpretation id="{9248FBF7-B5D2-4C09-9CD6-56A8E741C2F1}" emma:medium="tactile" emma:mode="ink">
                <msink:context xmlns:msink="http://schemas.microsoft.com/ink/2010/main" type="inkWord" rotatedBoundingBox="16374,2508 17738,2478 17779,4266 16414,4296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2226.1817">14129-503 0,'0'20'125,"0"0"-94,0 0 16,0 0 31,0 0-47,-20-20 32,20 19-63,0 1 0,-20-20 15,1 20-15,-1-20 63,0 0-48,0 0-15,-20 0 0,20 0 16,1 0-16,-1 0 0,0 0 16,0 0-16,0 0 0,40 0 140,0 0-124,0 0-16,0 0 0,-1 0 0,21 0 16,-20 0-16,20 0 0,-20 0 15,19 0-15,-19 0 0,20 0 16,-20 0-16,19 0 0,1-20 0,-20 20 15,20-20-15,-21 20 0,1-19 16,0 19-16,0 0 0,0 0 16,19 0-16,-19 0 0,20 0 15,-20 0-15,0-20 0,0 20 0,-20-20 16,39 20-16,-19 0 0,20 0 0,-20 0 16,-1 0-16,1 0 0,20 0 15,-20 0-15,0 0 0,-1 0 0,1 0 16,0 0-16,0 0 15,0 0 1,0 0 0,0 0-16,-1 0 15,1 0 110,0 0-62,0 0-63,0 0 15,0 0 1,-1 0-16,1 0 31</inkml:trace>
          <inkml:trace contextRef="#ctx0" brushRef="#br0" timeOffset="12694.9336">14248 53 0,'0'20'0,"0"0"15,0 0 1,-20-1-16,20 1 16,-20 0-16,20 0 0,-19-20 0,19 20 15,0 0-15,0 19 16,-20-19-16,20 0 0,-20 0 0,0 0 16,20 0-16,0-1 0,0 1 15,0 0-15,0 20 0,-20-40 16,0 20-16,20-1 0,-19 1 15,19 0-15,-20-20 0,20 20 0,-20 0 16</inkml:trace>
          <inkml:trace contextRef="#ctx0" brushRef="#br0" timeOffset="10740.1064">14228-1018 0,'0'-20'47,"20"20"-31,20 0-16,0 0 15,-1 0-15,-19 20 0,0-1 0,0-19 16,0 0-16,-1 0 0,1 20 16,0 0 15,0 0-15,0 0-1,-20 0 16</inkml:trace>
          <inkml:trace contextRef="#ctx0" brushRef="#br0" timeOffset="13569.9605">14824 13 0,'19'0'32,"1"0"-17,0 0-15,0 0 32,0 0-17,0 0-15,0 0 16,-20 20-16,0 0 15,19 0-15,1 0 0,-20 0 16,20 19-16,0-19 0,-20 0 16,0 0-16,20 0 0,-20 0 15,20-1-15,-20 1 16,19-20-16,-19 20 0,20 0 16,-20 0-16,0 0 15,20-20-15,-20 19 0,20 1 0,-20 0 16,0 0-16,0 0 0,0 0 15,0-1-15,0 1 16,0 0-16,0 0 16,20 0-16,0 0 0,-1-20 15,-19 20 1,0-1-16,0 1 0,0 0 16,0 0-16,0 0 31,20-20 16</inkml:trace>
        </inkml:traceGroup>
        <inkml:traceGroup>
          <inkml:annotationXML>
            <emma:emma xmlns:emma="http://www.w3.org/2003/04/emma" version="1.0">
              <emma:interpretation id="{78A9678E-3570-478A-9536-5D2B587B6E8B}" emma:medium="tactile" emma:mode="ink">
                <msink:context xmlns:msink="http://schemas.microsoft.com/ink/2010/main" type="inkWord" rotatedBoundingBox="18453,2352 20033,2317 20071,4037 18492,4072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4554.3618">17245-701 0,'19'0'0,"-19"20"109,0 0-109,-19-20 0,-1 20 0,0-1 16,0-19-16,0 20 0,-19-20 0,-1 20 16,40 0-16,-60-20 0,21 40 0,-41-21 15,21 1-15,-1 0 0,20 0 0,-59-20 16,40 20-16,-1-20 0,-19 20 0,19-20 15,-19 19-15,0 1 0,19-20 0,0 0 16,21 20-16,-1-20 0,0 0 0,21 20 16,-1-20-16,0 20 0,20 0 47,0-40 62,0 0-109</inkml:trace>
          <inkml:trace contextRef="#ctx0" brushRef="#br0" timeOffset="15570.04">16431-1197 0,'0'20'93,"0"0"-93,0-1 0,0 1 16,0 0-16,0 0 0,0 0 0,0 20 16,40-1-16,-40-19 0,0 20 0,0-1 15,0 140 1,0-139-16,0-1 15,0-19-15,0 20 0,0 0 0,0-1 16,0 1-16,0 0 0,0-1 0,0 1 16,0 0-16,0-20 0,0 19 0,0-19 15,0 20-15,0-1 0,0-19 0,0 20 16,0-20-16,0 20 0,0-21 16,0 21-16,0-20 0,0 20 0,0-21 15,0 1-15,0 0 16,0 0-16,0 0 0,0 20 15,0-21-15,0 1 16,0 0 0,0 0-16,0 0 15,0 0-15,0-1 16,19-19-16,1 20 16,0 0-16,0 0 0,0-20 15,0 20-15,0-20 16,-1 20-16,1-1 0,0-19 15,0 0-15,0 0 16,0 0-16,-1 0 16,21 0-16,0 0 0,0 0 0,-1 0 15,1 0-15,-20 0 0,0 0 0,19 0 16,-19 0-16,0 0 0,20 0 0,-40-19 16,20 19-16,-1-20 0,1 20 0,-20-20 15,20 20-15,20-20 0,-20 20 0,-20-20 16,19 0-16,1 20 0,0 0 0,20 0 15,-20 0-15,19 0 0,1 0 16,-20 0-16,0 0 0,0 0 16,-1-19 77,-19-1-93,0 0 16,0 0-16,0 0 0,0 0 16,0 1-16,0-21 0,0 20 15,0-20-15,0 20 0,0-19 16,0 19-16,0 0 0,0 0 0,0 0 16</inkml:trace>
        </inkml:traceGroup>
        <inkml:traceGroup>
          <inkml:annotationXML>
            <emma:emma xmlns:emma="http://www.w3.org/2003/04/emma" version="1.0">
              <emma:interpretation id="{085E9D05-4442-4FBF-9C47-AF1207C66FD8}" emma:medium="tactile" emma:mode="ink">
                <msink:context xmlns:msink="http://schemas.microsoft.com/ink/2010/main" type="inkWord" rotatedBoundingBox="21865,2728 23205,2698 23236,4046 21895,4077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7742.6835">19804-820 0,'20'20'219,"-20"19"-219,0 1 0,40 0 16,-20 19-16,0-19 0,-20 0 0,19-1 15,-19 41-15,20-41 0,-20 1 0,20 0 16,-20-20-16,20 39 0,0-19 0,-20 0 16,20-40-16,0 39 0,-20 1 0,0-20 15,0 20-15,19-21 0,-19 21 0,20-40 16,-20 20-16,20 0 0,-20 0 0,0-1 16,20 1-16,0 0 0,0 0 15,-20 0 1,0 0-1,0 0-15,19-1 16,1 1 0,0-20-16,0 0 15,-20 20-15,20 0 16,0 0 0,-20 0-16,0-1 15,19-19-15,-19 20 16,20 0-1,0-20-15,0 20 16,0-20 15,0 0-15,0 0-16,-1 0 16,1 20-16,0 0 0,0-20 31,0 0 0,0 19-15,-1-19 31,1 0-32,0 0 1,0 0-16,0 0 15,0 0 1,0 0-16,-1 0 16</inkml:trace>
          <inkml:trace contextRef="#ctx0" brushRef="#br0" timeOffset="16398.1381">19408-622 0,'0'20'78,"0"20"-78,0 19 0,0-19 16,0 0-16,0-1 0,0 21 0,0-20 16,0 19-16,0-19 0,0 0 0,0-1 15,0 1-15,0 20 0,0-41 0,-20 21 16,20-20-16,0 0 0,0 0 0,-20-1 16,0-19-16,20 20 15</inkml:trace>
          <inkml:trace contextRef="#ctx0" brushRef="#br0" timeOffset="16819.9871">19804-820 0</inkml:trace>
        </inkml:traceGroup>
        <inkml:traceGroup>
          <inkml:annotationXML>
            <emma:emma xmlns:emma="http://www.w3.org/2003/04/emma" version="1.0">
              <emma:interpretation id="{A5F2C68E-9405-4B0F-9633-DCD746F981ED}" emma:medium="tactile" emma:mode="ink">
                <msink:context xmlns:msink="http://schemas.microsoft.com/ink/2010/main" type="inkWord" rotatedBoundingBox="24612,2407 24963,2400 24995,3841 24645,3849"/>
              </emma:interpretation>
              <emma:one-of disjunction-type="recognition" id="oneOf8">
                <emma:interpretation id="interp8" emma:lang="" emma:confidence="0">
                  <emma:literal>，</emma:literal>
                </emma:interpretation>
                <emma:interpretation id="interp9" emma:lang="" emma:confidence="0">
                  <emma:literal>丿</emma:literal>
                </emma:interpretation>
                <emma:interpretation id="interp10" emma:lang="" emma:confidence="0">
                  <emma:literal>）</emma:literal>
                </emma:interpretation>
                <emma:interpretation id="interp11" emma:lang="" emma:confidence="0">
                  <emma:literal>’</emma:literal>
                </emma:interpretation>
                <emma:interpretation id="interp12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20695.5771">22424-1138 0,'0'20'0,"0"0"16,0 0 0,0 0-16,0 0 0,0 0 31,0-1-31,0 1 0,0 0 16,0 0-16,0 0 0,0 119 31,0-120-31,0 21 15,0-20-15,0 20 0,0-1 16,0-19-16,0 0 0,0 20 0,0-20 16,0 19-16,0-19 0,0 20 0,0-20 15,0-1-15,0 1 0,-20 20 0,20-20 16,-20 20-16,0-1 0,0 1 0,20 0 16,-19-1-16,19 1 0,-20 0 0,0-20 15,20-1-15,0 1 0,-20 20 0,20-20 16,0 0-16,-20-1 0,20 1 0,-20 0 15,20 0-15,-19 0 0,19 0 16,-20-20 0,20 20-16,-20-20 15,0 19-15,0 1 32,0 0-32</inkml:trace>
        </inkml:traceGroup>
        <inkml:traceGroup>
          <inkml:annotationXML>
            <emma:emma xmlns:emma="http://www.w3.org/2003/04/emma" version="1.0">
              <emma:interpretation id="{FEAA66CE-41D5-4231-B3A6-B24480A4E1C9}" emma:medium="tactile" emma:mode="ink">
                <msink:context xmlns:msink="http://schemas.microsoft.com/ink/2010/main" type="inkWord" rotatedBoundingBox="24801,2985 25959,2959 25976,3728 24819,3754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9883.1351">22265-463 0,'20'0'93,"0"0"-77,0-20-16,-1 20 0,21-20 0,0 1 16,-1 19-16,1 0 0,-20 0 0,20 0 15,-1 0-15,1-20 16,-20 20-16,0-20 0,19 20 0,-19 0 15,20 0-15,-20 0 16,0 0 0,-1 0-16,1 0 0,0 0 15,0 0 1,0 0 15,0 0 79,-20 20-79,-20-20-31,20 20 0,0-1 15,0 1-15,0 0 0,-20 0 16,20 0-16,0 0 31,0-1-31,0 1 0,0 0 16,0 0-16,0 0 16,0 0-1,0 0-15,0-1 0,0 1 0,0 0 16,0 0-16,0 0 15,0 0-15,0-1 0,-20 1 0,20 0 16,0 0 0,0 0-16,0 0 0,0 0 15,0-1-15,0 1 16,0 0 15,0 0-15,0 0-16,0 0 15,0-1 1,0 1 0,20-20-16,-20 20 0,20 0 15,0-20 1,0 0 0,-1 0-16,1 0 15,0 0-15,0 0 0,0 0 16,0 0-16,-1 0 0,1 0 0,0 0 15,0 0-15,0 0 16,0 0-16,0 0 0,-1 0 31,1 0-31,0 0 16,0 0-16,0 0 0,0 0 16,-1 0-16,1 0 0,40-20 46,-60 0 142,0 0-188,0 1 16,-20-1-16,0 0 0,20 0 15,0 0-15,0-19 0,0 19 16,0-20-16,-20 0 0,20 1 0,-39-1 15,39 0-15,0 20 0,0 1 0,-20-21 16,20 20-16,0 0 0,0-20 0,0 21 16,0-1-1</inkml:trace>
        </inkml:traceGroup>
      </inkml:traceGroup>
    </inkml:traceGroup>
    <inkml:traceGroup>
      <inkml:annotationXML>
        <emma:emma xmlns:emma="http://www.w3.org/2003/04/emma" version="1.0">
          <emma:interpretation id="{05C91790-389B-4375-A79D-5AADDAAA3762}" emma:medium="tactile" emma:mode="ink">
            <msink:context xmlns:msink="http://schemas.microsoft.com/ink/2010/main" type="paragraph" rotatedBoundingBox="2803,7658 25267,6594 25375,8875 2911,9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5B00F0-BA79-4287-B5F4-94A82F5D3C52}" emma:medium="tactile" emma:mode="ink">
              <msink:context xmlns:msink="http://schemas.microsoft.com/ink/2010/main" type="line" rotatedBoundingBox="2803,7658 25267,6594 25375,8875 2911,9939"/>
            </emma:interpretation>
          </emma:emma>
        </inkml:annotationXML>
        <inkml:traceGroup>
          <inkml:annotationXML>
            <emma:emma xmlns:emma="http://www.w3.org/2003/04/emma" version="1.0">
              <emma:interpretation id="{B3DBEAE5-CBE2-496F-9753-91B7FA5BBE44}" emma:medium="tactile" emma:mode="ink">
                <msink:context xmlns:msink="http://schemas.microsoft.com/ink/2010/main" type="inkWord" rotatedBoundingBox="2824,8114 4195,8049 4265,9532 2895,9597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2726.985">318 5252 0,'20'0'32,"0"20"-32,19-20 15,-19-20-15,0 20 0,20 0 0,-1 0 16,1 0-16,0 0 0,39 0 0,-19 0 16,-1 0-16,40 0 0,-19 0 0,-1 0 15,0 0-15,21 0 0,-41 0 0,21 0 16,-1 0-16,0 0 0,-19-20 15,-20 20-15,-1-20 0,-19 20 0,-20-19 94,0-1-78,0 0-16,-20 20 0,20-20 0</inkml:trace>
          <inkml:trace contextRef="#ctx0" brushRef="#br0" timeOffset="23367.6241">1112 4538 0,'-20'0'32,"0"20"-32,20-1 0,0 1 15,0 0-15,0 0 0,0 0 16,0 0-16,0 19 0,0-19 0,0 20 16,0 0-16,0-1 0,0 1 15,0 0-15,0 19 0,0-19 0,0 0 16,0 19-16,0-19 0,0-1 15,0 1-15,0 0 0,0 19 0,0-19 16,0-20-16,0 20 0,0-1 0,0 1 16,0-20-16,0 0 0,0 19 0,0 1 15,0-20-15,0 0 0,0 0 0,0 19 16,0-19-16,0 0 16,0 0-16,0 0 0,0-1 15,0 1 1,0 0-16,0 0 0,0 0 0,0 0 15,0-1-15,0 1 16,0 0 0,0 0-1,0-40 63,0 0-78,0-19 16,20 39-16</inkml:trace>
        </inkml:traceGroup>
        <inkml:traceGroup>
          <inkml:annotationXML>
            <emma:emma xmlns:emma="http://www.w3.org/2003/04/emma" version="1.0">
              <emma:interpretation id="{E37012EA-B9BE-4263-B6C2-3BCAD092957E}" emma:medium="tactile" emma:mode="ink">
                <msink:context xmlns:msink="http://schemas.microsoft.com/ink/2010/main" type="inkWord" rotatedBoundingBox="5863,7788 6957,7736 7035,9373 5940,9425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25633.2912">3433 4895 0,'0'-20'15,"20"20"-15,20 0 0,-20 0 0,0 0 16,19-20-16,1 20 0,0-20 16,-21 20-16,1-19 0,20 19 0,-20 0 15,19-20-15,-19 20 0,0 0 16,0 0-16,20 0 0,-1-20 0,1 20 15,0-20-15,-20 20 0,19 0 0,1 0 16,0 0-16,-20 0 0,-1 0 0,1 0 16,0 0-16,0 0 0,0 0 0,0 0 15,-1 0-15,1 0 16,0 0 0,0 0-16,0 0 15,0 0-15,0 0 16,-1 0 31,-19 20-32,0 0-15,0 0 0,0-1 16,0 1-16,0 0 16,0 0-16,-19 0 0,-1 19 15,20-19-15,0 0 0,0 0 16,0 0-16,-20 0 0,0 0 15,20 19-15,-20-19 0,20 20 0,-20-40 16,20 39-16,-20 1 0,20-20 0,0 20 16,0-20-16,0 19 0,0-19 15,0 0-15,0 20 0,-19-21 16,19 21-16,0-20 0,0 0 0,0 19 16,0-19-16,0 0 0,-20 139 46,20-139-46,0 0 16,-20-20 47,20 19-63,-20-19 15,0 0 1,0 0-1,1 0-15,-1 0 0,0 0 16,0 0-16,0 0 16,0 0-16,0 0 0</inkml:trace>
          <inkml:trace contextRef="#ctx0" brushRef="#br0" timeOffset="26711.3614">3572 5828 0,'0'19'0,"20"-19"15,20 0-15,-20 0 16,19 0-16,1 0 0,-20 0 0,0 0 16,-1 0-16,1 0 0,0 0 15,0 0-15,0 0 0,0 0 16,0 0 0,-1 0-16,1 0 0,0 0 15,0 0-15,0 0 0,0 0 16,-1 0-16,1 0 0,0 0 15,0 0-15</inkml:trace>
          <inkml:trace contextRef="#ctx0" brushRef="#br0" timeOffset="26180.1789">3572 5391 0,'0'-20'16,"20"20"15,20 0-31,-1 0 16,1 0-16,0 0 0,-1 0 0,-19 0 15,60 0-15,-41 0 0,-19 0 0,60 0 16,-61 0-16,1 0 0,20 0 16,-20 0-16,0 0 0,0 0 0,-1 0 15,1 0 1</inkml:trace>
          <inkml:trace contextRef="#ctx0" brushRef="#br0" timeOffset="24711.4011">3612 4240 0,'20'0'0,"0"0"15,-1 0-15,1 0 0,0 0 16,0 0-16,0 0 0,19 0 0,-19 0 15,20 0-15,-20 0 0,20 0 16,-21 0-16,1 0 0,0 0 0,0 0 31,0 0 47,-20 20-78,-20-20 94,20 20-78,-20-20-16,0 20 15,0-1-15,1-19 0,-1 20 0,20 0 16,-20 0-16,0-20 0,0 20 16,0-20-16,0 40 0,1-40 0,-1 19 15,20 1-15,0 0 0,-20 0 0,0-20 16,0 40-16,0-21 0,1 1 16,-1 0-16,20 0 0,-20 0 0,0-20 15,20 20-15,-20-20 0,20 19 0,-20-19 16,20 20-16,-19 0 0,19 0 15,0 0-15,-20-20 16,20 20 0,0 0-1,-20-20 1,20 19-16,0 1 16,0 0 15,0 0-31,0 0 15,0 0-15,0-1 16,0 1-16,0 20 0,0 0 16,0-1-16,0 1 0,0 0 0,0-1 15,0 21-15,-20-20 0,20-1 0,-20 1 16,20 0-16,0-1 0,0-19 0,-20 20 16,20 0-16,0-21 0,0 1 0,0 0 15,0 0-15,0 0 0,0 0 0,0 0 16,-20-20 46,20 19-46,-19-19 0,19-19-1,0-1-15,0 0 0,0 0 0,0-20 16,0 1-16</inkml:trace>
          <inkml:trace contextRef="#ctx0" brushRef="#br0" timeOffset="23914.5078">3552 4240 0</inkml:trace>
        </inkml:traceGroup>
        <inkml:traceGroup>
          <inkml:annotationXML>
            <emma:emma xmlns:emma="http://www.w3.org/2003/04/emma" version="1.0">
              <emma:interpretation id="{43E93A78-1B9C-46E2-8879-AB259367A30F}" emma:medium="tactile" emma:mode="ink">
                <msink:context xmlns:msink="http://schemas.microsoft.com/ink/2010/main" type="inkWord" rotatedBoundingBox="8489,7821 9478,7774 9547,9228 8558,9274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28258.1224">5993 5173 0,'20'0'15,"0"20"1,20-20-16,-21 0 0,21 0 0,0 0 15,-1 0-15,1 0 0,20 0 0,-21 0 16,21 0-16,19 0 0,-19 0 0,-1 0 16,-19 0-16,0 0 0,-20 0 0,-1 0 15,1 0-15,0 0 16,0 0-16,0 0 0,0 0 16,-1 0-16,1 0 0,0 0 15,0 0-15,0 0 0,0 0 16,0 0-16,-1 0 31</inkml:trace>
          <inkml:trace contextRef="#ctx0" brushRef="#br0" timeOffset="27789.3968">6450 4260 0,'39'0'94,"-19"0"-94,20 0 0,-20 0 16,-1 0-16,21 0 0,0 0 15,0 0-15,-21 0 0,1 0 0,0 0 16,0 0-16,0 0 0,0 0 15</inkml:trace>
          <inkml:trace contextRef="#ctx0" brushRef="#br0" timeOffset="28773.7723">6608 4756 0,'0'20'63,"0"0"-63,0 19 0,0 1 15,0 0-15,0 19 0,0-19 0,0 20 16,0-1-16,0-19 0,0 19 0,0-19 16,0 20-16,0-21 0,0 41 15,0-41-15,0 1 0,0-20 16,0 19-16,0 1 0,0-20 0,0 0 16,0 0-16,0 0 15</inkml:trace>
        </inkml:traceGroup>
        <inkml:traceGroup>
          <inkml:annotationXML>
            <emma:emma xmlns:emma="http://www.w3.org/2003/04/emma" version="1.0">
              <emma:interpretation id="{1229472F-A964-4A40-B028-7ED3955D2374}" emma:medium="tactile" emma:mode="ink">
                <msink:context xmlns:msink="http://schemas.microsoft.com/ink/2010/main" type="inkWord" rotatedBoundingBox="11100,7992 12156,7942 12207,9037 11152,9088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30117.3855">9287 4994 0,'20'0'31,"0"0"-15,0 0-16,0 0 0,-1 0 0,21-20 16,-20 20-16,-20-20 0,20 20 15,0 0-15,0 0 0,-1 0 16,1 0-16,0 0 15,0 0 1,0 0-16,0 0 16,-1 20-16,-19 0 15,0 0-15,0 0 0,0 0 0,0 0 16,-19-1-16,19 1 0,-20 0 16,0 20-16,20-20 0,-119 119 46,99-139-46,20 19 0,-20 1 0,0 0 16,0 0-16,1-20 0,-1 20 0,0 0 16,0-20-16,0 19 15,0-19-15,20 20 16</inkml:trace>
          <inkml:trace contextRef="#ctx0" brushRef="#br0" timeOffset="30820.6354">9228 4597 0,'0'-20'0,"-40"40"62,20-20-62,20 20 0,-20 0 16,0 20-16,1-21 0,19 1 0,-20 20 16,0 0-16,20-20 0,-20 19 15,20-19-15,-40 20 0,40-20 0,-19 19 16,-1-19-16,0 0 0,0 0 0,0 20 16,20-21-16,0 1 0,-20 20 0,0 0 15,1-21-15,-1-19 16,20 20-16,0 0 0,0 0 15,-20-20-15,20 20 0,0 0 16,-20 0-16,0-20 0,20 19 16,-20-19-16,1 20 0,-1 0 0,20 0 15,-20 0-15,20 0 0,-20-20 16,0 19-16,20 1 0,0 0 16,-20-20-1,1 20 1,19 0-16</inkml:trace>
          <inkml:trace contextRef="#ctx0" brushRef="#br0" timeOffset="29476.775">8890 4439 0,'0'19'31,"20"-19"47,20 0-78,0 0 0,-1 0 0,1 0 16,19 0-16,-19 0 0,0 0 0,0 0 16,-1 0-16,1 0 0,-20 0 0,0 0 15,-1 0-15,1 0 0,0 0 0,-20-19 16,20 19-16,0-20 0</inkml:trace>
        </inkml:traceGroup>
        <inkml:traceGroup>
          <inkml:annotationXML>
            <emma:emma xmlns:emma="http://www.w3.org/2003/04/emma" version="1.0">
              <emma:interpretation id="{E57F2FCD-E294-445D-8C58-52E66D599901}" emma:medium="tactile" emma:mode="ink">
                <msink:context xmlns:msink="http://schemas.microsoft.com/ink/2010/main" type="inkWord" rotatedBoundingBox="13629,7774 15580,7681 15635,8857 13684,8949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33539.3265">11430 4220 0,'20'0'78,"0"20"-46,-20 0-32,0 20 15,-20-21-15,0 1 0,0 0 0,20 0 16,-19 0-16,-1 0 0,0 0 15,0-1-15,0 1 0,0 0 0,20 0 16,-19-20-16,19 20 0,-20 0 0,0-1 16,0 1-16,20 0 0,-20-20 15,20 20-15,-20-20 0,20 20 16,-19-20 0,19 20-16,-20-20 0,20 19 15,-20-19-15,20 20 16</inkml:trace>
          <inkml:trace contextRef="#ctx0" brushRef="#br0" timeOffset="33961.2175">11510 4677 0,'20'0'16,"-1"0"15,1 0-31,-20 19 0,20 1 16,-20 20-16,0-20 0,0 0 15,0 0-15,0-1 0,0 1 16,0 20-16,0 0 0,0-21 0,0 21 16,0 0-16,0 0 0,0-1 0,0-19 15,0 20-15,0-20 0,0 19 0,0 1 16,0-20-16,0 20 0,0-21 15,0 1-15,0 0 16</inkml:trace>
          <inkml:trace contextRef="#ctx0" brushRef="#br0" timeOffset="35320.4512">11887 4300 0,'0'-20'63,"20"20"-63,-1 0 15,1 0-15,0 0 16,20 0-16,-20 0 0,19 0 15,1 0-15,0 0 0,-20-20 16,19 20-16,-19 0 0,0 0 0,0 0 16,0 0-1,-1 0 32,-19 20-31,0 0-16,0-1 15,0 1-15,-19 20 47,19-20-47,-20 0 16,20 0-16,0-1 0,-20 1 16,20 0-1,-20 0-15,20 0 0,-20 0 16,20-1-16,-20 1 0,1 20 15,-1 0-15,20-21 16,-20 1-16,20 0 0,0 0 0,0 0 16,-20-20-16,20 20 0,0 0 15,0-1-15,0 1 16,0 0-16,0 0 0,0 0 16,0 0-16,0-1 15,0 1-15,0 0 16,0 0-16,0 20 15,0-20-15,0-1 16,0 1 0,0 0-16,0 0 15,0 0 1,0 0-16,0-1 16,20-19-16,0 0 15,-20 20-15,20-20 0,-1 0 16,1 0-16,0 0 15,0 0-15,0 0 0,0 0 16,-1 0-16,1 0 0,0 0 16,0 0-1,0 0-15,0 0 16,0 0-16,-1 0 16,1 0-16,0 0 15,0 0-15,0 0 0,0 0 16,-1 0-16,1 0 15,0 0-15,0 0 0,0 0 16,0 0-16,-1 0 0,1 0 16,0 0-16,0 0 15,0 0-15,0 0 0,0 0 16,-1 0-16,1 0 0,0 0 0,0 0 16,0 0-16,0 0 15,-1 0-15,1 0 0,0 0 16,-20-20-16,20 20 0,0 0 15,0 0 1,-20-19 47,20 19-48,-20-20-15,0 0 16,0 0-16,0 0 15,0-19-15,0 19 0,0-20 0,0 0 16,0 20-16,0-19 0,0-1 0,0-19 16,0 19-16,0 0 0,0 0 0,0 1 15,0-1-15,0 20 0,0 0 0,0 1 16,0-1-16,0 0 16,0 0-16</inkml:trace>
        </inkml:traceGroup>
        <inkml:traceGroup>
          <inkml:annotationXML>
            <emma:emma xmlns:emma="http://www.w3.org/2003/04/emma" version="1.0">
              <emma:interpretation id="{6F1EA331-1A0B-45B3-900E-8AD9C2C2459F}" emma:medium="tactile" emma:mode="ink">
                <msink:context xmlns:msink="http://schemas.microsoft.com/ink/2010/main" type="inkWord" rotatedBoundingBox="16611,7004 17736,6951 17844,9232 16719,9285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41037.2513">14566 4994 0,'39'0'62,"-19"0"-46,20 0-16,-20-20 0,0 20 0,-20-20 15,79 1-15,-59 19 16,0 0-16,-1 0 16,-19 19 62,0 1-78,0 0 15,-19 0-15,-1-20 0,20 20 16,-20 0-16,0 0 0,20-1 0,0 1 16,-20-20-16,20 20 0,-20-20 0,1 20 15,-1 0-15,20 0 0,0-1 16,-20-19 46</inkml:trace>
          <inkml:trace contextRef="#ctx0" brushRef="#br0" timeOffset="36070.5362">14506 3466 0,'0'-20'15,"20"20"63,0 0-62,0 0-16,19 0 0,1 0 0,-20 0 16,0 0-16,0 0 0,-1 0 15,1 0-15,0 0 32,0 0-32</inkml:trace>
          <inkml:trace contextRef="#ctx0" brushRef="#br0" timeOffset="40146.6656">14586 4498 0,'19'0'15,"1"0"-15,0 0 0,0 0 0,20 0 16,-21 0-16,1 0 0,0 0 0,0 0 16,0 0-1,0 0-15,-1 0 0,1 0 16,0 0-16,0 0 15,0 0-15,0 0 16,0 0-16,-1 20 16,1 0-16,0-20 15,-20 20-15,20-1 16,0 1 0,0-20-1,-20 20-15,19-20 16,1 0-16,0 0 15</inkml:trace>
          <inkml:trace contextRef="#ctx0" brushRef="#br0" timeOffset="37915.7175">14625 3684 0,'-20'0'62,"1"437"1,19-397-63,0-1 0,0-19 15,0 20-15,0-20 0,0 0 0,0-1 16,0 1-16,0 0 0,0 0 15,0 0-15,0 0 47</inkml:trace>
          <inkml:trace contextRef="#ctx0" brushRef="#br0" timeOffset="40521.7032">14685 4677 0,'0'19'32,"0"1"-1,0 0-31,0 0 16,0 0-1,0 0 1,20-20-1</inkml:trace>
          <inkml:trace contextRef="#ctx0" brushRef="#br0" timeOffset="39006.1813">14685 4101 0,'0'-20'31,"20"20"-15,-1 0 15,1 0-15,0 0-1,0 0-15,0 0 16</inkml:trace>
          <inkml:trace contextRef="#ctx0" brushRef="#br0" timeOffset="39288.3485">14705 4300 0,'19'0'15,"1"0"1,0 0-1,0 0 1</inkml:trace>
          <inkml:trace contextRef="#ctx0" brushRef="#br0" timeOffset="36461.1272">14129 3843 0,'-20'0'16,"20"60"15,0-40-31,0-1 0,0 1 15,0 0-15,0 0 0,0 0 0,0 0 16,0 0-16,0-1 0,0 1 0,0 0 16,0 0-16,0 0 0,0 0 15,0-1-15,0 1 0,0 0 16,20 0 31</inkml:trace>
          <inkml:trace contextRef="#ctx0" brushRef="#br0" timeOffset="38650.3392">14189 4538 0,'19'0'47,"1"0"-32,0 0 1,0 0-16,0 0 16</inkml:trace>
          <inkml:trace contextRef="#ctx0" brushRef="#br0" timeOffset="39724.8175">14705 4300 0,'-20'19'0,"20"1"15,0 0-15,0 0 0,0 0 16,0 0-16,-20-20 0,0 20 15,20-1-15,0 1 0,0 0 0,-20 0 16,20 0-16,-20 0 0,20-1 0,-19 1 16,19 0-16,-20 20 0,20-20 0,-20 19 15,0 1-15,0-40 0,20 20 16,-20 20-16,0-1 0,1-19 0,-1 20 16,0-20-16,0-1 0,0 1 0,0 0 15,20 0-15,-19 0 16,19 0-16,0 0 15,-20-20 1,20 19-16,-20-19 0,20 20 16,20-20 62,0 0-78,-20-20 15,19-19-15,1 19 0</inkml:trace>
          <inkml:trace contextRef="#ctx0" brushRef="#br0" timeOffset="36742.3609">14248 3982 0,'0'-20'47</inkml:trace>
          <inkml:trace contextRef="#ctx0" brushRef="#br0" timeOffset="37384.4641">14288 3942 0,'20'-19'15,"0"-1"-15,19 20 0,-39-20 0,40 0 16,0 0-16,-1 20 0,41-20 0,-80 1 16,39 19-16,1-20 0,-20 20 15,0 0-15,0-20 0,-1 20 0,21-20 16,-20 20-16,0 0 15,0 0-15,-1 0 16,1 0-16,0 0 16,0 0-1,0 0 1,0 0 0,0 0-1,-1 0-15,1 0 16,0 0 15,0 20-15,-20 0-1,20 0 1,0-20 0,-1 0-16,1 19 15,0-19 16,0 0-31,0 20 0,0 0 16,-1 0 0,-19 0 15,0 0-31,0-1 47,0 1-47,0 0 31,0 0-31,0 0 0,0 0 16,0 0-1,-19-1-15,-1 1 16,0-20-16,0 20 0,20 0 0,-20-20 16,0 0-16,1 20 0,-1-20 0,0 0 15,0 0-15,20 20 0,0-1 16,-20-19-16,0 0 15</inkml:trace>
          <inkml:trace contextRef="#ctx0" brushRef="#br0" timeOffset="38321.8787">14347 4300 0,'20'0'78,"20"0"-78,-20 0 0</inkml:trace>
          <inkml:trace contextRef="#ctx0" brushRef="#br0" timeOffset="41521.602">14447 5232 0,'0'20'15,"0"0"1,0 0-16,19 0 16,1-20-16,0 0 0,0 20 0,99-1 31,-99-19-31,0 20 16,0 0-16,-1 0 15,1 0-15,0 0 0,-20-1 16,20-19-16,0 20 0,0 0 0,-1-20 15,1 20-15,0 0 0,0 0 16,-20-1-16,20-19 0,0 20 16,0 0-16,-1 0 15,1 0-15,-20 0 16,0 0 0</inkml:trace>
        </inkml:traceGroup>
        <inkml:traceGroup>
          <inkml:annotationXML>
            <emma:emma xmlns:emma="http://www.w3.org/2003/04/emma" version="1.0">
              <emma:interpretation id="{F73C8AFD-3071-471E-B2A3-EDC447BFA5AC}" emma:medium="tactile" emma:mode="ink">
                <msink:context xmlns:msink="http://schemas.microsoft.com/ink/2010/main" type="inkWord" rotatedBoundingBox="19564,7520 20869,7458 20915,8418 19609,8480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45339.0949">17225 4816 0,'0'19'46,"0"1"-30,0 0 0,0 0-16,0 0 15,0 0 17,-20-20 61,0 0 126,0 0-219,0 0 16,20-20 62,0 0-63,0 0 32,40 20-31,0 0-16,-1 0 16,21 0-16,19 0 0,-19 0 0,39 0 15,-39 0-15,39 0 0,-20 0 0,-19 0 16,19 0-16,-19 0 0,-1 0 0,-19 0 15,0 0-15,-1 0 0,-19 0 16,0 0-16,0 0 0,0 0 0,-1 0 16,1 0-16,0 0 15,0 0 1,0 0-16,0 0 16</inkml:trace>
          <inkml:trace contextRef="#ctx0" brushRef="#br0" timeOffset="44417.249">17225 4776 0,'0'20'15,"0"0"1</inkml:trace>
          <inkml:trace contextRef="#ctx0" brushRef="#br0" timeOffset="43729.831">17026 4002 0,'0'-20'31,"20"20"0,20 0-31,0 0 0,-21 0 0,21 0 16,-20 0-16,20 0 0,-1 0 15,-19 0-15,20 0 0,-20 0 0,-1 0 16,1 0-16,0 0 16,0 0-16</inkml:trace>
          <inkml:trace contextRef="#ctx0" brushRef="#br0" timeOffset="44167.3327">17086 4458 0,'0'20'15,"0"0"-15,20-20 47,19 0-47,1 0 0,0 0 16,-1 0-16,1 0 0,20 0 0,-21 0 16,1 0-16,0 0 0,-20 0 0,-1 0 15,1 0-15,0 0 16,0 0 31</inkml:trace>
        </inkml:traceGroup>
        <inkml:traceGroup>
          <inkml:annotationXML>
            <emma:emma xmlns:emma="http://www.w3.org/2003/04/emma" version="1.0">
              <emma:interpretation id="{17F0F330-98B4-4BE3-8080-E5AEC8E5615A}" emma:medium="tactile" emma:mode="ink">
                <msink:context xmlns:msink="http://schemas.microsoft.com/ink/2010/main" type="inkWord" rotatedBoundingBox="21998,7202 23108,7149 23177,8592 22066,8645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46495.4438">19646 4458 0,'0'20'15,"20"-20"-15,-1 0 16,1 0-16,0 0 15,0 0-15,0 0 0,0-20 0,19 20 16,1 0-16,-20 0 0,19-19 16,-19 19-16,0 0 0,0 0 0,0 0 15,0 0 1,0 0 15,-1 0-15,1 0-16</inkml:trace>
          <inkml:trace contextRef="#ctx0" brushRef="#br0" timeOffset="46026.7337">19904 3645 0,'-20'0'16,"0"0"15,20 20 0,20-20-31,19 0 0,1 0 16,-40 19-16,40-19 0,0 0 0,-21 0 15,21 0-15,-20 20 0,0-20 0,0 20 16,19-20-16,-19 0 0,0 0 0,0 0 16,0 0-16</inkml:trace>
          <inkml:trace contextRef="#ctx0" brushRef="#br0" timeOffset="46073.5326">20281 3724 0,'19'20'16</inkml:trace>
          <inkml:trace contextRef="#ctx0" brushRef="#br0" timeOffset="47182.8475">19527 5093 0,'19'0'63,"1"0"-63,0 0 15,0 0-15,0 0 0,20 0 16,-21 0-16,1 0 0,20 0 0,-20 0 16,19 0-16,-19 0 0,20-19 15,-20 19-15,0-20 0,-1 20 0,21 0 16,0 0-16,-20 0 0,19 0 0,1 0 16,-20 0-16,0 0 0,19 0 0,1 0 15,0 0-15,-20 0 0,-1 0 0,1 0 16,0 0-16,0 0 15,0 0-15,0 0 16,0 0-16,-1 0 16,1 0-1,0 0-15,0 0 16,0 0-16,0 0 0,-1 0 16,1 0 15,0 0 16,0 0-47,0 0 15</inkml:trace>
        </inkml:traceGroup>
        <inkml:traceGroup>
          <inkml:annotationXML>
            <emma:emma xmlns:emma="http://www.w3.org/2003/04/emma" version="1.0">
              <emma:interpretation id="{01C04B3F-F8EB-4F78-B430-CBD06871A062}" emma:medium="tactile" emma:mode="ink">
                <msink:context xmlns:msink="http://schemas.microsoft.com/ink/2010/main" type="inkWord" rotatedBoundingBox="24903,7203 25295,7184 25327,7856 24934,7875"/>
              </emma:interpretation>
              <emma:one-of disjunction-type="recognition" id="oneOf18">
                <emma:interpretation id="interp22" emma:lang="" emma:confidence="0">
                  <emma:literal>：</emma:literal>
                </emma:interpretation>
                <emma:interpretation id="interp23" emma:lang="" emma:confidence="0">
                  <emma:literal>=</emma:literal>
                </emma:interpretation>
                <emma:interpretation id="interp24" emma:lang="" emma:confidence="0">
                  <emma:literal>二</emma:literal>
                </emma:interpretation>
                <emma:interpretation id="interp25" emma:lang="" emma:confidence="0">
                  <emma:literal>三</emma:literal>
                </emma:interpretation>
                <emma:interpretation id="interp26" emma:lang="" emma:confidence="0">
                  <emma:literal>∶</emma:literal>
                </emma:interpretation>
              </emma:one-of>
            </emma:emma>
          </inkml:annotationXML>
          <inkml:trace contextRef="#ctx0" brushRef="#br0" timeOffset="47834.5196">22364 3665 0,'20'0'47,"0"0"-47,20 0 0,-21 0 16,1 0-16,0 0 0,20 0 0,79 39 31,-79 1 0,-21-40-31,1 0 0,0 0 16</inkml:trace>
          <inkml:trace contextRef="#ctx0" brushRef="#br0" timeOffset="48287.6036">22404 4220 0,'0'20'47,"20"-20"-31,0 0-16,-1 0 0,1 20 0,0-20 16,0 0-16,20 0 0,-20 0 15,-1 0-15,1 0 0,0 0 0,0 0 16,0 0-16,0 20 0,-1-20 15,1 0-15,0 0 16,-20 20-16,20-1 16</inkml:trace>
        </inkml:traceGroup>
      </inkml:traceGroup>
    </inkml:traceGroup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1:22.82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BA3A7A-D4BF-466B-A988-054F09B795D7}" emma:medium="tactile" emma:mode="ink">
          <msink:context xmlns:msink="http://schemas.microsoft.com/ink/2010/main" type="inkDrawing" rotatedBoundingBox="24646,8400 25778,8435 25775,8512 24643,8477" shapeName="Other"/>
        </emma:interpretation>
      </emma:emma>
    </inkml:annotationXML>
    <inkml:trace contextRef="#ctx0" brushRef="#br0">0 129 0,'40'0'141,"0"0"-141,476 0 47,-437 0-47,0 0 0,-59 0 0,20 0 15,0 0-15,-21 0 0,1 0 0,0 0 16,0 0-16,0 0 0,0 0 15,-1 0 1,1 0-16,0 0 16,0 0-1,0 20-15,-20 0 47,20-1-31,0 1 46,-1-20-46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1.099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6A7D012-0573-4DE2-AC68-92AE42E4DE85}" emma:medium="tactile" emma:mode="ink">
          <msink:context xmlns:msink="http://schemas.microsoft.com/ink/2010/main" type="inkDrawing" rotatedBoundingBox="17268,3100 18666,4643 17678,5538 16280,3995" semanticType="callout" shapeName="Other">
            <msink:sourceLink direction="with" ref="{A6CAE0E9-2D46-4134-BAD6-E177A452A511}"/>
          </msink:context>
        </emma:interpretation>
      </emma:emma>
    </inkml:annotationXML>
    <inkml:trace contextRef="#ctx0" brushRef="#br0">7501-59 0,'-20'-20'63,"40"0"-63,-20 0 0,40 20 15,-21-20-15,21 0 0,0-19 0,0 19 16,-1 0-16,1 0 0,0 0 0,19 0 15,-19 1-15,-1-1 0,1 20 0,40-20 16,-21 0-16,-19 20 0,19 0 0,1 0 16,39 0-16,-39-20 0,19 20 0,0-20 15,-39 20-15,20 0 0,-21 0 16,1 0-16,0 0 0,-21 0 16,21 0-16,-20 0 0,0 0 15,0 0 1,0 0-1,-1 0-15,1 20 0,0 0 16,0 0-16,-20 0 0,20 19 16,0-39-16,-1 40 0,-19-20 0,0 20 15,0-1-15,0 1 0,0 0 0,0-1 16,0 1-16,0 20 0,0-21 0,0 1 16,0 0-16,0-1 0,0-19 0,0 60 15,0-41-15,0-19 0,0 0 16,0 20-16,0-1 0,0 1 0,0 0 15,0-1-15,0 1 0,0 0 0,0 0 16,0-1-16,0 1 0,0 0 16,0-1-16,0-19 0,0 0 0,0 0 15,0 19-15,0-19 0,0 60 16,0-60 0,0-1-16,0 1 0,0 20 0,0-20 15,0 0-15,0-1 16,0 1-1,-19-20-15,19 20 16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07.81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2F8581-0391-48A8-8B8E-B59BC570D2CD}" emma:medium="tactile" emma:mode="ink">
          <msink:context xmlns:msink="http://schemas.microsoft.com/ink/2010/main" type="inkDrawing" rotatedBoundingBox="2995,4762 4939,4622 4944,4690 3000,4830" shapeName="Other"/>
        </emma:interpretation>
      </emma:emma>
    </inkml:annotationXML>
    <inkml:trace contextRef="#ctx0" brushRef="#br0">57 139 0,'-20'0'140,"1"0"-140,-1 0 16,40 0 15,19 0-31,1 0 16,0 0-16,-1 0 0,1 0 15,20 0-15,-21 0 0,21 0 0,-21 0 16,1 0-16,0 0 0,0 0 0,19 0 16,-19 0-16,-1 0 0,1 0 15,0 0-15,19 0 0,-19 0 0,0 0 16,19 0-16,-19-20 0,19 20 0,21 0 16,-40 0-16,-1-20 0,21 20 0,-40-20 15,39 20-15,-19 0 0,-20 0 0,19-20 16,1 20-16,0 0 0,-1 0 0,1 0 15,-20 0-15,20-19 0,-21 19 0,1-20 16,0 20-16,0 0 0,0 0 16,0 0-16,0 0 0,-1 0 15,1 0-15,0 0 16,0 0-16,0 0 16,0 0-16,-1 0 15,-19-20 1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08.56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8E8890-3CC7-4F03-A805-40C3F51D512D}" emma:medium="tactile" emma:mode="ink">
          <msink:context xmlns:msink="http://schemas.microsoft.com/ink/2010/main" type="inkDrawing" rotatedBoundingBox="7004,4622 10060,4626 10059,4646 7003,4642" shapeName="Other"/>
        </emma:interpretation>
      </emma:emma>
    </inkml:annotationXML>
    <inkml:trace contextRef="#ctx0" brushRef="#br0">0 0 0,'20'0'32,"0"20"-17,0-20-15,0 0 0,19 0 0,1 0 16,0 0-16,-1 0 0,21 0 16,19 0-16,-19 0 0,-1 0 0,1 0 15,39 0-15,-39 0 0,78 0 0,41 0 16,19 0-16,1 0 0,-80 0 15,0 0-15,0 0 0,40 0 0,-20 0 16,20 0-16,-40 0 0,0 0 0,-20 0 16,-20 0-16,20 0 0,-39 0 0,0 0 15,-21 0-15,1 0 0,0 0 0,-21 0 16,1 0-16,0 0 16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09.61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D295A3-BF1B-4D34-BDB2-E9B4BDFA3F9D}" emma:medium="tactile" emma:mode="ink">
          <msink:context xmlns:msink="http://schemas.microsoft.com/ink/2010/main" type="inkDrawing" rotatedBoundingBox="6289,5595 9719,5342 9729,5482 6300,5734" shapeName="Other"/>
        </emma:interpretation>
      </emma:emma>
    </inkml:annotationXML>
    <inkml:trace contextRef="#ctx0" brushRef="#br0">0 207 0,'59'0'78,"100"0"-62,-60 0-16,-39 0 0,19 0 0,20 0 15,-39 0-15,39 0 0,40 0 0,20 0 16,0 0-16,19 0 0,-98 0 0,-1 0 16,20 0-16,20 0 0,-20 0 0,-19 0 15,39-20-15,-60 20 0,21-39 0,-21 19 16,1 0-16,19 20 0,-19 0 0,-1 0 16,1-20-16,-1 20 0,21-20 0,-21 20 15,-19 0-15,0 0 0,19-19 0,-19 19 16,0 0-16,-1 0 0,-19-20 15,20 20-15,-40-20 0,20 20 0,19 0 16,-19 0-16,0 0 0,0 0 0,0 0 16,-1 0 31,1 0-47,20 0 0,0 0 0,-1 0 15,1 0-15,0 0 0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10.56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02E7FE-4646-4EB4-AC5E-877388B0A498}" emma:medium="tactile" emma:mode="ink">
          <msink:context xmlns:msink="http://schemas.microsoft.com/ink/2010/main" type="inkDrawing" rotatedBoundingBox="12585,4729 14237,4466 14256,4580 12603,4843" shapeName="Other"/>
        </emma:interpretation>
      </emma:emma>
    </inkml:annotationXML>
    <inkml:trace contextRef="#ctx0" brushRef="#br0">20 318 0,'-20'-20'0,"20"1"31,20 19-15,0-20-16,20 20 0,-21-20 16,21 0-16,-20 20 0,20-20 15,-21 20-15,1-20 0,60 20 0,-41-20 16,21 1-16,-20 19 0,-1 0 0,21-20 15,-21 20-15,21-20 0,19 20 0,-19 0 16,19-20-16,20 20 0,-39 0 0,39 0 16,-19 0-16,-21-20 0,40 20 0,-39-39 15,-1 39-15,21-20 0,-41 20 0,-19 0 16,0 0-16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11.10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02D083-0E7C-4831-B90B-B8B25D29AA0C}" emma:medium="tactile" emma:mode="ink">
          <msink:context xmlns:msink="http://schemas.microsoft.com/ink/2010/main" type="inkDrawing" rotatedBoundingBox="13234,5374 14386,5060 14394,5091 13242,5405" shapeName="Other"/>
        </emma:interpretation>
      </emma:emma>
    </inkml:annotationXML>
    <inkml:trace contextRef="#ctx0" brushRef="#br0">0 317 0,'20'0'46,"0"0"-46,20-20 0,39 0 16,-39 20-16,-1-20 0,21 1 0,39-1 16,-39 20-16,39-40 0,-20 20 15,-19 20-15,39-59 0,0 39 0,-39 20 16,-1-40-16,21 20 0,-41 20 0,-19-19 16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11.72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2AC0F8-F3E6-4FCD-9B2F-BE4ADCD90EE6}" emma:medium="tactile" emma:mode="ink">
          <msink:context xmlns:msink="http://schemas.microsoft.com/ink/2010/main" type="inkDrawing" rotatedBoundingBox="11965,5912 15532,5517 15544,5621 11976,6016" shapeName="Other"/>
        </emma:interpretation>
      </emma:emma>
    </inkml:annotationXML>
    <inkml:trace contextRef="#ctx0" brushRef="#br0">0 357 0,'40'0'94,"19"0"-79,-19 0-15,20 0 0,-21 0 0,60 0 16,-39 0-16,39 0 0,80 0 0,-20 0 16,79-40-16,0 40 0,-99-20 0,59-19 15,-59 19-15,20 0 0,0-20 0,19-19 16,21 39-16,-1 20 0,20-40 0,-59 20 15,0 20-15,-20-20 0,-60 20 0,0-19 16,-39 19-16,-20 0 0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15.36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3D5FA2-FD06-4DCB-8FB8-9509968625E6}" emma:medium="tactile" emma:mode="ink">
          <msink:context xmlns:msink="http://schemas.microsoft.com/ink/2010/main" type="inkDrawing" rotatedBoundingBox="17505,4309 20472,4347 20446,6400 17479,6363" semanticType="enclosure" shapeName="Other">
            <msink:destinationLink direction="with" ref="{979B3539-E279-49A8-A0A5-C19691D40B49}"/>
            <msink:destinationLink direction="with" ref="{FAF38283-5D42-43EB-9352-F16981BCCD06}"/>
          </msink:context>
        </emma:interpretation>
      </emma:emma>
    </inkml:annotationXML>
    <inkml:trace contextRef="#ctx0" brushRef="#br0">0 258 0,'0'-20'125,"20"20"-125,0-20 0,20 1 0,-20 19 16,-1 0-16,61-20 0,-21 20 0,1 0 16,-1-20-16,41 20 0,-41-20 0,40 0 15,-39 20-15,39 0 0,-19-39 0,-21 39 16,40-20-16,-39 20 0,39-20 0,-20 20 15,-19 0-15,19 0 0,-19 0 16,-21 0-16,1 0 0,0 0 0,-20 0 16,0 0-16,-1 0 0,1 0 15,0 0-15,0 0 0,0 0 0,19 0 16,1 0-16,0 0 0,0 0 0,19 0 16,-19 0-16,59 0 0,-39 0 0,59 0 15,-60 0-15,20 0 0,-19 0 16,-20 0-16,19 0 0,-19 0 0,-20 0 15,19 0-15,-19 0 0,0-20 16,0 0-16,0 20 16,0 0 171,-1 0-171,-19 40-16,20-20 0,0 0 15,-20-1-15,0 1 0,20 0 0,-20 0 16,20 20-16,-20-21 0,20 21 0,-20-20 16,0 20-16,20-40 0,-20 19 0,0 1 15,0 0-15,0 0 16,0 0-16,0 0 0,0 0 16,19-1-16,1 1 15,-20 0-15,0 0 0,0 0 16,0 0-16,0-1 15,0 1-15,0 0 0,0 0 16,0 0 0,0 0-16,0-1 0,0 1 0,0 0 15,0 0-15,0 0 16,0 0-16,0 0 0,0-1 0,0 1 16,0 0-16,0 0 0,0 20 15,0 19 1,0-39-16,0 0 0,0 59 15,0-59-15,-20 20 0,20-20 0,-19-1 0,19 1 16,0 0-16,-20 0 0,20 0 16,0 0-16,-20-20 0,20 20 15,-20-1-15,20 1 0,0 0 16,0 0 0,0 0-1,0 0 48,0-1-48,0 21-15,0-20 16,0 0-16,0 0 0,0-1 16,0 1-16,0 0 0,0 20 15,0-20-15,0 0 0,0-1 16,0 1-1,-20-20-15,20 20 16,0 0 62,0 0-62,0 0-16,0-1 15,0 1 1,0 0 0,0 0-16,0 0 15,0 0 1,0-1 0,0 1-16,0 0 0,0 0 15</inkml:trace>
    <inkml:trace contextRef="#ctx0" brushRef="#br0" timeOffset="-1937.3664">40 139 0,'-20'0'31,"20"20"-15,0 0 0,0 0-16,0 19 0,0-19 15,0 20-15,0-1 0,0 1 0,0 0 16,0 19-16,0-19 0,0 20 0,0-1 16,0-19-16,0 59 0,0-39 15,0 59-15,0-80 0,0 21 16,0 19-16,0-59 0,0 59 0,0 1 15,0-21-15,0 21 0,0-21 0,0-39 16,0 20-16,-20-1 0,20-19 0,0 20 16,0 0-16,0-20 0,-19 19 0,19-19 15,-20 0-15,20 0 0,0 0 16,0-1-16,0 1 0,0 0 16</inkml:trace>
    <inkml:trace contextRef="#ctx0" brushRef="#br0" timeOffset="5343.5651">417 1984 0,'0'20'140,"0"0"-140,20-20 16,0 0-16,19 0 0,1 0 16,-20 0-16,59 0 0,-39 0 0,0 0 15,19 0-15,1 0 0,-1 0 0,-19 0 16,20 0-16,-1 0 0,20 0 0,1 0 16,-21 0-16,21 0 0,-21 0 0,21 0 15,-21 0-15,40 0 0,-19 0 0,-1 0 16,-19 0-16,-21 0 0,1 0 0,-20 0 15,20-20-15,-1 0 0,-19 20 16,0 0-16,0 0 0,0 0 0,0 0 16,-1-19-1,1 19 1,0 0-16,0 0 16,0-20-16,0 20 0,-20-20 15,19 20-15,1 0 16,0 0-16,0 0 31,0 0-15,-20-20 31,0 0-32,20 20-15,-1 0 16,1 0 15,0 0-31,0 0 16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17.71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9B3539-E279-49A8-A0A5-C19691D40B49}" emma:medium="tactile" emma:mode="ink">
          <msink:context xmlns:msink="http://schemas.microsoft.com/ink/2010/main" type="inkDrawing" rotatedBoundingBox="17893,5408 18515,4880 18617,5000 17996,5529" semanticType="callout" shapeName="Other">
            <msink:sourceLink direction="with" ref="{263D5FA2-FD06-4DCB-8FB8-9509968625E6}"/>
          </msink:context>
        </emma:interpretation>
      </emma:emma>
    </inkml:annotationXML>
    <inkml:trace contextRef="#ctx0" brushRef="#br0">615 20 0,'-19'-20'47,"19"40"125,-20 0-172,20-1 15,-20 1-15,20 0 0,0 0 0,-20 0 16,0 0-16,20 19 15,-20-39-15,20 20 0,0 0 16,-20 0-16,20 0 16,-19-20-16,19 20 0,-20-20 15,20 19-15,0 1 0,-20-20 16,20 20-16,-20-20 78,20 20-78,-20-20 0,0 0 0,1 0 16,-1 0-1,20 20-15,-20-20 16,0 0 0,0 0-16,0 0 15,20 20-15,-19-20 16,19 19-1,0 1 1,-20-20 0,0 0-1,0 0 17,0 0-32,20 20 0,-20-20 31,20 20-16,-20-20-15,1 20 235,-1-20-235,0 20 15,0-20-15,20 20 0,-20-20 16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19.25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AF38283-5D42-43EB-9352-F16981BCCD06}" emma:medium="tactile" emma:mode="ink">
          <msink:context xmlns:msink="http://schemas.microsoft.com/ink/2010/main" type="inkDrawing" rotatedBoundingBox="19160,4711 19764,5417 19415,5715 18812,5009" semanticType="callout" shapeName="Other">
            <msink:sourceLink direction="with" ref="{263D5FA2-FD06-4DCB-8FB8-9509968625E6}"/>
          </msink:context>
        </emma:interpretation>
      </emma:emma>
    </inkml:annotationXML>
    <inkml:trace contextRef="#ctx0" brushRef="#br0">47 0 0,'0'20'93,"0"0"-77,0 0-16,0 0 0,0-1 0,0 21 16,0-20-16,0 0 0,0 0 0,0-1 15,0 1-15,0 0 0,0 0 16,0 0-16,0 0 0,-20 0 15,20-1-15,-20-19 0,20 20 32,0 0-32,0 0 15,0 0 1,0 0-16,0-1 16,0 1-1,0 0-15,0 0 16,0 0-16,0 0 0,0-1 15,0 1 1,0 0 0,20 0-1,0-20-15,-1 20 0,1 0 16,0-20-16,0 0 0,0 0 16,19 0-16,-19 0 0,20 0 0,-20 0 15,0 0-15,19 0 0,-19 0 0,20 0 16,-20 0-16,19 0 0,-19 0 0,0 0 15,0 0-15,20 0 0,-21 0 0,1 0 16,0 0-16,0 0 16,0 0-16,0 0 15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21.64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D11310-F2FA-4807-9FBE-E7410C95B702}" emma:medium="tactile" emma:mode="ink">
          <msink:context xmlns:msink="http://schemas.microsoft.com/ink/2010/main" type="inkDrawing" rotatedBoundingBox="21469,4264 24208,4219 24209,4256 21470,4301" shapeName="Other">
            <msink:destinationLink direction="with" ref="{6794390B-FC20-46BC-A9EA-2E28DBF097C3}"/>
          </msink:context>
        </emma:interpretation>
      </emma:emma>
    </inkml:annotationXML>
    <inkml:trace contextRef="#ctx0" brushRef="#br0">0 61 0,'0'-20'78,"20"20"-78,20 0 16,0 0-16,-1 0 0,1 0 15,0 0-15,19 0 0,1 0 0,-1 0 16,21 0-16,-21 0 0,20 0 0,1 0 15,-21 0-15,21 0 0,-21 0 0,40 0 16,21 0-16,-1 0 0,0 0 16,39 0-16,-19 0 0,-20 0 0,-39 0 15,39 0-15,-20 0 0,-20 0 0,1-20 16,-1 20-16,-19-20 0,19 20 0,-59 0 16,20 0-16,-21 0 0,1 0 0,0 0 15,0 0-15,0 0 0,0 0 16,0 0-1,-1 0-15,1 0 16,0 0-16,0 0 0,0 0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1.677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2CA4329-73AC-4AAF-BB5B-444F539884EA}" emma:medium="tactile" emma:mode="ink">
          <msink:context xmlns:msink="http://schemas.microsoft.com/ink/2010/main" type="inkDrawing" rotatedBoundingBox="16510,4867 16839,4287 16929,4338 16600,4918" semanticType="callout" shapeName="Other"/>
        </emma:interpretation>
      </emma:emma>
    </inkml:annotationXML>
    <inkml:trace contextRef="#ctx0" brushRef="#br0">8116 258 0,'-20'-20'31,"0"20"16,1 0-47,-1 0 0,0 0 0,0 20 16,20 20-16,-20-20 0,0 0 0,0 19 15,1 21-15,-1-21 0,-20 1 0,20 0 16,20-20-16,-20-1 0,1 41 0,-1-40 16,20 0-16,0 0 0,0-1 15,-20 21-15,20-20 0,0 0 16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22.53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94390B-FC20-46BC-A9EA-2E28DBF097C3}" emma:medium="tactile" emma:mode="ink">
          <msink:context xmlns:msink="http://schemas.microsoft.com/ink/2010/main" type="inkDrawing" rotatedBoundingBox="21941,6053 22917,4354 23038,4424 22062,6123" semanticType="callout" shapeName="Other">
            <msink:sourceLink direction="with" ref="{96D11310-F2FA-4807-9FBE-E7410C95B702}"/>
            <msink:sourceLink direction="with" ref="{EB10025C-7F92-48F0-9ABC-1F6A1F8461F1}"/>
          </msink:context>
        </emma:interpretation>
      </emma:emma>
    </inkml:annotationXML>
    <inkml:trace contextRef="#ctx0" brushRef="#br0">1032 0 0,'-20'0'31,"0"0"-31,0 0 15,1 0-15,-1 0 16,0 20-16,0 0 0,0 0 0,-19 0 16,19 0-16,0 19 0,0 1 0,0 0 15,0-1-15,0 1 0,-19 40 0,19-41 16,-20 1-16,20 0 0,1-1 0,-1 1 16,0 20-16,0-21 0,-20 21 0,1-21 15,19 1-15,0 0 0,0-1 16,20-19-16,-20 20 0,0-20 15,1 0-15,19 19 0,-20-19 0,0 0 16,0-20-16,20 20 0,0 0 0,-20 0 16,20-1-16,-20 1 0,20 0 0,-20-20 15,20 20-15,-19-20 0,19 20 0,0 0 16,-20-20-16,20 19 0,0 1 0,0 0 16,-20-20-16,20 20 15,0 0-15,-20-20 0,20 20 0,0 0 16,0-1-16,0 1 0,-20 0 15,20 0-15,-20-20 0,1 20 16,19 0-16,0-1 0,0 1 16,-20 0-16,0 0 15,20 0-15,0 0 16,0 0 0,-20-20-16,20 19 15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23.60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60404E-6CA7-4DF0-AC7C-1BEA5D1B3D2A}" emma:medium="tactile" emma:mode="ink">
          <msink:context xmlns:msink="http://schemas.microsoft.com/ink/2010/main" type="inkDrawing" rotatedBoundingBox="21916,4843 23697,5218 23447,6399 21667,6024" semanticType="callout" shapeName="Other">
            <msink:sourceLink direction="to" ref="{EB10025C-7F92-48F0-9ABC-1F6A1F8461F1}"/>
          </msink:context>
        </emma:interpretation>
      </emma:emma>
    </inkml:annotationXML>
    <inkml:trace contextRef="#ctx0" brushRef="#br0">0 199 0,'0'-20'110,"0"0"-110,0 0 0,19 0 0,1 0 15,0 20-15,20 0 0,0-19 0,-1 19 32,1-20-32,19 20 0,-19 0 0,20 0 15,-1 0-15,1-20 0,-21 20 0,41 0 16,-60 0-16,59 0 0,-19 0 0,-1 0 15,-19 0-15,39 0 0,-39 0 0,39 0 0,-19 0 0,-1 0 0,-19 0 0,19 0 16,-19 0-16,0 0 0,0 0 0,-1 0 16,1 0-16,0 0 0,-1 0 0,-19 0 15,20 0-15,-1 0 0,1 0 16,-20 0-16,20 0 0,-20-20 0,19 20 16,-39-20-16,20 20 0,0 0 15,0 0 1,-20 20 140,-20 20-140,0-20-16,0-1 0,20 21 0,-20 0 15,-19 0-15,19-1 0,0 21 0,0-21 16,0 21-16,0-20 0,1 19 0,-21 1 16,20-21-16,0 1 0,-19 0 0,19-1 15,0 21-15,0 0 0,0-21 16,0-39-16,1 40 0,-1-20 0,20 0 15,-20-1-15,20 1 0,0 0 0,-20-20 16,0 20-16,20 0 16,0 0-16,0 0 15,-20-20 110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24.7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10025C-7F92-48F0-9ABC-1F6A1F8461F1}" emma:medium="tactile" emma:mode="ink">
          <msink:context xmlns:msink="http://schemas.microsoft.com/ink/2010/main" type="inkDrawing" rotatedBoundingBox="21079,6277 24357,5988 24371,6139 21093,6429" shapeName="Other">
            <msink:destinationLink direction="to" ref="{7860404E-6CA7-4DF0-AC7C-1BEA5D1B3D2A}"/>
            <msink:destinationLink direction="with" ref="{6794390B-FC20-46BC-A9EA-2E28DBF097C3}"/>
          </msink:context>
        </emma:interpretation>
      </emma:emma>
    </inkml:annotationXML>
    <inkml:trace contextRef="#ctx0" brushRef="#br0">0 338 0,'0'-20'110,"0"0"-110,0 0 15,20 0-15,0 20 0,20 0 0,39-20 16,-59 20-16,59-19 0,-19 19 0,-1 0 15,1-20-15,19 20 0,-19-20 0,-1 20 16,60-40-16,60 40 0,-20-20 0,-1 20 16,-19-19-16,-20 19 0,0-40 0,20 20 15,-20 0-15,0 20 0,-19-20 0,-1 20 16,-20 0-16,-19 0 0,-1 0 0,21 0 16,-21 0-16,1 0 0,-21 0 15,1 0-15,0 0 0,0 0 0,-1 0 16,1 0-16,0 0 0,-21 0 0,21 0 15,0 0-15,-1 0 0,-19 0 0,20 0 16,0 0-16,-20 0 0,-1 0 0,1 0 16,0 0-16,0 0 0,0 0 15,0 0-15,-1 0 63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25.85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53AC22-95AF-4CED-9B6F-1BDF4247DD18}" emma:medium="tactile" emma:mode="ink">
          <msink:context xmlns:msink="http://schemas.microsoft.com/ink/2010/main" type="inkDrawing" rotatedBoundingBox="27117,3987 27167,4681 27117,4685 27067,3990" semanticType="callout" shapeName="Other">
            <msink:sourceLink direction="with" ref="{BD9A04C0-DD36-41F2-A43F-F6A6FB23C57A}"/>
          </msink:context>
        </emma:interpretation>
      </emma:emma>
    </inkml:annotationXML>
    <inkml:trace contextRef="#ctx0" brushRef="#br0">7 0 0,'0'59'110,"0"-19"-110,0 0 15,0-20-15,0 19 0,0-19 0,0 20 16,0 0-16,0-1 0,0 21 0,0-21 16,0 1-16,0 0 0,0-20 0,20 19 15,-20-19-15,20 20 0,-1-20 16,-19 0-16,0-1 31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26.47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9A04C0-DD36-41F2-A43F-F6A6FB23C57A}" emma:medium="tactile" emma:mode="ink">
          <msink:context xmlns:msink="http://schemas.microsoft.com/ink/2010/main" type="inkDrawing" rotatedBoundingBox="25555,4872 28432,4574 28439,4648 25562,4946" shapeName="Other">
            <msink:destinationLink direction="with" ref="{DE53AC22-95AF-4CED-9B6F-1BDF4247DD18}"/>
            <msink:destinationLink direction="with" ref="{8480598D-65E4-4AA1-8C93-AA83955681B3}"/>
            <msink:destinationLink direction="with" ref="{143C0F6A-08B2-459F-B663-98540F7AA8AF}"/>
          </msink:context>
        </emma:interpretation>
      </emma:emma>
    </inkml:annotationXML>
    <inkml:trace contextRef="#ctx0" brushRef="#br0">60 299 0,'-20'0'0,"0"0"16,0 0-16,40 0 15,0 0 1,0 0-16,19 0 0,1 0 0,0 0 16,-1-20-16,1 0 0,0 0 0,-1 20 15,1 0-15,-20 0 0,20 0 0,39 0 16,258-20 15,-237 1-31,-41 19 0,40-20 0,-19 20 0,-1 0 16,60 0-16,-20 0 0,-20-20 0,60 20 15,-99-20-15,39-20 0,-20 40 0,1 0 16,-21-20-16,20 20 0,1-19 0,-21-1 16,-19 20-16,0 0 0,-1 0 0,1 0 15,-20 0-15,0 0 0,19-20 0,1 20 16,0-20-16,-20 20 0,19 0 0,1 0 15,-20 0-15,0 0 0,0 0 0,-1 0 16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27.14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80598D-65E4-4AA1-8C93-AA83955681B3}" emma:medium="tactile" emma:mode="ink">
          <msink:context xmlns:msink="http://schemas.microsoft.com/ink/2010/main" type="inkDrawing" rotatedBoundingBox="25693,6166 26892,5005 26925,5039 25726,6200" semanticType="callout" shapeName="Other">
            <msink:sourceLink direction="with" ref="{BD9A04C0-DD36-41F2-A43F-F6A6FB23C57A}"/>
          </msink:context>
        </emma:interpretation>
      </emma:emma>
    </inkml:annotationXML>
    <inkml:trace contextRef="#ctx0" brushRef="#br0">1193 0 0,'-19'0'47,"19"20"-31,-20-20-16,20 20 0,-20-20 0,20 19 15,-20 1-15,0 0 0,0 0 0,-19 20 16,-1-1-16,0 1 0,21-20 0,-21 0 15,20-1-15,-20 1 0,20 20 0,1 0 16,-1-40-16,0 39 0,-20-19 0,40 0 16,-20 0-16,1 20 0,-21-21 0,20 1 15,0 0-15,0 0 0,0-20 0,1 0 16,19 20-16,-20 0 0,20-1 0,-20-19 16,0 20-16,0 0 15,0 0-15,-19 0 0,39 0 16,0 0-16,-40-1 0,20 1 0,0 0 15,0 0-15,1 0 0,-21 0 0,0-1 16,20 1-16,1 0 0,-1 20 0,20-20 16,-40 0-16,20-1 0,0 1 0,1-20 15,19 20-15,-20 0 0,20 0 16,-20-20 0,20 20-1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27.86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3C0F6A-08B2-459F-B663-98540F7AA8AF}" emma:medium="tactile" emma:mode="ink">
          <msink:context xmlns:msink="http://schemas.microsoft.com/ink/2010/main" type="inkDrawing" rotatedBoundingBox="27840,5436 28261,6358 28219,6378 27797,5456" semanticType="callout" shapeName="Other">
            <msink:sourceLink direction="with" ref="{BD9A04C0-DD36-41F2-A43F-F6A6FB23C57A}"/>
          </msink:context>
        </emma:interpretation>
      </emma:emma>
    </inkml:annotationXML>
    <inkml:trace contextRef="#ctx0" brushRef="#br0">0 0 0,'0'39'78,"0"1"-78,20-20 0,0 19 16,0-19-16,-20 20 0,20 0 15,0-1-15,0 1 0,0 0 0,-20-1 16,40 21-16,-20-20 0,0 19 15,-1-19-15,-19 0 0,20-40 0,0 19 16,-20 1-16,20 0 0,-20 0 0,0 20 16,20-40-16,-20 19 0,20 1 0,-20 0 15,20 0-15,0 0 0,-20 0 16,20-20-16,-20 19 62,0 1-46,0 0 0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30.6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428729-397F-41BB-99E1-1723812F00C2}" emma:medium="tactile" emma:mode="ink">
          <msink:context xmlns:msink="http://schemas.microsoft.com/ink/2010/main" type="inkDrawing" rotatedBoundingBox="30218,5153 32196,4906 32219,5090 30240,5337" semanticType="callout" shapeName="Other"/>
        </emma:interpretation>
      </emma:emma>
    </inkml:annotationXML>
    <inkml:trace contextRef="#ctx0" brushRef="#br0">0 358 0,'0'-20'62,"0"1"-46,20 19-16,-20-20 0,0 0 765,20 0-765,0 0 0,0 20 16,-1 0-16,1 0 0,0 0 0,0-20 16,0 20-16,19-19 0,1-1 15,-20 20-15,20-20 0,-20 20 0,-20-20 16,39 20-16,-19 0 0,20-20 16,-1 20-16,-19 0 0,0 0 0,0 0 15,0 0-15,20 0 0,-1-20 0,21 20 16,-21-20-16,1 20 0,0 0 0,0 0 15,-1 0-15,1 0 0,0 0 0,-1 0 16,1 0-16,0 0 0,-1-19 0,1 19 16,0 0-16,-1 0 0,1 0 15,0 0-15,-1 0 0,1 0 0,0 0 16,-20 0-16,-1 0 0,1 0 0,20 0 16,-20 0-16,20 0 0,-1 0 0,-19 0 15,0 0-15,20-20 0,-21 20 0,21-20 16,-20 20-16,0 0 0,0 0 15,0 0-15,-1-20 0,1 20 16,0 0-16,0 0 0,0 0 16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33.47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93BA70-67EF-460B-B520-0986722C3915}" emma:medium="tactile" emma:mode="ink">
          <msink:context xmlns:msink="http://schemas.microsoft.com/ink/2010/main" type="inkDrawing" rotatedBoundingBox="31464,3865 32808,6743 31136,7524 29792,4646" semanticType="callout" shapeName="Other"/>
        </emma:interpretation>
      </emma:emma>
    </inkml:annotationXML>
    <inkml:trace contextRef="#ctx0" brushRef="#br0">171 0 0,'0'-20'78,"0"60"-47,0-20-31,0 0 16,0 19-16,0-19 0,0 20 15,0-20-15,0 0 0,0-1 0,0 1 16,0 0-16,0 20 0,0-20 0,0 0 16,0-1-16,0 1 0,0 0 0,0 0 15,0 0-15,0 19 0,0-19 0,0 0 16,0 20-16,0-20 0,0-1 15,0 21-15,0-20 0,0 0 16,0 20-16,0-21 0,0 21 16,0-20-16,0 0 0,0 19 15,0-19-15,0 0 0,0 0 0,0 0 16,0 0-16,0-1 0,0 1 0,0 20 16,0-20-16,0 0 0,0 0 0,0-1 15,0 21-15,0-20 0,0 20 0,0-1 16,0-19-16,0 0 0,0 0 0,0 0 15,0 0-15,0 19 0,0-19 0,0 0 16,0 0-16,0 0 0,0-1 16,0 1-16,0 0 0,0 0 15,0 0-15,0 0 0,0 0 16,0-1-16,0 1 0,0 0 16,0 0-16,0 0 15,0 0-15,0-1 0,0 1 0,0 0 16,0 0-16,0 0 0,0 0 15,0-1-15,0 1 0,0 0 0,0 0 16,0 20-16,0-20 0,0 19 0,0 1 16,0-20-16,0 19 0,0-19 15,0 0-15,0 0 0,0 0 16,0 0-16,0-1 0,-20 1 16,0 0-1,0 0-15,20 0 16,-19-20-16,19 20 0,0 0 15,0-1 1,0 1-16,-20-20 16,20 20-16,0 0 0,0 0 15,0 0-15,0-1 16,-20-19-16,20 20 0,-20-20 0,0 0 16,20 20-16,0 0 0,0 0 15,0 0-15,0 0 0,0-1 16,0 1-1,0 0-15,0 0 16,0 0 0,0 0-16,0-1 15,0 1-15,0 0 16,0 0 0,0 0-1,0 0-15,0 0 16,20-1-1,0-19 1,0 20-16,0-20 0,19 0 16,1 20-16,0 0 0,39-20 0,-39 20 15,19-20-15,1 0 0,-1 0 0,-19 0 16,20 0-16,19 0 0,-20 0 16,21 0-16,-21 0 0,21 0 0,-21 0 15,1 0-15,-21 0 0,-19 0 0,20 0 16,-20 0-16,0 0 15,0 0 17,-1-20-17,1 20-15,0 0 0,-20-20 0,20 20 16,-20-20-16,20 20 0,0-20 0,-1 20 16,21-19-16,-20-1 0,-20 0 15,20 20-15,0-20 16,-20 0-16,19 20 15,-19-20-15,20 20 0,0-20 0,0 1 16,-20-1-16,0 0 16,0 0-1,20 20-15,-20-20 0,0 0 16,0 1 0,0-1-1,20 0 1,-20 0-16,0 0 0,0 0 0,20 0 15,-1 1-15,-19-1 16,0 0-16,20 0 16,-20 0-16,0 0 0,0 1 0,0-1 15,0 0-15,0 0 0,0 0 16,0 0-16,0 0 16,0 1-16,0-1 0,0 0 15,0 0-15,0 0 16,0 0-16,0 1 15,0-1-15,0 0 32,0 0-32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04.79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C70963-65C2-4800-A8A4-B3E1D042D2E0}" emma:medium="tactile" emma:mode="ink">
          <msink:context xmlns:msink="http://schemas.microsoft.com/ink/2010/main" type="inkDrawing" rotatedBoundingBox="29218,8615 30892,8103 30914,8175 29239,8686" shapeName="Other"/>
        </emma:interpretation>
      </emma:emma>
    </inkml:annotationXML>
    <inkml:trace contextRef="#ctx0" brushRef="#br0">1667 23 0,'0'-20'109,"-20"20"-93,0 0-1,20 20-15,-19-20 0,-1 0 16,0 20-16,20 0 15,-20-20-15,0 0 0,0 20 0,0-20 16,1 0-16,-1 20 0,20-1 16,-20 1-16,0-20 15,0 0-15,-19 0 0,19 0 0,0 0 16,0 20-16,0 0 0,0-20 0,-19 0 16,19 20-16,-20-20 0,0 0 0,1 20 15,19 0-15,-20-20 0,20 0 16,-19 19-16,19-19 0,0 20 0,-20-20 15,20 20-15,-19-20 0,19 0 16,0 0-16,-20 20 0,1-20 16,-1 20-16,0-20 0,1 0 0,-21 39 15,1-19-15,39-20 0,-20 20 0,-39 0 16,39 0-16,0 0 0,1-20 0,-1 0 16,-20 20-16,41-20 0,-21 19 0,20-19 15,20 20-15,-20-20 63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2.208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A4D58E4-9CA2-4B7D-A928-DF645175A0BC}" emma:medium="tactile" emma:mode="ink">
          <msink:context xmlns:msink="http://schemas.microsoft.com/ink/2010/main" type="inkDrawing" rotatedBoundingBox="17005,4167 17539,4565 17394,4759 16860,4361" semanticType="callout" shapeName="Other"/>
        </emma:interpretation>
      </emma:emma>
    </inkml:annotationXML>
    <inkml:trace contextRef="#ctx0" brushRef="#br0">8195 80 0,'0'19'78,"0"21"-62,0 20-16,0-21 16,0-19-16,0 0 0,0 0 15,0 0-15,0 0 0,20-1 0,-20 1 16,20-20-16,-20 20 0,20 0 0,0-20 15,-20 20-15,20 0 16,-1-20-16,21 19 0,0-19 0,0 20 16,-1 0-16,-19-20 0,20 20 0,-20-20 15,-1 0-15,1 0 0,0 0 16,0 0-16,0 0 0,0 0 16,-20 20 46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47.41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7ACB38-A034-42E3-83E7-DBCF8077CE97}" emma:medium="tactile" emma:mode="ink">
          <msink:context xmlns:msink="http://schemas.microsoft.com/ink/2010/main" type="inkDrawing" rotatedBoundingBox="17858,7996 20556,7994 20557,8014 17859,8015" shapeName="Other">
            <msink:destinationLink direction="with" ref="{56B68656-6DD0-4D63-9707-2F7C87E5C6A7}"/>
          </msink:context>
        </emma:interpretation>
      </emma:emma>
    </inkml:annotationXML>
    <inkml:trace contextRef="#ctx0" brushRef="#br0">16851 79 0,'0'-20'78,"20"20"-62,-1 0-16,21 0 0,-20 0 0,20 0 15,39 0-15,-19 0 0,-1 0 0,1 0 16,-1 0-16,40 0 0,-39 0 0,39 0 16,40 0-16,59 0 0,-39 0 0,59 0 15,-59 0-15,-79 0 0,39 0 0,0 0 16,-20 0-16,-20 0 0,21 0 0,-41 0 16,20 0-16,1 0 0,-21 0 0,-19 0 15,0 0-15,-20 0 0,-1 0 16,21 0-16,-20 0 0,0 0 0,0 0 15,-1 0-15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44.49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6FAA24-CABF-4E9F-BB78-58AF5C19D5A6}" emma:medium="tactile" emma:mode="ink">
          <msink:context xmlns:msink="http://schemas.microsoft.com/ink/2010/main" type="inkDrawing" rotatedBoundingBox="14188,7738 14355,10613 14239,10619 14072,7744" semanticType="callout" shapeName="Other">
            <msink:sourceLink direction="with" ref="{7043A12E-5F6B-4989-A6D3-280FC74F8C70}"/>
          </msink:context>
        </emma:interpretation>
      </emma:emma>
    </inkml:annotationXML>
    <inkml:trace contextRef="#ctx0" brushRef="#br0">13180-199 0,'0'20'62,"0"0"-46,0 20-16,0-1 0,0 21 0,0-20 15,0 19-15,0 21 0,0-21 0,0-19 16,0 19-16,0 1 0,0-1 0,0 21 16,0-41-16,0 21 0,0 0 0,0-21 15,0 21-15,0-1 0,0 1 16,-20 19-16,20-39 0,0 0 0,0-1 15,0-19-15,0 20 0,0-1 0,0 21 16,0 79 0,0-80-16,39 41 15,-19-21-15,0 0 0,0-39 16,-20 0-16,0-1 0,20-19 0,-20 0 0,20 0 16,-20 20-16,0-20 0,0-1 15,0 21-15,0 0 0,0-20 0,0 19 16,0 1-16,0-20 0,0 0 15,0 19-15,0-19 0,0 0 0,0 0 16,0 0-16,0 0 0,0-1 16,0 1-16,0 20 0,0-20 15,0 0-15,0-1 16,0 1-16,0 0 0,0 0 31,0 0-15,0 0-1,0 0 1,0-1-16,0 1 0,0 0 16,0 0-16,0 0 15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48.71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B68656-6DD0-4D63-9707-2F7C87E5C6A7}" emma:medium="tactile" emma:mode="ink">
          <msink:context xmlns:msink="http://schemas.microsoft.com/ink/2010/main" type="inkDrawing" rotatedBoundingBox="17233,10061 18100,7884 18930,8215 18062,10391" semanticType="callout" shapeName="Other">
            <msink:sourceLink direction="with" ref="{387ACB38-A034-42E3-83E7-DBCF8077CE97}"/>
            <msink:sourceLink direction="with" ref="{20F04B16-A395-4E70-B94B-EFA4D617F3EE}"/>
          </msink:context>
        </emma:interpretation>
      </emma:emma>
    </inkml:annotationXML>
    <inkml:trace contextRef="#ctx0" brushRef="#br0">17922 278 0,'-20'0'94,"1"0"-94,-1 39 16,-20-19-16,20-20 0,-19 40 0,-1-20 15,0 0-15,0 19 0,21-19 0,-21 20 16,0-20-16,1 19 0,-1-19 0,0 0 16,0 0-16,1 0 0,-1 39 0,0-39 15,21 20-15,-21-20 0,20-1 0,-20-19 16,21 0-16,-1 20 0,20 0 0,-40 0 16,20 0-16,20 0 0,-20-20 0,0 19 15,20 1-15,-19-20 0,-1 0 31,20 20-15,-20 0-16,0-20 16,0 0-16,0 0 0,1 20 0,-1-20 15,0 20-15,0 0 0,0-1 16,0-19-16,-19 0 0,39 20 16,-20-20-16,-20 20 0,40 0 0,-20-20 15,20 20-15,-20-20 0,1 0 156,19 20-156,0-1 0,0 21 16,0-20-16,0 20 0,0-20 16,19 19-16,-19 1 0,0 0 15,20-21-15,0 21 0,-20 0 16,20 0-16,0-21 0,-20 21 0,20 0 16,0-1-16,-1 1 0,1 0 0,-20-1 15,20 1-15,0 0 0,-20-20 0,20 19 16,0 1-16,-1 0 0,-19-20 0,20-1 15,-20 1-15,0 0 0,0 0 0,0 20 16,20-21-16,-20 1 0,20-20 0,-20 20 16,0 0-16,0 0 0,0 0 15,0 0-15,0-1 0,0 1 16,0 0-16,20-20 0,-20 20 0,0 0 16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53.36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8F237A-60C7-41ED-AC94-FB3C87D33E21}" emma:medium="tactile" emma:mode="ink">
          <msink:context xmlns:msink="http://schemas.microsoft.com/ink/2010/main" type="inkDrawing" rotatedBoundingBox="22142,8461 24166,8106 24189,8237 22165,8592" shapeName="Other">
            <msink:destinationLink direction="with" ref="{6F219F47-5C13-4558-9FD3-4A256EA0FBC3}"/>
          </msink:context>
        </emma:interpretation>
      </emma:emma>
    </inkml:annotationXML>
    <inkml:trace contextRef="#ctx0" brushRef="#br0">23181 298 0,'-20'0'109,"-20"0"-93,21 0-16,-21 0 0,20 0 0,-20 0 16,1 0-16,-1 0 0,0 0 0,-39 0 15,59 0-15,-20 19 0,-39-19 0,39 0 16,1 20-16,-1-20 0,0 20 0,-19-20 16,19 0-16,-20 0 0,21 0 0,-21 0 15,21 0-15,-1 0 0,0 0 0,0 0 16,21 20-16,-1-20 0,0 20 15,-20-20-15,40 20 0,-20-20 16,1 0-16,-21 0 0,0 0 16,1 39-16,-1-19 0,0-20 0,0 20 15,-19-20-15,19 20 0,-19 0 0,19-20 16,-20 19-16,-19-19 0,39 20 0,1-20 16,19 20-16,0 0 15,0-20-15,0 0 0,0 20 16,1-20-16,-1 0 0,20 20 15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58.24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8EE13F-14B5-4A64-8F59-2CC42A0827DA}" emma:medium="tactile" emma:mode="ink">
          <msink:context xmlns:msink="http://schemas.microsoft.com/ink/2010/main" type="inkDrawing" rotatedBoundingBox="26161,8357 27916,8003 27947,8158 26193,8512" shapeName="Other">
            <msink:destinationLink direction="with" ref="{1CB453F2-B5A3-4A1A-87DE-2C22C408E598}"/>
          </msink:context>
        </emma:interpretation>
      </emma:emma>
    </inkml:annotationXML>
    <inkml:trace contextRef="#ctx0" brushRef="#br0">25185 575 0,'0'-20'203,"0"1"-188,0-1 1,0 0-16,20 0 0,0 20 16,0-20-16,-1 20 0,21 0 0,0-20 15,0 20-15,-1-19 0,1-1 0,0 20 16,-1-20-16,1 20 0,0-20 0,-1 0 15,1 20-15,0 0 0,-1-20 0,-19 20 16,0-19-16,20 19 0,-20 0 0,-1-20 16,1 20-16,0 0 0,0 0 15,0 0-15,0 0 0,0-20 16,19 20-16,-39-20 0,20 20 0,20 0 16,-1-20-16,1 20 0,0 0 0,-20 0 15,19 0-15,-19 0 0,0 0 0,20-20 16,-20 20-16,-1-20 0,21 20 15,0 0-15,-20 0 0,19 0 0,-19 0 16,0 0 0,0 0-16,0 0 0,0 0 15,-1 0-15,1 0 0,0 0 16,20 0-16,-20 0 0,-1 0 0,1 0 16,20 0-16,-20 0 15,0 0-15,0 0 16,-1 0-16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59.35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B453F2-B5A3-4A1A-87DE-2C22C408E598}" emma:medium="tactile" emma:mode="ink">
          <msink:context xmlns:msink="http://schemas.microsoft.com/ink/2010/main" type="inkDrawing" rotatedBoundingBox="25829,10261 26906,8492 27090,8603 26012,10373" semanticType="callout" shapeName="Other">
            <msink:sourceLink direction="with" ref="{1C8EE13F-14B5-4A64-8F59-2CC42A0827DA}"/>
          </msink:context>
        </emma:interpretation>
      </emma:emma>
    </inkml:annotationXML>
    <inkml:trace contextRef="#ctx0" brushRef="#br0">25899 555 0,'0'20'78,"0"20"-62,0-20-16,0 0 0,0 0 0,0-1 15,0 21-15,0 0 0,0-20 16,-19 19-16,-1-19 0,20 20 0,-20-1 15,20 1-15,-20 0 0,0 0 16,0-21-16,1 21 0,-1 0 0,0-1 16,0 1-16,0-20 0,0 20 0,1-20 15,19 19-15,-40-19 0,40 0 16,-40-20-16,20 20 0,0 0 0,20 19 16,0-19-16,0 0 0,0 0 0,0 0 15,0 19-15,-19-19 0,-21 20 16,20-40-16,0 20 0,20 19 0,-20-39 15,20 20-15,-19 0 0,19 0 0,0 0 16,-20 0-16,0 19 0,0-39 16,0 20-16,0 20 0,0-20 15,1 0-15,19-1 0,-20 1 0,0-20 16,0 0-16,0 20 0,0 0 16,1 0-16,19 0 15,0-1-15,-20-19 16,0 0-16,0 20 0,20 0 15,-20-20-15,20 20 0,-40 0 16,21 0-16,-1-1 0,20 1 0,-20 0 16,-59 60 15,79-61-15,-20-19-16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43.2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43A12E-5F6B-4989-A6D3-280FC74F8C70}" emma:medium="tactile" emma:mode="ink">
          <msink:context xmlns:msink="http://schemas.microsoft.com/ink/2010/main" type="inkDrawing" rotatedBoundingBox="12852,8895 15649,8592 15658,8673 12861,8976" shapeName="Other">
            <msink:destinationLink direction="with" ref="{AE6FAA24-CABF-4E9F-BB78-58AF5C19D5A6}"/>
          </msink:context>
        </emma:interpretation>
      </emma:emma>
    </inkml:annotationXML>
    <inkml:trace contextRef="#ctx0" brushRef="#br0">11850 1012 0,'20'0'78,"39"0"-78,1 0 0,0 0 0,-1 0 16,20-20-16,-19 20 0,39-20 0,-19-20 16,39 40-16,-20-39 0,20 39 0,20-20 15,-40-20-15,20 40 0,0-20 16,20 20-16,-60-19 0,40 19 0,-19 0 15,-21 0-15,20 0 0,-39 0 0,-1 0 16,1 0-16,19-20 0,-39 20 0,0 0 16,19 0-16,-19-20 0,0 20 0,-1-20 15,-19 20-15,0 0 0,0 0 0,19-20 16,1 20-16,-20 0 0,0 0 0,0 0 16,0 0-16,-1 0 0,1 0 15,0 0-15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50.21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4388A7-B947-4228-AE22-ECE80FC18FC0}" emma:medium="tactile" emma:mode="ink">
          <msink:context xmlns:msink="http://schemas.microsoft.com/ink/2010/main" type="inkDrawing" rotatedBoundingBox="17904,8142 20530,8843 20103,10443 17478,9742" shapeName="Other"/>
        </emma:interpretation>
      </emma:emma>
    </inkml:annotationXML>
    <inkml:trace contextRef="#ctx0" brushRef="#br0">16613 1310 0,'0'-20'16,"0"0"15,19 20-31,1 0 16,0 0-16,0 0 0,0-20 0,20 0 16,-1 0-16,1 20 15,-20-20-15,39 20 0,-19-19 0,0-1 16,19 20-16,-19 0 0,0 0 0,19-20 15,20 20-15,-19-20 0,-1 20 0,1-20 16,19 0-16,1-19 0,19 19 0,-20 20 16,21-20-16,-1 20 0,-20-20 0,20 20 15,-19-20-15,-21 20 0,21 0 0,59-39 16,-100 39-16,1 0 16,-20 0-16,0 0 0,19 0 0,-19 0 15,0 0-15,0 0 0,0 0 16,-20-20 93,20 20-109,-20-20 16,19 20-1,1-20-15,0 20 0,0 0 16,0-20-16,0 20 0,-1 0 16,1 0-16,0 0 15,0 0-15,0 0 0,0 0 16,0 0 0,-20-20-16,19 20 0,1 0 15,0 0 110,0 0-125,0 0 172,0 0-156,-1 0-16,-19 40 15,0-20-15,0 20 0,0 19 0,0-19 16,0 19-16,0-19 0,0 20 0,0-21 16,0 21-16,0 19 0,0-19 0,0-21 15,0 21-15,0 0 0,0-1 0,0 20 16,0-19-16,0-20 0,0 19 0,0-19 15,0 0-15,0 19 0,0-19 0,-19-1 16,19 1-16,-20 0 0,20-20 0,0-1 16,0 1-16,0 0 15,0 0-15,-20 0 16,20 0-16,0 0 0,0-1 16,0 1-16,0 0 0,0 0 15,0 0-15,0 0 16,-20-20-16,20 19 0,0 1 15,-20-20-15,20 20 16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51.07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6DF9E7-91E5-48FF-B678-45944971CC52}" emma:medium="tactile" emma:mode="ink">
          <msink:context xmlns:msink="http://schemas.microsoft.com/ink/2010/main" type="inkDrawing" rotatedBoundingBox="18396,9782 19813,9462 19831,9540 18414,9861" shapeName="Other"/>
        </emma:interpretation>
      </emma:emma>
    </inkml:annotationXML>
    <inkml:trace contextRef="#ctx0" brushRef="#br0">17406 1924 0,'20'-20'141,"0"0"-141,20 20 0,-20-40 0,19 40 16,1-20-16,19 1 0,-19 19 0,59-20 15,-39-20-15,19 20 0,-19 20 0,118-20 16,-98 1-16,-41 19 16,21-20-16,-20 20 0,-20 0 0,19 0 15,1-20-15,-20 20 0,19-20 16,-19 20-16,0 0 0,0 0 0,-20-20 15,20 20-15,0 0 0,19-20 16,-19 20-16,20-20 0,-20 20 0,0 0 16,-1 0-16,1 0 15</inkml:trace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54.49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AD0354-3EE8-4935-9F41-29F588CF88B4}" emma:medium="tactile" emma:mode="ink">
          <msink:context xmlns:msink="http://schemas.microsoft.com/ink/2010/main" type="inkDrawing" rotatedBoundingBox="21867,9862 24070,9862 24070,9877 21867,9877" shapeName="Other">
            <msink:destinationLink direction="with" ref="{6F219F47-5C13-4558-9FD3-4A256EA0FBC3}"/>
          </msink:context>
        </emma:interpretation>
      </emma:emma>
    </inkml:annotationXML>
    <inkml:trace contextRef="#ctx0" brushRef="#br0">20859 1925 0,'20'0'140,"20"0"-140,-1 0 0,-19 0 16,20 0-16,0 0 0,-1 0 0,1 0 16,0 0-16,-1 0 0,21 0 0,-20 0 15,-1 0-15,21 0 0,19 0 0,-59 0 16,59 0-16,-39 0 0,20 0 0,-1 0 16,1 0-16,-1 0 0,21 0 0,-21 0 15,1 0-15,-1 0 0,1 0 0,39 0 16,-40 0-16,1 0 0,19 0 0,-59 0 15,60 0-15,-41 0 0,-19 0 0,20 0 16,-1 0-16,1 0 0,-20 0 0,40 0 16,-1 0 15,-39 0-15,0 0-1,0 0-15,-1 0 16,1 0-1,0 0 17,0 0-17,0 0 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3:43.97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A51900-3884-4043-AF00-F7F970995C7C}" emma:medium="tactile" emma:mode="ink">
          <msink:context xmlns:msink="http://schemas.microsoft.com/ink/2010/main" type="writingRegion" rotatedBoundingBox="3583,3892 20769,2481 20963,4841 3777,6251"/>
        </emma:interpretation>
      </emma:emma>
    </inkml:annotationXML>
    <inkml:traceGroup>
      <inkml:annotationXML>
        <emma:emma xmlns:emma="http://www.w3.org/2003/04/emma" version="1.0">
          <emma:interpretation id="{FBA8C6FC-3608-44E6-945F-E97C9627169A}" emma:medium="tactile" emma:mode="ink">
            <msink:context xmlns:msink="http://schemas.microsoft.com/ink/2010/main" type="paragraph" rotatedBoundingBox="3583,3892 20769,2481 20963,4841 3777,6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437B06-9E30-4C1F-BDBE-2DA5B587591F}" emma:medium="tactile" emma:mode="ink">
              <msink:context xmlns:msink="http://schemas.microsoft.com/ink/2010/main" type="line" rotatedBoundingBox="3583,3892 20769,2481 20963,4841 3777,6251"/>
            </emma:interpretation>
          </emma:emma>
        </inkml:annotationXML>
        <inkml:traceGroup>
          <inkml:annotationXML>
            <emma:emma xmlns:emma="http://www.w3.org/2003/04/emma" version="1.0">
              <emma:interpretation id="{070FEF89-5139-46C3-B380-1C672D10952E}" emma:medium="tactile" emma:mode="ink">
                <msink:context xmlns:msink="http://schemas.microsoft.com/ink/2010/main" type="inkWord" rotatedBoundingBox="3599,4085 4955,3974 5087,5576 3731,56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-2936 417 0,'297'0'47,"-198"0"-31,-79 0-16,20 0 0,0 0 0,-1 0 0,-19 0 15,0 0-15,0 0 16,-20 20-1,20 0-15,-20-1 16,0 1-16,0 0 0,0 20 16,0-20-16,0 0 0,0-1 0,0 1 15,0 0-15,0 0 0,0 0 16,0 19-16,0-19 0,0 0 16,-20 0-16,20 0 0,0 0 15,0 0-15,-20 19 0,20-19 16,0 0-16,0 0 0,0 0 0,0-1 15,0 1-15,0 0 16,0 0-16,0 0 0,0 0 31,0-1-15,0 1-16,20-20 0,0 0 16,0 0-16,-1 0 0,1 0 0,0 0 15,0 0-15,0 0 0,20 0 0,-21 0 16,1 0-16,0 0 15,0 0-15,0 0 0,0 0 16,-1 0-16,1 0 16,0 0-1,0 0-15,0-20 16,-20 1-16,0-1 0,0-20 16,0 20-16,0 0 15,0 1-15,0-1 0,0 0 0,0 0 16,20 0-16,-20 0 0,0 1 15,0-1-15,0 0 16,0 0 15</inkml:trace>
          <inkml:trace contextRef="#ctx0" brushRef="#br0" timeOffset="763.6023">-2420-198 0,'0'20'78,"0"19"-78,0-19 0,-20 20 0,20 0 16,-20-1-16,0 21 0,0-21 0,20 21 15,-20 19-15,0-19 0,1-1 0,-100 160 16,99-120 0,0-59-16,-20 39 0,40-59 15,-20 39-15,1-19 0,19 0 0,0-20 16,-20-1-16,20 1 0,-20 20 16,0-20-16,20 0 0,-20-1 0,20 1 15,-20 0-15,0 0 0,20 0 16,-19-20-16,-1 20 0,20 0 0,-20-1 15,20 1-15,0 0 16,-20-20-16,20 20 0,0 0 16,0 0-16,-20-20 15,20 19-15,-20 1 0,20 0 16,-19-20-16,19 20 16,0 0-16,-20-20 15,20 20-15,-20-20 16,0 0 15,0 0-15,0 0-16,1 0 0,-21 0 15,20 0-15</inkml:trace>
          <inkml:trace contextRef="#ctx0" brushRef="#br0" timeOffset="-548.8407">-2956 417 0</inkml:trace>
        </inkml:traceGroup>
        <inkml:traceGroup>
          <inkml:annotationXML>
            <emma:emma xmlns:emma="http://www.w3.org/2003/04/emma" version="1.0">
              <emma:interpretation id="{C28D83FF-E391-4E3D-A474-3C6C7AE743F7}" emma:medium="tactile" emma:mode="ink">
                <msink:context xmlns:msink="http://schemas.microsoft.com/ink/2010/main" type="inkWord" rotatedBoundingBox="6766,4222 7624,4151 7710,5202 6852,527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81.1327">0 20 0,'0'-20'31,"20"20"-16,0 20 1,-20 0 0,0 0-16,0 19 0,0 1 15,0-20-15,0 20 0,0-1 0,0 1 16,0-20-16,0 0 0,0 19 0,0 1 16,0 0-16,0-20 0,0 19 0,0 1 15,0 0-15,0-20 0,0 19 16,0 1-16,0-20 0,0 19 15,0-19-15,0 0 0,0 0 0,0 0 16,0 0-16,20-20 0,-20 20 0,0-1 16,20 1-16,0 0 15,0 0-15,-1 0 16,1-20-16,0 0 0,-20 20 0,20-1 16,0-19-16,19 20 0,1-20 0,-20 0 15,20 0-15,-1 0 0,-19 0 16,0 0-16,0 0 0,0 0 0,0 0 15,-1 0-15,1 0 16,0 0-16</inkml:trace>
          <inkml:trace contextRef="#ctx0" brushRef="#br0" timeOffset="1862.4414">655 60 0,'0'-20'16,"-19"20"0,-1 0-1,0 0 1,0 0-16,0 0 15,0 0-15,0 0 16,1 0-16,-21 0 16,20 20-16,0-20 0,0 0 15,1 20-15,-1-1 0,0-19 0,0 20 16,-20-20-16,20 0 0,1 0 0,-1 20 16,-20 0-16,20-20 0,0 20 15,1-20-15,-1 20 0,0-20 0,0 0 16,0 19-16,0-19 15,0 0-15,1 0 0,19 20 16,-20 0-16,0-20 16,0 0-16,0 0 0,0 0 15,1 0-15,-1 0 16,0 0 0</inkml:trace>
          <inkml:trace contextRef="#ctx0" brushRef="#br0" timeOffset="1487.438">655 60 0</inkml:trace>
          <inkml:trace contextRef="#ctx0" brushRef="#br0" timeOffset="1909.3095">-178 258 0</inkml:trace>
        </inkml:traceGroup>
        <inkml:traceGroup>
          <inkml:annotationXML>
            <emma:emma xmlns:emma="http://www.w3.org/2003/04/emma" version="1.0">
              <emma:interpretation id="{0277E72E-31DA-4AA5-ADD3-DE2F61BBE1C5}" emma:medium="tactile" emma:mode="ink">
                <msink:context xmlns:msink="http://schemas.microsoft.com/ink/2010/main" type="inkWord" rotatedBoundingBox="8806,3823 10194,3709 10263,4559 8876,467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549.8186">1846-377 0,'0'20'63,"0"0"-48,20 20-15,20-1 0,-1 1 0,-19 0 16,-20-21-16,0 1 0,20 20 0,-20-20 15,20 20-15,0-1 0,-20-19 16,39 20 0,-39-20-16,0-1 0,20-19 0,0 20 15,-20 0 1</inkml:trace>
          <inkml:trace contextRef="#ctx0" brushRef="#br0" timeOffset="4456.0024">2025-297 0,'0'-20'47,"19"20"-31,21-20-16,-20 20 0,0 0 15,0 0-15,-1 0 16,1 0-16,0 0 0,20 0 0,0 0 16,-1-20-16,1 0 0,0 20 15,19-39-15,-19 39 0,19-20 0,1 20 16,19 0-16,-39-20 0,19 20 0,-19 0 16,-20 0-16,0 0 0,0 0 0,19 0 15,-19 0-15,0 0 0,0 0 16,0 0-16,0 0 15,-1 0-15,1 0 0,0 0 16,0 0-16,0 0 0,0 0 16,0 0-1,-1 0 1,1 20-16,0-20 47,-20 20-47,0-1 15,0 1-15,0 0 0,0 0 16,0 20-16,0-21 16,0 21-16,-20-20 0,20 0 0,-20 0 15,20 19-15,0-19 0,-19 20 16,19-20-16,-20 19 0,20 1 0,-40-20 16,20 20-16,0-21 0,20 1 0,-20 0 15,20 0-15,0 0 0,-19 19 0,19-19 16,0 0-16,-20 0 15,20 0-15,0 0 0,0 0 32,0-1-1,0 1-31,-20-20 31,0 0-15</inkml:trace>
          <inkml:trace contextRef="#ctx0" brushRef="#br0" timeOffset="6408.9936">2302 318 0,'20'20'78,"0"-20"-78,20 0 16,-1 0-16,-19-20 0,20 20 0,0-20 15,-1 20-15,1 0 0,0 0 0,-1 0 16,-19 0-16,0 0 0,0 0 15,0 0-15,0 0 0,-1 0 16,1 0 0,0 0-16,0 0 15,0 0-15,0 0 16,0 0 0,-1 0 30,1 0-30</inkml:trace>
          <inkml:trace contextRef="#ctx0" brushRef="#br0" timeOffset="4987.1954">2342-159 0,'-20'0'94,"20"20"-79,0 0-15,-20-20 0,20 20 0,0 0 16,0 0-16,0 0 0,0-1 16</inkml:trace>
          <inkml:trace contextRef="#ctx0" brushRef="#br0" timeOffset="5705.9286">2620-337 0,'20'0'62,"-20"20"-46,0 0 0,0-1-16,0 1 0,0 0 15,0 0-15,0 0 0,0 0 16,0-1-16,0 1 15,0 0-15,0 0 16,20 0 0,-1-20-1,1 0 1,0 0 0,-20 20-16,20-20 15,0 0-15,19 0 0,-19 0 16,0 0-16,0 0 15,0 0-15,0 0 16,0 0 0,-1 0-1</inkml:trace>
        </inkml:traceGroup>
        <inkml:traceGroup>
          <inkml:annotationXML>
            <emma:emma xmlns:emma="http://www.w3.org/2003/04/emma" version="1.0">
              <emma:interpretation id="{AF59AD82-43E5-4247-A6A5-B9BEBB6DE986}" emma:medium="tactile" emma:mode="ink">
                <msink:context xmlns:msink="http://schemas.microsoft.com/ink/2010/main" type="inkWord" rotatedBoundingBox="11887,3210 13253,3098 13374,4563 12007,467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580.8306">5259-476 0,'0'20'94,"-20"0"-94,20 0 0,0-1 15,0 21-15,-20 0 0,20-20 0,-19 19 16,19-19-16,0 0 0,0 0 16,-20 19-16,20-19 0,0 0 0,-20 0 15,0 20-15,20-20 0,0-1 16,0 21-16,0-20 0,0 0 15,-20 0-15,0-20 0,20 19 0,-20-19 16,20 20-16,-19-20 0,-1 20 0,20 0 16,-20 0-16,20 0 15</inkml:trace>
          <inkml:trace contextRef="#ctx0" brushRef="#br0" timeOffset="8424.4937">5616-1052 0,'20'0'31,"-20"20"-31,0 0 16,20 0-16,0 0 0,0 0 15,-20 0-15,20-20 0,-1 19 16,1 1-16,-20 0 0,20 20 0,-20-20 16,20-1-16,0-19 0,-20 20 0,20 20 15,-20-20-15,0 0 0,0 0 0,0 19 16,19-39-16,1 40 0,-20-20 15,20 19-15,0-19 0,0 0 0,-20 20 16,20-20-16,-20 0 0,0-1 16,0 21-16,19-20 0,-19 0 0,0 0 15,0-1-15,20 1 0,-20 0 0,20 20 16,0-1-16,-20-19 0,20 0 0,-20 20 16,20-20-16,0 0 0,-20 19 0,19-19 15,1 0-15,-20 0 0,20 0 16,0-1-16,0 1 15,0 0-15,-1 0 16,1-20-16,-20 20 16,20 0-16,0-1 15,-20 1-15,20 0 16,0 0-16,-1-20 16,1 20-1,-20 0 16,20 0-15,0-1-16</inkml:trace>
        </inkml:traceGroup>
        <inkml:traceGroup>
          <inkml:annotationXML>
            <emma:emma xmlns:emma="http://www.w3.org/2003/04/emma" version="1.0">
              <emma:interpretation id="{8375F91D-18B8-4134-A7C1-F8B7DE40B6AD}" emma:medium="tactile" emma:mode="ink">
                <msink:context xmlns:msink="http://schemas.microsoft.com/ink/2010/main" type="inkWord" rotatedBoundingBox="14921,3249 15457,3205 15514,3899 14978,394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9658.8249">7978-952 0,'-20'0'47,"40"0"31,0 0-78,-1 0 16,1 0-16,0 0 0,0 0 0,20 0 16,-21 0-16,1 0 0,0 0 15,0 0-15,0 0 0,20 0 16,-21 0-16,1 0 16,0 0-16,0 0 0,0-20 15,0 20-15,-1-20 0,1 20 0,0 0 16,0 0-1,0 0-15,0 0 16</inkml:trace>
          <inkml:trace contextRef="#ctx0" brushRef="#br0" timeOffset="10143.1657">8097-357 0,'0'20'0,"0"0"16,0 0-1,20-20-15,-1 0 0,21 0 16,-20 0-16,0 0 0,0 0 16,0 0-16,-1 0 15,1 0-15,0 0 16,0 0-16,0 0 0,19 0 16,1 0-1</inkml:trace>
        </inkml:traceGroup>
        <inkml:traceGroup>
          <inkml:annotationXML>
            <emma:emma xmlns:emma="http://www.w3.org/2003/04/emma" version="1.0">
              <emma:interpretation id="{5C13CC6D-EDED-4FF6-A83B-C716CA508ED4}" emma:medium="tactile" emma:mode="ink">
                <msink:context xmlns:msink="http://schemas.microsoft.com/ink/2010/main" type="inkWord" rotatedBoundingBox="17418,3153 18411,3071 18500,4163 17508,4244">
                  <msink:destinationLink direction="with" ref="{96BFE5A3-AA6F-4872-818C-0594C1721BA3}"/>
                </msink:context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3517.9002">10458-1012 0,'0'-20'32,"20"20"-17,0 0-15,0 0 0,0 0 0,19 0 16,-19 0-16,20-20 0,-20 20 0,-1-19 15,1 19-15,0 0 0,0 0 16,0 0-16,0 0 0,0 0 0,-1 0 16,1 0-16,0 0 15,0 0-15,0 0 16,0 0-16,-1 0 0,1 0 16,0 0-16,0 0 15,0 0 1,0 19 15,-20 1-31,0 0 16,0 0-16,0 0 0,0 0 0,0 0 15,0-1-15,0 1 0,0 0 16,-20 0-16,0 0 0,20 0 16,-20-20-16,20 19 0,0 1 15,-20 0-15,20 0 0,0 0 16,0 0-16,-20-20 0,20 39 0,-19-19 15,19 0-15,-20 20 0,0-20 0,0-20 16,20 19-16,-20 1 0,20 0 0,-20 20 16,20-20-16,0 0 0,-19-20 0,19 19 15,-20 21-15,20-20 0,-20 0 0,20 19 16,0 1 15,0-20-31,0 0 0,0 0 0,0-1 16,0 1 15,0 0 0,0 0-31,20 0 16,-20 0-16,20-20 16,-1 0-16,1 0 0,20 0 0,-20 0 15,19 0-15,-19 0 0,0 0 16,0 0-16,20 0 0,-21 0 0,1 0 15,0 0-15,0 0 0,0 0 16,0 0-16,0 0 16,-1 0-16,1 0 15,0 0-15,0 0 16,0 0-16,0 0 0,-1 0 16,1 0-16,0 0 0,0 0 15,0 0-15,0 0 16,-20 20-16,19-20 15,1 0-15,0 0 32,0 0 15,-20-20-47,0 0 15,0 0-15,0 0 0,0 0 16,0 0-16,0 1 0,0-1 15,0-20-15,0 20 0,0-19 0,0 19 16,0-20-16,0 0 0,0 1 0,0-1 16,0 20-16,0-20 0,0 21 0,0-1 15,0 0-15,0 0 0</inkml:trace>
        </inkml:traceGroup>
        <inkml:traceGroup>
          <inkml:annotationXML>
            <emma:emma xmlns:emma="http://www.w3.org/2003/04/emma" version="1.0">
              <emma:interpretation id="{FCCF0573-7E57-458F-884A-95B4D381D62B}" emma:medium="tactile" emma:mode="ink">
                <msink:context xmlns:msink="http://schemas.microsoft.com/ink/2010/main" type="inkWord" rotatedBoundingBox="19152,2759 20781,2625 20963,4841 19334,4974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7800.8444">12244-1111 0,'-20'0'47,"20"20"-47,0 0 16,0-1-16,0 1 0,0 0 0,20-20 15,-20 20-15,0 0 0,20 0 16,-20 0-16,59 39 31,-39-59-15</inkml:trace>
          <inkml:trace contextRef="#ctx0" brushRef="#br0" timeOffset="18910.1783">12403-1012 0,'0'-20'0,"20"0"15,0 20-15,-1-19 0,1 19 16,0 0-16,0 0 15,0 0-15,0 0 0,-1 0 0,-19-20 16,20 20-16,0-20 16,0 20-16,39 0 31,-19 0-31,-20-20 0,0 20 16,20-20-16,-21 20 0,1 0 0,0 0 15,0 0-15,20 0 0,-21 0 0,1 0 16,0-20-16,20 20 0,0 0 15,-1 0-15,-19 0 0,20-19 0,-1 19 16,-19-20-16,0 20 0,0 0 16,20 0-16,-20 0 0,-1 0 0,1 0 15,0 0-15,0 0 16,0 0-16,0 0 16,-1 0-1,1 0 1,0 0-16,0 0 0,0 0 15,0 0-15,-1 0 0,1 0 16,0 0-16,0 0 16,0 0-16,0 0 0,0 0 15,-1 0 1,1 0 0,0 0-16,0 0 15,0 0-15,0 0 31,-20 20-15,19-1-16,-19 1 16,0 0-1,0 0 1,0 0 0,0 0-1,0-1 1,0 1-16,0 0 31,0 0-31,0 0 16,0 0-16,0 0 0,0-1 15,0 1-15,0 0 0,-19-20 16,-1 20-16,20 0 0,-20-20 0,0 20 16,0-20-16,0 0 0,20 19 31,-19-19 63</inkml:trace>
          <inkml:trace contextRef="#ctx0" brushRef="#br0" timeOffset="20363.2389">12780-853 0,'0'20'62,"20"-20"-62,0 0 0,-1 20 16,1-20-16,0 0 0,0 0 15,0 0-15,0 0 16,-1 0-16,1 0 0,0 0 16</inkml:trace>
          <inkml:trace contextRef="#ctx0" brushRef="#br0" timeOffset="20035.0944">12780-972 0,'0'-20'47,"20"20"-32,0 0-15,-1 0 16,1 0-16,0 0 0,0 0 0,0 0 15,19 0-15,-19 0 0,20 0 0,-20 0 16,0 0-16,0 20 16,-1-20-16,1 20 0</inkml:trace>
          <inkml:trace contextRef="#ctx0" brushRef="#br0" timeOffset="17285.2888">12800-1429 0,'0'-19'94,"20"19"-94,-1-20 16,1 20-1,20-20-15,-20 20 0,19 0 0,1 0 16,0 0-16,-20 0 0,0 0 16,-1 0-16,1 0 0,0-20 15,0 20-15,0 0 0,-20-20 16,20 20-16,-1 0 16</inkml:trace>
          <inkml:trace contextRef="#ctx0" brushRef="#br0" timeOffset="21488.7602">13276-694 0,'-20'0'16,"0"0"-1,0 0-15,1 0 16,-1 0-16,20 20 0,0-1 15,-20 1-15,20 0 16,-20 0-16,0 0 0,20 0 16,-99 99-1,99-99 1,-40 19-16,20-19 0,1 0 16,-1 0-16,0-20 0,20 20 15,0-1-15,0 1 16,-20 0-16,20 0 15,-20-20-15,0 20 0,1-20 0,-1 0 0,0 0 16,0 20-16,20-1 16,-20-19-16,20 20 0,0 0 15,-20-20 17,20 20-17</inkml:trace>
          <inkml:trace contextRef="#ctx0" brushRef="#br0" timeOffset="23410.5079">13038 457 0,'0'-20'15,"20"20"1,0 0-16,-1 0 16,1 0-16,0 0 15,0 0-15,0 0 0,0 0 0,-1 0 16,1 0-16,0 0 0,0 0 0,0 20 15,0-20-15,0 0 0,-1 0 16,-19 19-16,20-19 0,0 20 31,0 0-15,0 0-16,0 0 16,-20 0 30,19 0 1,-19-1-15,0 1-32,0 0 15,20-20 1,0 20-1</inkml:trace>
          <inkml:trace contextRef="#ctx0" brushRef="#br0" timeOffset="21910.6113">13078-615 0,'19'0'15,"1"0"-15,0 0 16,0 0-16,0 0 15,0 0-15,-1 0 0,1 0 16,0 0-16,0 0 0,0 0 16,20 0-1,-21 20-15,1 0 0,0 0 16,0-1 0,0 1-16,0 0 15,-1 0-15,1 0 16,0-20-16,-20 20 0,20-20 15,0 0-15,0 0 0,-1 0 16,1 0-16,0 0 16,0 0-1</inkml:trace>
          <inkml:trace contextRef="#ctx0" brushRef="#br0" timeOffset="22816.7643">13276-59 0,'-20'0'0,"20"20"16,0-1 15,20 1-16,0-20-15,0 0 0,0 0 0,-1 0 16,1 0-16,0 0 16,0 0-16,0 0 0,0 0 0,-1 0 15,1 0 1,0 0-16,0 20 16,0 0-16,-20 0 15,0 0-15,0-1 0,0 1 16,0 0-16,0 0 15,0 0-15,0 0 0,0-1 16,0 1-16,0 0 0,0 0 16,-20 0-16,0-20 0,0 20 0,20 0 15,-20-20-15,20 19 0,-19-19 16,19 20-16,-20-20 0,20 20 0,-20-20 16,0 20-16,0 0 0,0-20 0,20 20 15,-19-1-15,-1-19 16,0 0 15,0 0-31,0 0 47,0 0-31,0 0-1,1 0-15</inkml:trace>
          <inkml:trace contextRef="#ctx0" brushRef="#br0" timeOffset="19628.9174">13137-1309 0,'0'39'109,"0"-19"-93,0 0-16,0 20 0,0-21 0,0 21 15,0 0-15,0-20 0,0 19 0,0-19 16,0 0-16,0 0 0,0 0 15,0 0-15,0-1 0,0 1 16,0 0-16,0 0 31,0 0-15,20 0-16,-20-1 16,0 1-1</inkml:trace>
          <inkml:trace contextRef="#ctx0" brushRef="#br0" timeOffset="22242.6849">13256-416 0,'0'19'16,"0"1"-16,0 0 16,20 0-16,0-20 0,0 0 0,0 0 15,-1 0 1,1 0-16,-20 20 15,20-20-15,-20 20 0,0-1 16,20-19-16</inkml:trace>
          <inkml:trace contextRef="#ctx0" brushRef="#br0" timeOffset="20691.2721">13296-1012 0,'20'0'47,"0"0"-47,-1 0 15,1 20-15,0-20 32</inkml:trace>
          <inkml:trace contextRef="#ctx0" brushRef="#br0" timeOffset="20933.4363">13395-774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4.958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35973E0-4A58-4854-A97C-F6FC966F5F8E}" emma:medium="tactile" emma:mode="ink">
          <msink:context xmlns:msink="http://schemas.microsoft.com/ink/2010/main" type="inkDrawing" rotatedBoundingBox="20793,3814 21692,4776 21010,5414 20111,4453" semanticType="callout" shapeName="Other">
            <msink:sourceLink direction="with" ref="{5F1F8003-93A8-4687-8A51-820178178022}"/>
          </msink:context>
        </emma:interpretation>
      </emma:emma>
    </inkml:annotationXML>
    <inkml:trace contextRef="#ctx0" brushRef="#br0">11311 377 0,'0'-20'110,"40"20"-95,-21-19-15,1-1 0,0 20 0,20 0 16,0-20-16,-1 20 0,-19 0 0,59-40 16,-39 40-16,20 0 0,-1 0 0,-19-20 15,0 20-15,-1-20 0,1 20 0,-20 0 16,19 0-16,-19 0 0,0 0 0,0 0 15,0 0-15,0 0 0,-1 0 0,1 0 16,80 0 0,-81 0-16,41 0 15,-40 0-15,0 0 0,-1 0 16,1 0 0,0 0-1,0 0 1,-20 20 62,0 0-78,0 0 0,0 0 0,0 0 16,0 0-16,0 19 0,0-19 0,0 20 15,0-1-15,-20 1 0,20-20 0,-20 20 16,0-1-16,20 1 0,-19 0 15,-1-1-15,20 1 0,-40 0 0,40-20 16,0-1-16,0 61 0,0-41 0,-20 1 16,20-20-16,0 20 0,0-20 0,0-1 15,0 1-15,0 0 0,0 0 0,0 0 16,0 0-16,0-1 16,0 1-16,-20-20 46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51.83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F04B16-A395-4E70-B94B-EFA4D617F3EE}" emma:medium="tactile" emma:mode="ink">
          <msink:context xmlns:msink="http://schemas.microsoft.com/ink/2010/main" type="inkDrawing" rotatedBoundingBox="17898,10517 20379,10517 20379,10532 17898,10532" shapeName="Other">
            <msink:destinationLink direction="with" ref="{56B68656-6DD0-4D63-9707-2F7C87E5C6A7}"/>
          </msink:context>
        </emma:interpretation>
      </emma:emma>
    </inkml:annotationXML>
    <inkml:trace contextRef="#ctx0" brushRef="#br0">16890 2580 0,'40'0'110,"0"0"-110,39 0 15,20 0-15,-19 0 0,39 0 0,-20 0 16,20 0-16,0 0 0,0 0 0,0 0 16,-19 0-16,19 0 0,0 0 0,39 0 15,1 0-15,0 0 0,-60 0 0,20 0 16,-39 0-16,-21 0 0,20 0 0,-19 0 15,-20 0-15,-1 0 0,-19 0 0,0 0 16,0 0 0</inkml:trace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55.46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219F47-5C13-4558-9FD3-4A256EA0FBC3}" emma:medium="tactile" emma:mode="ink">
          <msink:context xmlns:msink="http://schemas.microsoft.com/ink/2010/main" type="inkDrawing" rotatedBoundingBox="22958,11445 23177,8810 23278,8818 23059,11454" semanticType="callout" shapeName="Other">
            <msink:sourceLink direction="with" ref="{4EAD0354-3EE8-4935-9F41-29F588CF88B4}"/>
            <msink:sourceLink direction="with" ref="{B08F237A-60C7-41ED-AC94-FB3C87D33E21}"/>
          </msink:context>
        </emma:interpretation>
      </emma:emma>
    </inkml:annotationXML>
    <inkml:trace contextRef="#ctx0" brushRef="#br0">22169 873 0,'0'20'78,"0"0"-78,0 19 0,0 1 16,0 20-16,0-21 0,0 21 0,0-21 15,0 21-15,0 19 0,0 1 0,0-41 16,0 21-16,0 0 0,0 19 0,0-20 16,0 1-16,0-20 0,0 19 15,0 1-15,0 19 0,0-59 0,0 59 16,-40-19-16,40-21 0,-20 1 0,20 20 15,-20-21-15,20 1 0,0 20 0,0-21 16,0 1-16,-19 0 0,19-1 0,-20 1 16,20 0-16,0-20 0,-20 19 0,20 1 15,0-20-15,0 0 0,0 0 16,0 19-16,0-19 0,0 0 0,0 0 16,0 0-16,0-1 0,0 1 0,0 0 15,0 20-15,0-20 0,0 19 16,0-19-16,0 0 0,0 0 0,0 20 15,-20-40-15,20 19 0,0 1 16,0 0-16,-20 0 0,20 20 16,0-21-1,0 1-15,0 0 0,0 0 0,0 0 16,0 0-16,0-1 16,0 1-16,0 0 15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00.94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F94341-B78B-4293-BF61-B4506402D09C}" emma:medium="tactile" emma:mode="ink">
          <msink:context xmlns:msink="http://schemas.microsoft.com/ink/2010/main" type="inkDrawing" rotatedBoundingBox="28027,8769 28538,10241 27243,10691 26732,9219" semanticType="callout" shapeName="Other"/>
        </emma:interpretation>
      </emma:emma>
    </inkml:annotationXML>
    <inkml:trace contextRef="#ctx0" brushRef="#br0">25761 1389 0,'0'-20'16,"0"0"-16,0 0 15,0 1 32,0-1-47,0 0 16,19 20-16,1 0 0,20 0 15,-20 0-15,19 0 0,-19 0 0,20 0 16,39-20-16,-39 20 0,0-20 0,19 20 16,-19-20-16,19 20 0,1 0 0,-20 0 15,19 0-15,-19 0 0,0 0 0,19 0 16,-19 0-16,0 0 0,-1 0 16,1 0-16,0 0 0,-1-20 0,1 20 15,0-19-15,-1 19 0,-19 0 0,20-20 16,0 20-16,-21 0 0,1 0 0,0 0 15,0 0 1,0 0 203,-20 20-204,0 19-15,0 1 0,0 0 0,0-1 16,0 1-16,0 0 0,-20-1 16,20 21-16,0-20 0,0-20 15,0 19-15,0 1 0,0-20 0,0 19 0,0 1 16,0-20-16,0 39 0,-20-19 0,20 0 16,-20 0-16,20-1 0,-20-19 0,1 20 15,19-1-15,-20 1 0,0 0 0,20-20 16,0-1-16,-20 21 0,20-20 0,-20 20 15,20-20-15,0-1 0,0 1 0,0 0 16,0 0-16,0 0 0,-20 0 16,20-1-16,0 1 0,0 0 0,-19-20 31,-1 0 63,0 20-79,0 0 1,0-20-16,0 0 0,0 0 0,1 20 16,-1-20-16,0 0 15,0 0 1,0 0-16,0 0 0,1 0 15,-1 0-15,-20 0 63,0-20-47,20 0-16,-19 20 0,39-20 0,-20 0 0,-20-19 15,20 19-15,1 20 0,-1-20 16,0 0-16,0 0 15,0 20-15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06.09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51904C-4969-45C2-9C0A-FE101107183F}" emma:medium="tactile" emma:mode="ink">
          <msink:context xmlns:msink="http://schemas.microsoft.com/ink/2010/main" type="inkDrawing" rotatedBoundingBox="29713,10305 29907,8585 30040,8600 29845,10320" shapeName="Other"/>
        </emma:interpretation>
      </emma:emma>
    </inkml:annotationXML>
    <inkml:trace contextRef="#ctx0" brushRef="#br0">167 0 0,'20'20'78,"-20"19"-78,0-19 15,0 20-15,0-1 0,0 1 16,0 0-16,0-20 0,0 19 0,0-19 16,0 0-16,0 20 0,0-1 0,0 1 15,0-20-15,0 20 0,-20-1 0,1-19 16,-21 0-16,0 20 0,40-20 0,-20 19 15,20-19-15,-20 0 16,20 0-16,0 0 0,0-1 0,0 1 16,0 0-16,0 20 0,0-20 0,0-1 15,0 1-15,0 20 0,0 0 16,0-20-16,0-1 0,0 41 16,0 59 15,0-79-16,0-1-15,0-19 16,0 0 0,0 0-16,0 0 0,0 0 15,0-1-15,0 1 16,0 0 0,0 0-16,0 0 0,0 0 15,0 0-15,0-1 0,0 1 16,0 0-16,0 0 15,0 0-15,0 0 16,0-1-16,0 1 31,0 0-15</inkml:trace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07.26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59973D-AAA2-44E7-8218-B30C2E59E61C}" emma:medium="tactile" emma:mode="ink">
          <msink:context xmlns:msink="http://schemas.microsoft.com/ink/2010/main" type="inkDrawing" rotatedBoundingBox="30975,8711 30990,8711 30990,8726 30975,8726" shapeName="Other">
            <msink:destinationLink direction="with" ref="{70854F67-449D-459F-B7CC-0265F4672729}"/>
          </msink:context>
        </emma:interpretation>
      </emma:emma>
    </inkml:annotationXML>
    <inkml:trace contextRef="#ctx0" brushRef="#br0">0 0 0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08.66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854F67-449D-459F-B7CC-0265F4672729}" emma:medium="tactile" emma:mode="ink">
          <msink:context xmlns:msink="http://schemas.microsoft.com/ink/2010/main" type="inkDrawing" rotatedBoundingBox="31566,8213 32756,9873 31699,10630 30509,8970" semanticType="callout" shapeName="Other">
            <msink:sourceLink direction="with" ref="{9E59973D-AAA2-44E7-8218-B30C2E59E61C}"/>
            <msink:sourceLink direction="with" ref="{D1FE37A0-99C0-4E86-8EAF-98E48337B1E2}"/>
          </msink:context>
        </emma:interpretation>
      </emma:emma>
    </inkml:annotationXML>
    <inkml:trace contextRef="#ctx0" brushRef="#br0">19 69 0,'-19'-20'78,"19"0"-62,0 0 0,19 20-16,21 0 15,-20 0-15,0 0 0,0 0 16,-1 0-16,1 0 0,0 0 15,0 0-15,0 0 16,0 0-16,0 0 16,-1 0-16,1 0 15,0 0-15,0 0 0,0 0 16,0 0-16,-1 0 0,1 0 16,0 0-16,0 0 0,0 0 15,0 0-15,0 0 16,-20 20-1,19-20-15,1 0 47,-20 20-31,0 0-16,0 0 16,0 19-16,0-19 0,0 20 15,0-20-15,0 19 0,0-19 0,0 20 16,0 0-16,0-1 0,-20 1 0,1 0 15,19-1-15,-20 1 0,20 0 0,-20-1 16,20 1-16,-20-40 0,20 40 0,-20-20 16,20 19-16,0 1 0,-20 0 15,20-1-15,-20 21 0,20-40 0,0 19 16,0-19-16,-19-20 0,19 20 16,0 0-16,0 0 0,0 0 15,0-1 1,0 1-16,0 0 31,0 0-31,0 0 0,0 0 16,0 0-16,0-1 15,0 1-15,0 0 0,0 0 16,0 0-16,0 0 16,0-1-16,0 1 15,0 0 1,0 0-16,0 0 0,0 0 31,19 0-15,1-1-1,0-19-15,0 20 0,-20 0 16,20-20-16,0 0 0,0 0 16,19 0-16,-19 0 0,20 0 0,-1 0 15,1 0-15,0 0 16,0 0-16,-1 0 0,1 0 0,19 0 15,1 0-15,-20 0 0,-21 0 0,21 0 16,-20 0-16,20 0 0,-1 0 16,-19 0-16,20 0 0,-20 0 0,0 0 15,-1 0-15,1-20 0,0 20 16,-20-20-16,20 1 16,0 19-16,0 0 15,-1 0-15,1 0 16,-20-20-16,20 0 0,0 20 0,-20-20 15,20 0-15,0 20 0,-20-20 0,20 0 16,-1 1-16,-19-1 16,20 0-16,-20 0 0,20 0 0,0 20 15,-20-20-15,0 1 0,0-41 16,0 40 0,0 0-1,0 0-15,0 1 16,0-1-1,0 0-15,0 0 16,0 0 0,0 0-1,0 1 1,0-1 0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0.56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FE37A0-99C0-4E86-8EAF-98E48337B1E2}" emma:medium="tactile" emma:mode="ink">
          <msink:context xmlns:msink="http://schemas.microsoft.com/ink/2010/main" type="inkDrawing" rotatedBoundingBox="30726,8815 30782,8694 30817,8711 30760,8831" shapeName="Other">
            <msink:destinationLink direction="with" ref="{70854F67-449D-459F-B7CC-0265F4672729}"/>
          </msink:context>
        </emma:interpretation>
      </emma:emma>
    </inkml:annotationXML>
    <inkml:trace contextRef="#ctx0" brushRef="#br0">3 119 0,'0'-20'140,"0"-20"-93,0 20-31,20 1 93,0 19-93,-20-20-16,20 20 0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0.9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660343-D211-4DF9-B776-3788CDBE5106}" emma:medium="tactile" emma:mode="ink">
          <msink:context xmlns:msink="http://schemas.microsoft.com/ink/2010/main" type="inkDrawing" rotatedBoundingBox="30817,8711 30876,8711 30876,8726 30817,8726" shapeName="Other"/>
        </emma:interpretation>
      </emma:emma>
    </inkml:annotationXML>
    <inkml:trace contextRef="#ctx0" brushRef="#br0">0 0 0,'20'0'125,"-1"0"-94,1 0 1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38.57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AF1918-26D0-4BA5-A5EF-0E401A220882}" emma:medium="tactile" emma:mode="ink">
          <msink:context xmlns:msink="http://schemas.microsoft.com/ink/2010/main" type="inkDrawing" rotatedBoundingBox="6810,10102 7976,7778 8344,7962 7177,10286" semanticType="callout" shapeName="Other">
            <msink:sourceLink direction="with" ref="{8594EA70-085D-4DAE-8277-2CE74BA8627B}"/>
          </msink:context>
        </emma:interpretation>
      </emma:emma>
    </inkml:annotationXML>
    <inkml:trace contextRef="#ctx0" brushRef="#br0">6969-159 0,'0'20'109,"0"20"-109,0-21 16,0 21-16,0 20 0,0-21 0,0 1 15,0 20-15,0-21 0,0 21 0,0-20 16,0-1-16,0 21 0,0-21 0,0 21 15,0-20-15,0-1 0,-20 1 0,20 0 16,-20-1-16,0 1 0,20 0 0,0-1 16,0-19-16,-20 0 0,20 20 0,-20-20 15,20-1-15,-20 21 0,1-20 0,19 0 16,-20 20-16,20-21 0,-20 1 0,20 0 16,-20 0-16,0 0 0,20 0 0,0-1 15,-20 21-15,1-20 0,19 0 0,-20 0 16,20 0-16,-20-1 0,0 21 15,20-20-15,-20 20 0,0-21 0,1-19 16,-1 40-16,20-20 0,-20 0 0,0 20 16,0-21-16,0 1 0,0-20 0,1 20 15,-1 0-15,20 0 0,-20 0 0,-20 19 16,20-19-16,-19 0 0,19-20 0,-20 20 16,0 39-16,1-39 0,-1 0 0,0 0 15,1-20-15,-1 40 0,20 19 0,20-19 16,-20 19-16,20-19 0,-20-20 0,-19-20 15,-21 0 1,40 0 0,20 20-1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4:40.58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94EA70-085D-4DAE-8277-2CE74BA8627B}" emma:medium="tactile" emma:mode="ink">
          <msink:context xmlns:msink="http://schemas.microsoft.com/ink/2010/main" type="inkDrawing" rotatedBoundingBox="8416,7142 11244,9845 9981,11167 7153,8463" shapeName="Other">
            <msink:destinationLink direction="with" ref="{9CAF1918-26D0-4BA5-A5EF-0E401A220882}"/>
          </msink:context>
        </emma:interpretation>
      </emma:emma>
    </inkml:annotationXML>
    <inkml:trace contextRef="#ctx0" brushRef="#br0">6175 555 0,'0'-19'94,"0"-1"-94,0 0 16,20 0-16,39 0 0,1 20 15,158-20-15,-119 1 16,-19 19-16,19 0 0,-20 0 0,-19 0 16,39 0-16,-20 0 0,20 0 0,-19 0 15,19 0-15,-39 0 0,39 0 0,-40 0 16,1 0-16,-1 0 0,1 0 0,-20 0 16,-1 0-16,1 0 0,0 0 0,-1 0 15,1 0-15,20 0 0,-21 0 0,1 0 16,0 0-16,-1 0 0,21 0 0,-20 0 15,-1 0-15,1 0 0,0 0 0,-40-20 16,39 20-16,-19 0 0,0 0 0,0 0 16,0 0-16,0 0 15,-1 0 79,1 0-78,0 20 15,-20-1-31,0 1 0,0 40 0,0-21 16,0 1-16,0 0 0,0 19 15,0-19-15,0 20 0,0-21 0,0 21 16,0-21-16,0 21 0,0 0 0,0-21 15,0 41-15,-20-41 0,0 1 0,20 20 16,-19-21-16,-1 1 0,20 0 0,-20-1 16,20 1-16,-20 0 0,0-1 0,20-19 15,0 20-15,-20 0 0,20-21 16,-20 1-16,20 0 0,0 0 0,0 0 16,0 0-16,0-1 0,0 1 15,0 0-15,0 20 0,0-20 0,-19 0 16,19 19-16,0-19 0,0 0 15,0 59 1,0 1 0,0-61-16,0 21 0,0-20 15,0 0-15,0 0 0,0 0 0,0-1 16,0 1-16,0 0 16,0 0-1,0 0-15,0 0 16,0-1-1,0 1 1,19 0 0,1 0-1,0 0-15,0 0 16,0-20-16,20 0 16,-21 0-16,21 0 0,-20 0 0,20 0 15,39 0-15,-39 0 0,19 0 0,1 0 16,-1 0-16,1 0 0,39-20 0,-39 20 15,-1 0-15,40-20 0,-59 20 0,0-20 16,-20 0-16,19 20 0,1-20 0,-20 20 16,19-19-16,-19 19 0,0 0 15,0 0-15,0-20 0,0 20 16,-20-20 0,0 0 15,0 0-31,0 0 15,0 1 1,0-1 0,0 0-16,0 0 0,0 0 15,0 0-15,0 0 0,0 1 16,0-1-16,0 0 0,0-20 0,0 20 16,0 1-16,0-1 0,0-20 0,0 0 15,0 21-15,0-21 0,0 0 0,0 0 16,0 21-16,0-21 0,0 20 15,0 0-15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4.036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88B04BD-AD89-4D77-8948-0785E7B27898}" emma:medium="tactile" emma:mode="ink">
          <msink:context xmlns:msink="http://schemas.microsoft.com/ink/2010/main" type="inkDrawing" rotatedBoundingBox="20767,4895 20938,3307 21005,3314 20834,4903" semanticType="callout" shapeName="Other">
            <msink:sourceLink direction="with" ref="{6745026E-8B54-4061-8614-C08B8E30A99A}"/>
          </msink:context>
        </emma:interpretation>
      </emma:emma>
    </inkml:annotationXML>
    <inkml:trace contextRef="#ctx0" brushRef="#br0">12184-774 0,'-20'0'0,"20"20"16,0 0-16,0 0 15,0 0-15,0-1 0,0 21 16,0-20-16,0 20 0,0 19 15,0-19-15,-40 19 0,40-19 0,-19 39 16,19-19-16,-20 0 0,20-1 0,0 20 16,-20-19-16,20 0 0,-20-21 0,0 21 15,20 19-15,0-39 0,0 19 0,0-19 16,0 0-16,0-1 0,0-19 16,0 0-16,0 0 0,0 0 0,0 0 15,0-1-15,0 1 0,0 0 16,0 0-16,0 0 15,0 0-15,0 0 16,0-1-16,0 1 0,0 0 16,-20 0-16,20 0 15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4.07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58CAA2-64A1-40ED-BC4C-4F3AF30089D5}" emma:medium="tactile" emma:mode="ink">
          <msink:context xmlns:msink="http://schemas.microsoft.com/ink/2010/main" type="inkDrawing" rotatedBoundingBox="1764,11925 4362,11730 4367,11803 1770,11997" shapeName="Other">
            <msink:destinationLink direction="with" ref="{4425D616-D4D7-40D1-A607-463755C99270}"/>
          </msink:context>
        </emma:interpretation>
      </emma:emma>
    </inkml:annotationXML>
    <inkml:trace contextRef="#ctx0" brushRef="#br0">757 3988 0,'20'0'62,"0"0"-62,0 0 0,20 0 16,39 0-16,-19 0 0,-21 0 0,21 0 16,-1 0-16,41 0 0,-41 0 0,20 0 15,-19 0-15,39-19 0,0 19 0,-39 0 16,79 0-16,0 0 0,-20-20 0,0 20 16,-20-20-16,-39 20 0,39-20 0,-40 20 15,1 0-15,39-20 0,-59 20 0,19-39 16,-19 39-16,0-20 0,-1 20 0,-19 0 15,20 0-15,-20 0 16,0 0-16,-1 0 0,1 0 16,0 0-16,0 0 15,0 0-15,0 0 0,0 0 16,-1 0-16,1 0 0,0 0 16,0 0-16,0 0 0,0 0 0,-1 0 15,1 0-15,0 0 16,0 0-16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6.21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425D616-D4D7-40D1-A607-463755C99270}" emma:medium="tactile" emma:mode="ink">
          <msink:context xmlns:msink="http://schemas.microsoft.com/ink/2010/main" type="inkDrawing" rotatedBoundingBox="1071,12522 4484,12541 4479,13357 1067,13338" semanticType="callout" shapeName="Other">
            <msink:sourceLink direction="with" ref="{5F58CAA2-64A1-40ED-BC4C-4F3AF30089D5}"/>
          </msink:context>
        </emma:interpretation>
      </emma:emma>
    </inkml:annotationXML>
    <inkml:trace contextRef="#ctx0" brushRef="#br0">0 183 0,'0'-20'46,"0"1"-46,20 19 32,0 0-32,19 0 0,1 0 15,19 0-15,1 0 0,-20 0 0,19 0 16,1 0-16,-21 0 0,61 0 0,-41 0 16,1 0-16,39 0 0,-39 0 0,19 0 15,0 0-15,-19 0 0,19 0 0,1 0 16,-21 0-16,1 0 0,-1 0 0,1 0 15,19 0-15,-19 0 0,-1 0 0,1 0 16,-21 0-16,21 0 0,19-20 0,-39 20 16,19 0-16,-19 0 0,0 0 0,19 0 15,-19 0-15,20 0 0,-21 0 0,1-20 16,0 20-16,-1-40 0,1 40 0,0 0 16,-1 0-16,-19 0 0,20 0 15,0-20-15,-1 20 0,1 0 0,0 0 16,-1 0-16,-19 0 0,20 0 0,0 0 15,-21-20-15,1 20 0,0 0 0,20 0 16,-20 0-16,-1 0 0,1 0 0,0 0 16,-20-19-1,20 19-15,0 0 0,0 0 16,0 0-16,-1 0 0,1 0 16,0 0-1,0 0 1,0 0-16,0 0 15,-1 0 1,1 0 78,0 0-79,0 0 1,0 0-16,0 0 16,0 0-1,-1 0-15,1 0 16,0 0-16,-20 19 266,0 1-251,-40 0-15,21 0 0,-41 79 16,0-59-1,21 0-15,19-1 0,-20 1 0,1 0 16,-1 19-16,0-19 0,20 19 0,0-19 16,-19 0-16,19-20 0,0 19 0,0 1 15,0-20-15,1 0 0,19-1 0,0 1 16,0 0 0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4.87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236A334-1D9E-40C7-8994-04F8915A00C4}" emma:medium="tactile" emma:mode="ink">
          <msink:context xmlns:msink="http://schemas.microsoft.com/ink/2010/main" type="inkDrawing" rotatedBoundingBox="1169,13294 1176,12559 1196,12560 1189,13295" semanticType="callout" shapeName="Other"/>
        </emma:interpretation>
      </emma:emma>
    </inkml:annotationXML>
    <inkml:trace contextRef="#ctx0" brushRef="#br0">182 4623 0,'0'40'62,"0"-20"-46,0 0-16,0 19 0,0-19 15,0 20-15,0 0 0,0-1 0,0 21 16,0-20-16,0-1 0,0 1 0,0 0 16,0-1-16,0 1 0,0-20 0,0 20 15,0-21-15,0 1 0,0 0 16,0 0-16,0 0 15,-20-20 32,20 20-31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7.09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C4A1AF-F5FC-4867-893A-C66CFCE82E15}" emma:medium="tactile" emma:mode="ink">
          <msink:context xmlns:msink="http://schemas.microsoft.com/ink/2010/main" type="inkDrawing" rotatedBoundingBox="2608,13802 3037,12272 3123,12296 2694,13826" semanticType="callout" shapeName="Other">
            <msink:sourceLink direction="with" ref="{EF939D8E-4293-44FD-BB3E-D492826BD1F4}"/>
          </msink:context>
        </emma:interpretation>
      </emma:emma>
    </inkml:annotationXML>
    <inkml:trace contextRef="#ctx0" brushRef="#br0">436 0 0,'-20'0'62,"0"0"-46,20 19-16,0 1 0,0 20 16,0 0-16,0-1 0,-19 1 0,19 0 15,-20-1-15,0 21 0,20-20 16,0 19-16,0-19 0,-20 19 0,20 1 16,-20 19-16,0-39 0,20 0 0,-39 19 15,19-19-15,0 19 0,20-19 0,-20 0 16,0 39-16,20-59 0,-20 0 0,1 20 15,-1-1-15,0 21 0,20-40 0,0-1 16,-20 1-16,20 20 0,-20-20 0,20 0 16,0 0-16,-20-1 15,20 1-15,0 0 16,-19-20-16,19 20 0,0 0 47,0 0-47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20.68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939D8E-4293-44FD-BB3E-D492826BD1F4}" emma:medium="tactile" emma:mode="ink">
          <msink:context xmlns:msink="http://schemas.microsoft.com/ink/2010/main" type="inkDrawing" rotatedBoundingBox="745,14231 2732,13947 2740,14003 753,14286" shapeName="Other">
            <msink:destinationLink direction="with" ref="{A6C4A1AF-F5FC-4867-893A-C66CFCE82E15}"/>
            <msink:destinationLink direction="with" ref="{005A112D-A362-4F3E-B518-9E833853D927}"/>
          </msink:context>
        </emma:interpretation>
      </emma:emma>
    </inkml:annotationXML>
    <inkml:trace contextRef="#ctx0" brushRef="#br0">1985 0 0,'-20'0'79,"0"0"-64,0 0-15,-19 0 16,19 0-16,-20 0 0,0 20 0,-19-20 15,-1 0-15,21 20 0,-61-20 16,61 20-16,-21-20 0,-39 0 0,39 0 0,-19 20 16,-20-1-16,39-19 0,-39 40 0,40-40 15,-41 20-15,41-20 0,-1 20 16,1-20-16,19 20 0,0-20 0,1 0 16,-1 0-16,0 0 0,20 19 0,-19-19 15,19 0-15,0 0 0,0 20 0,0-20 16,1 0-16,-1 0 15,0 0-15,-20 0 0,0 0 16,21 0-16,-1 20 16,0-20-16,0 0 0,0 0 15,0 20-15,20 0 16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7.4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789B9F-AEA0-4389-B538-5B9CBCC8ED27}" emma:medium="tactile" emma:mode="ink">
          <msink:context xmlns:msink="http://schemas.microsoft.com/ink/2010/main" type="inkDrawing" rotatedBoundingBox="1930,13193 1968,13352 1935,13360 1896,13201" semanticType="callout" shapeName="Other">
            <msink:sourceLink direction="with" ref="{BFBD3AE2-624E-45D3-B0D0-09C533A41362}"/>
          </msink:context>
        </emma:interpretation>
      </emma:emma>
    </inkml:annotationXML>
    <inkml:trace contextRef="#ctx0" brushRef="#br0">-1171 158 0,'0'20'94,"0"0"-94,0 0 16,0 0-16,0 0 0,0 0 0,20-20 15,-20 19-15,20-19 0,-20 20 16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7.54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BD3AE2-624E-45D3-B0D0-09C533A41362}" emma:medium="tactile" emma:mode="ink">
          <msink:context xmlns:msink="http://schemas.microsoft.com/ink/2010/main" type="inkDrawing" rotatedBoundingBox="1964,13354 1984,13374 1973,13384 1953,13364" shapeName="Other">
            <msink:destinationLink direction="with" ref="{75789B9F-AEA0-4389-B538-5B9CBCC8ED27}"/>
          </msink:context>
        </emma:interpretation>
      </emma:emma>
    </inkml:annotationXML>
    <inkml:trace contextRef="#ctx0" brushRef="#br0">-1131 317 0,'20'20'15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8.03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05216A-5A21-4DD0-B9D2-E177D4DDD300}" emma:medium="tactile" emma:mode="ink">
          <msink:context xmlns:msink="http://schemas.microsoft.com/ink/2010/main" type="inkDrawing" rotatedBoundingBox="1805,13553 1805,13751 1790,13751 1790,13553" shapeName="Other"/>
        </emma:interpretation>
      </emma:emma>
    </inkml:annotationXML>
    <inkml:trace contextRef="#ctx0" brushRef="#br0">-1290 516 0,'0'19'47,"0"1"-47,0 0 16,0 0-16,0 0 15,0 0-15,0 0 0,0-1 16,0 1-16,0 0 16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8.4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F9C1A2-8802-4557-B384-C049DFC5F008}" emma:medium="tactile" emma:mode="ink">
          <msink:context xmlns:msink="http://schemas.microsoft.com/ink/2010/main" type="inkDrawing" rotatedBoundingBox="3095,13037 3110,13037 3110,13052 3095,13052" shapeName="Other"/>
        </emma:interpretation>
      </emma:emma>
    </inkml:annotationXML>
    <inkml:trace contextRef="#ctx0" brushRef="#br0">0 0 0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8.54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052401-5183-471C-94D0-2F10DA81B7B7}" emma:medium="tactile" emma:mode="ink">
          <msink:context xmlns:msink="http://schemas.microsoft.com/ink/2010/main" type="inkDrawing" rotatedBoundingBox="3135,13037 3214,13037 3214,13052 3135,13052" shapeName="Other"/>
        </emma:interpretation>
      </emma:emma>
    </inkml:annotationXML>
    <inkml:trace contextRef="#ctx0" brushRef="#br0">40 0 0,'20'0'0,"-1"0"0,21 0 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7.161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A2ABC91-EB14-45C9-8149-024493A7195C}" emma:medium="tactile" emma:mode="ink">
          <msink:context xmlns:msink="http://schemas.microsoft.com/ink/2010/main" type="inkDrawing" rotatedBoundingBox="24148,5050 24502,4255 24542,4273 24189,5068" semanticType="callout" shapeName="Other">
            <msink:sourceLink direction="with" ref="{5F1F8003-93A8-4687-8A51-820178178022}"/>
          </msink:context>
        </emma:interpretation>
      </emma:emma>
    </inkml:annotationXML>
    <inkml:trace contextRef="#ctx0" brushRef="#br0">15716 179 0,'0'20'0,"-20"-1"0,1 1 16,19 0-16,0 0 0,-20 0 0,20 0 16,-20 0-16,20 19 0,-20 1 0,0-20 15,0 19-15,0-19 0,20 20 0,-19 0 16,-1-1-16,0-19 0,20 0 0,-20-20 15,0 40-15,20-20 0,0 19 0,-20 1 16,20-20-16,-19 19 0,19-19 16,0 0-16,-20-20 0,20 20 0,-20 0 15,0 0-15,20-1 0</inkml:trace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8.81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891548-3871-426E-8E6B-5AF775AE4434}" emma:medium="tactile" emma:mode="ink">
          <msink:context xmlns:msink="http://schemas.microsoft.com/ink/2010/main" type="inkDrawing" rotatedBoundingBox="3453,12981 3590,13064 3568,13099 3432,13016" shapeName="Other"/>
        </emma:interpretation>
      </emma:emma>
    </inkml:annotationXML>
    <inkml:trace contextRef="#ctx0" brushRef="#br0">337-20 0,'20'0'31,"0"0"-15,0 0 0,0 0-1,0 20 32,-20 0-31,19-1-1,1 1 1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19.62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8BF112-A135-4CED-BE36-78289D9B26F2}" emma:medium="tactile" emma:mode="ink">
          <msink:context xmlns:msink="http://schemas.microsoft.com/ink/2010/main" type="inkDrawing" rotatedBoundingBox="3386,13532 3393,13333 3411,13334 3405,13533" shapeName="Other"/>
        </emma:interpretation>
      </emma:emma>
    </inkml:annotationXML>
    <inkml:trace contextRef="#ctx0" brushRef="#br0">317 297 0,'-19'0'31,"19"20"-15,0 0 0,0 0-16,0 0 15,0 0-15,0-1 0,0 41 31,0-40-31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21.60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0FCCB1-1121-42AE-A523-A7FC55DFD550}" emma:medium="tactile" emma:mode="ink">
          <msink:context xmlns:msink="http://schemas.microsoft.com/ink/2010/main" type="inkDrawing" rotatedBoundingBox="2837,14279 4862,14384 4857,14477 2832,14372" shapeName="Other">
            <msink:destinationLink direction="with" ref="{005A112D-A362-4F3E-B518-9E833853D927}"/>
            <msink:destinationLink direction="with" ref="{26A5C2E2-59B9-4FFC-B642-F9B76E75D159}"/>
          </msink:context>
        </emma:interpretation>
      </emma:emma>
    </inkml:annotationXML>
    <inkml:trace contextRef="#ctx0" brushRef="#br0">0 0 0,'40'0'172,"-1"0"-172,-19 0 0,20 0 16,0 20-16,-1-20 0,21 20 0,-20-20 16,19 19-16,-19-19 0,-1 20 0,21-20 15,-20 20-15,-1-20 0,1 20 0,0-20 16,39 0-16,-59 0 0,20 0 15,-1 0-15,41 0 0,-61 0 0,21 0 16,40 0-16,-21 0 0,1 0 0,-21 0 16,21 0-16,-20 0 0,19 0 0,1 0 15,39 0-15,-40 0 0,1 0 0,-1 0 16,21 0-16,-41 0 0,1 0 0,-20 0 16,20 0-16,-20 0 0,-1 0 0,1 0 15,0 0-15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22.31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5A112D-A362-4F3E-B518-9E833853D927}" emma:medium="tactile" emma:mode="ink">
          <msink:context xmlns:msink="http://schemas.microsoft.com/ink/2010/main" type="inkDrawing" rotatedBoundingBox="2536,14637 2621,14840 2593,14852 2507,14649" semanticType="callout" shapeName="Other">
            <msink:sourceLink direction="with" ref="{1D0FCCB1-1121-42AE-A523-A7FC55DFD550}"/>
            <msink:sourceLink direction="with" ref="{EF939D8E-4293-44FD-BB3E-D492826BD1F4}"/>
          </msink:context>
        </emma:interpretation>
      </emma:emma>
    </inkml:annotationXML>
    <inkml:trace contextRef="#ctx0" brushRef="#br0">0 0 0,'19'0'78,"-19"20"-78,0 0 16,0 0-16,0-1 0,20-19 0,-20 20 15,0 0-15,20 0 0,0 0 16,-20 0 0,0-1-16,20-19 15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23.46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A5C2E2-59B9-4FFC-B642-F9B76E75D159}" emma:medium="tactile" emma:mode="ink">
          <msink:context xmlns:msink="http://schemas.microsoft.com/ink/2010/main" type="inkDrawing" rotatedBoundingBox="1838,15165 2999,14745 3184,15256 2023,15676" semanticType="callout" shapeName="Other">
            <msink:sourceLink direction="with" ref="{1D0FCCB1-1121-42AE-A523-A7FC55DFD550}"/>
            <msink:sourceLink direction="with" ref="{24154BBA-F55B-46F2-84DD-39FFC9DB689A}"/>
          </msink:context>
        </emma:interpretation>
      </emma:emma>
    </inkml:annotationXML>
    <inkml:trace contextRef="#ctx0" brushRef="#br0">0 0 0,'40'0'62,"-1"0"-62,21 0 0,-40 0 16,19 0-16,21 0 0,-20 0 15,-1 0-15,21 0 0,-21 0 0,21 0 16,-20 0-16,39 0 0,-59 0 0,0 0 16,19 0-16,-19 0 0,0 0 0,0 0 15,0 0-15,0 0 0,-1 0 16,1 0-16,20 0 15,-20 0-15,0 0 0,19 0 16,-19 0-16,0 0 0,0 0 16,0 0-16,0 0 15,-1 0-15,1 0 0,20 0 16,-20 0-16,0 0 0,-60 40 187,-39 0-171,79-20-16,-100 39 0,21-39 16,19 20-16,1-21 0,-40 1 0,39 20 15,-19-20-15,19 0 0,1-1 0,19 1 16,-39 0-16,59-20 0,-40 20 0,21 0 16,19-20-16,0 20 0,0-20 15,20 20-15,-20-20 188,20 19-188,-20 1 0,20 0 0,0 0 15</inkml:trace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23.79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154BBA-F55B-46F2-84DD-39FFC9DB689A}" emma:medium="tactile" emma:mode="ink">
          <msink:context xmlns:msink="http://schemas.microsoft.com/ink/2010/main" type="inkDrawing" rotatedBoundingBox="1923,15694 2022,15671 2025,15686 1927,15709" shapeName="Other">
            <msink:destinationLink direction="with" ref="{26A5C2E2-59B9-4FFC-B642-F9B76E75D159}"/>
          </msink:context>
        </emma:interpretation>
      </emma:emma>
    </inkml:annotationXML>
    <inkml:trace contextRef="#ctx0" brushRef="#br0">99 0 0,'-19'0'31,"-1"20"-15,0-20 0,0 0-16,0 0 15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5:24.59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540111-88A6-454A-A1BB-E8BA701947A5}" emma:medium="tactile" emma:mode="ink">
          <msink:context xmlns:msink="http://schemas.microsoft.com/ink/2010/main" type="inkDrawing" rotatedBoundingBox="1775,15442 2599,15974 2533,16074 1709,15543" semanticType="callout" shapeName="Other"/>
        </emma:interpretation>
      </emma:emma>
    </inkml:annotationXML>
    <inkml:trace contextRef="#ctx0" brushRef="#br0">0 22 0,'0'-19'93,"20"19"-93,-20 19 16,0 21-16,20-20 0,0 0 0,0 0 16,0-20-16,0 39 0,-1-19 0,21 0 15,0 20-15,-1-1 0,1-19 0,20 0 16,-21 40-16,1-40 0,0-1 16,-20 1-16,19-20 0,-19 0 0,20 20 15,-20 0-15,-1-20 0,1 20 0,0 0 16,0-20 140,20 0-156,-21 0 0,1 0 16,0 0-16,0 0 0,0 0 15</inkml:trace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6:49.4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37EEE6-8BE1-4E42-BBC6-9050788865FE}" emma:medium="tactile" emma:mode="ink">
          <msink:context xmlns:msink="http://schemas.microsoft.com/ink/2010/main" type="inkDrawing" rotatedBoundingBox="3287,9284 3589,8359 3639,8375 3336,9300" semanticType="callout" shapeName="Other"/>
        </emma:interpretation>
      </emma:emma>
    </inkml:annotationXML>
    <inkml:trace contextRef="#ctx0" brushRef="#br0">338 0 0,'-20'20'78,"20"20"-78,-20-20 0,0 19 16,0 1-16,1 0 0,-1 0 15,20-1-15,-20 21 0,0-1 0,0 21 16,-20-21-16,40-39 0,0 20 0,0-20 16,0-1-16,0 21 0,-19 0 0,19-1 15,-20-19-15,20 0 0,-20 0 0,20 0 16,-20-20-16,20 20 0,0 0 15,-20-20 64,20 19-64,-20-19-15,20 20 0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4T03:36:50.09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D4B92C-EA2D-42DB-AB74-D4DA4205005E}" emma:medium="tactile" emma:mode="ink">
          <msink:context xmlns:msink="http://schemas.microsoft.com/ink/2010/main" type="inkDrawing" rotatedBoundingBox="4117,7852 4801,9839 4672,9883 3988,7897" semanticType="callout" shapeName="Other"/>
        </emma:interpretation>
      </emma:emma>
    </inkml:annotationXML>
    <inkml:trace contextRef="#ctx0" brushRef="#br0">0 0 0,'20'40'47,"0"-20"-47,79 138 32,-59-118-32,-21-1 0,1 1 15,0 0-15,0-1 0,0 40 0,0-39 16,19 20-16,-19-1 0,0-19 0,-20 19 15,20 20-15,0-19 0,-1-1 0,1 20 16,-20-19-16,20-20 0,-20 19 0,0 0 16,0 1-16,20 19 0,0-19 0,0-21 15,0 1-15,-20-1 0,39 1 0,-39-20 16,20 19-16,0 1 0,0 0 0,-20-1 16,20-19-16,-1 0 0,1 0 15,0-20-15,0 20 0,0-1 16,-20 1-16,20 0 15,-20 0 1,20-20 0</inkml:trace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3:57:50.12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83D22E-E4E8-4241-86ED-00B4D53D2F4B}" emma:medium="tactile" emma:mode="ink">
          <msink:context xmlns:msink="http://schemas.microsoft.com/ink/2010/main" type="writingRegion" rotatedBoundingBox="2787,7913 26467,6935 26534,8566 2854,9544"/>
        </emma:interpretation>
      </emma:emma>
    </inkml:annotationXML>
    <inkml:traceGroup>
      <inkml:annotationXML>
        <emma:emma xmlns:emma="http://www.w3.org/2003/04/emma" version="1.0">
          <emma:interpretation id="{2A2A0792-00AC-4200-ADAB-3148F350D7D8}" emma:medium="tactile" emma:mode="ink">
            <msink:context xmlns:msink="http://schemas.microsoft.com/ink/2010/main" type="paragraph" rotatedBoundingBox="2787,7913 26467,6935 26534,8566 2854,95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44C646-0EDB-4FAC-9606-36620E384BBD}" emma:medium="tactile" emma:mode="ink">
              <msink:context xmlns:msink="http://schemas.microsoft.com/ink/2010/main" type="line" rotatedBoundingBox="2787,7913 26467,6935 26534,8566 2854,9544"/>
            </emma:interpretation>
          </emma:emma>
        </inkml:annotationXML>
        <inkml:traceGroup>
          <inkml:annotationXML>
            <emma:emma xmlns:emma="http://www.w3.org/2003/04/emma" version="1.0">
              <emma:interpretation id="{087EE29F-EB1B-4EB8-8D43-3EB0AD93E53C}" emma:medium="tactile" emma:mode="ink">
                <msink:context xmlns:msink="http://schemas.microsoft.com/ink/2010/main" type="inkWord" rotatedBoundingBox="2817,8631 3728,8593 3730,8649 2819,86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 0,'20'20'140,"0"-20"-140,0 0 0,0 0 16,-1 0-16,21 0 0,-20 0 0,20 0 16,-21 0-16,1 0 0,20 0 0,-20 0 15,0 0-15,0 0 0,-1 0 0,1 0 16,20 0-16,-20 0 15,0 0-15,-1 0 0,1 0 0,0 0 16,0 0 62,0 0-78,0 0 16,-1 0 156,1 0-125,0 0-16,0 0-16,0 0 1,0 0 15,0 0-31,-1 0 16,1 0-16,0 0 47,0 0-32,0 0 1,0 0 62,-1 0-62,1 0-16,-20-20 15,20 20-15,0 0 16</inkml:trace>
        </inkml:traceGroup>
        <inkml:traceGroup>
          <inkml:annotationXML>
            <emma:emma xmlns:emma="http://www.w3.org/2003/04/emma" version="1.0">
              <emma:interpretation id="{AC35D0EC-9D9F-4FC5-BC2E-BF857EC8BBFF}" emma:medium="tactile" emma:mode="ink">
                <msink:context xmlns:msink="http://schemas.microsoft.com/ink/2010/main" type="inkWord" rotatedBoundingBox="5026,8287 6072,8244 6113,9246 5068,929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49.8741">2580-356 0,'-20'0'16,"0"0"0,20 20 46,20-20-46,0 0-16,0 0 0,0 0 15,-1 0-15,1 0 16,0 0-16,0 0 0,0 0 16,0 0-16,-1 0 0,21 0 0,-20 20 15,0 0-15,0-20 16,0 0-16</inkml:trace>
          <inkml:trace contextRef="#ctx0" brushRef="#br0" timeOffset="2389.9027">2242 438 0,'40'0'93,"-20"0"-93,0 0 0,20 0 0,-21 0 16,1 0-16,20 0 0,-20 0 0,19 0 16,1 0-16,-20 0 0,0 0 0,0 0 15,0 0 1,-1 0-16,1 0 0,0 0 15,0 0-15,-20 20 16,20-20-16,0 0 0,-1 0 16,1 0-16,0 0 15,0 0-15,0 0 32,0 0-32,0 0 15,-1 0-15,1 0 0,0 20 16,0-20-1,0 0 1,0 19 31,-20 1-31,19-20-1,1 20 1,0-20-16,0 0 15,0 0-15,0 0 0,-1 0 16,1 0-16,0 0 0,0 0 16,0 0-16,0 0 0,0 0 15,-1 0-15,1 20 94,-20 0-47,0 0-47,0 0 16</inkml:trace>
        </inkml:traceGroup>
        <inkml:traceGroup>
          <inkml:annotationXML>
            <emma:emma xmlns:emma="http://www.w3.org/2003/04/emma" version="1.0">
              <emma:interpretation id="{A9C9A1B0-C6B9-4662-9934-D4995237BE1F}" emma:medium="tactile" emma:mode="ink">
                <msink:context xmlns:msink="http://schemas.microsoft.com/ink/2010/main" type="inkWord" rotatedBoundingBox="7147,8144 8133,8103 8175,9109 7188,914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970.0506">4366 379 0,'39'0'156,"-19"0"-156,0 0 0,0 0 0,20 0 16,-20 0-16,-1 0 0,1 0 15,0 0-15,0 0 0,0 0 16,0 0-16,-1 0 16,1 0-16,0 0 0,0 0 15,0 0-15,0 20 16,-1-20-16,1 20 15,0-20-15,0 0 16,0 0 15,0 0-31,0 0 0,-1 0 16,1 0-16,-20 20 0,20-20 0,-20 20 16,20-20-16,0 0 15,0 0 32,-1 0-47,1 0 16,0 0-16,0 0 0,0 0 15,20 0-15,-21 0 0,1 0 16,0 0-16,0 0 16,0 0-16,0 0 15,-1 0-15,1 0 78,-20 20-46,20-20 30,0 0-62</inkml:trace>
          <inkml:trace contextRef="#ctx0" brushRef="#br0" timeOffset="3749.1848">4505-78 0,'0'20'47,"20"-20"-47,-1 0 0,1 0 16,0-20-16,0 20 0,0 0 15,0 0-15,-1 0 0,1 0 16,0 0-16,0 0 15,0 0 1,0 0-16,-1 0 16,1 0-16,0 0 0,0 0 15,0 0-15,0 0 16,0 0 0</inkml:trace>
          <inkml:trace contextRef="#ctx0" brushRef="#br0" timeOffset="3139.8555">4564-495 0,'20'0'78,"20"0"-78,-20 0 16,-1 0-16,21 0 0,0 0 0,-20 0 15,19 0-15,21 0 0,-20 0 0,-1 0 16,1 0-16,0 0 0,-1 0 15,1 0-15,-20 0 0,0 0 0,0 0 16,-1 0-16,1 0 0,0 0 16</inkml:trace>
        </inkml:traceGroup>
        <inkml:traceGroup>
          <inkml:annotationXML>
            <emma:emma xmlns:emma="http://www.w3.org/2003/04/emma" version="1.0">
              <emma:interpretation id="{4960C517-89F7-4D24-99FB-249E0D47E29C}" emma:medium="tactile" emma:mode="ink">
                <msink:context xmlns:msink="http://schemas.microsoft.com/ink/2010/main" type="inkWord" rotatedBoundingBox="9261,8115 10584,8060 10628,9119 9305,917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046.548">6727-217 0,'20'-20'62,"20"20"-62,-20-20 0,-1 20 16,21-19-16,20-1 0,-21 0 16,21 20-16,-1-20 0,-19 0 0,0 20 15,-1 0-15,1-20 0,0 20 0,-1-20 16,-19 1-16,0 19 0,0 0 0,0 0 15,0 0 1,0 0-16,-1 0 0,1 0 16,0 0-16,0 0 15,0 0-15,0 0 16,-1 0-16,1 0 0,0 0 16,0 0-16,0 0 15,0 0-15,0 0 16,-1 0 15,1 0-15,0 19-1,-20 21 1,0-20-16,0 0 16,20 0-1,-20 0 16,0-1-15,0 1-16,0 0 16,0 0-16,0 0 15,0 0 1,0-1-16,0 1 31,0 0-31,0 0 16,0 0-1,0 0 1,0 0-16,0-1 16,0 1-16,0 0 0,0 0 0,-20-20 15,20 20-15,0 0 0,-20-1 0,20 1 16,0 0-16,0 0 0,-20 0 0,20 0 16,0 0-16,0-1 0,-19 1 15,-1 0-15,20 0 31,0 0-31,0 0 16,0-1-16,-20-19 31,20 20-31,0 0 0,-20-20 78,20 20-78,0 0 0,0 0 32,-20-20-32,20 19 15</inkml:trace>
          <inkml:trace contextRef="#ctx0" brushRef="#br0" timeOffset="7671.5067">7065-177 0,'-20'20'109,"20"-1"-109,0 1 0,0 0 16,0 0-16,0 0 0,0 20 0,-20-21 15,20 1-15,0 0 0,0 0 0,0 0 16,0 0 0,0-1-1,0 1 48,0 0-48,0 0 1,0 0 0</inkml:trace>
          <inkml:trace contextRef="#ctx0" brushRef="#br0" timeOffset="5876.2348">6449-515 0,'0'40'78,"0"-20"-63,0 20-15,20-1 0,-20 1 0,20 20 16,0-21-16,0 21 0,-20-21 0,20 41 16,-1-21-16,21-19 0,0 20 0,-20-21 15,0 41-15,19-41 0,-39 1 0,20 0 16,0-20-16,0 19 0,-20-19 16,20 0-16,-20 0 0,19 0 15,1-1-15,0-19 16,0 20-1</inkml:trace>
          <inkml:trace contextRef="#ctx0" brushRef="#br0" timeOffset="8952.6644">7124 517 0,'20'0'125,"0"-20"-109,0 20-16,-1-19 0,1 19 0,0-20 15,0 20-15,0 0 0,0-20 0,-1 20 16,1 0-16,0 0 0,0 0 16,0 0-16,20 0 0,-21 0 0,1 0 15,0 0-15,0 0 16,0 0-1</inkml:trace>
          <inkml:trace contextRef="#ctx0" brushRef="#br0" timeOffset="8312.0188">7263-356 0,'0'-20'47,"20"20"-32,0 20 17,-20 20-32,0-20 0,0 0 15,0-1-15,0 21 0,0-20 16,0 0-16,0 0 0,0-1 0,0 1 15,19-20-15,-19 20 0,0 0 16,0 0-16,0 0 0,0 0 16,0-1-16,0 1 15,20 0-15,-20 0 16,0 0-16,20-20 16,0 0-1,0 0-15,0 0 0,0 0 16,-1 0-1,1 0 1,0 0 15,0 20 47</inkml:trace>
        </inkml:traceGroup>
        <inkml:traceGroup>
          <inkml:annotationXML>
            <emma:emma xmlns:emma="http://www.w3.org/2003/04/emma" version="1.0">
              <emma:interpretation id="{4A1D845F-ACFE-43FF-B551-8A6FF987E066}" emma:medium="tactile" emma:mode="ink">
                <msink:context xmlns:msink="http://schemas.microsoft.com/ink/2010/main" type="inkWord" rotatedBoundingBox="11741,7750 13118,7693 13177,9117 11800,917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2202.3608">9069-237 0,'20'0'125,"-1"0"-125,1-20 0,20 20 0,0-19 16,-1 19-16,1 0 0,-20 0 0,20 0 16,-21 0-16,1 0 0,0 0 15,0 0-15,0 0 0,0 0 0,-1 0 16,1 0 0,0 0-16,0 0 0,0 0 0,0 0 15,0 0 1,-1 0-16,1 0 0,0 0 15,0 0 1,0 0-16,0 0 31,-1 0-31,1 19 47,0-19-47,-20 20 31,0 0-31,0 0 16,20 0 0,0-20-1,0 0 1,-1 0 15,1 20-15,-20-1-16,0 1 15,0 0-15,0 0 16,0 0-16,0 0 16,0 0-16,0-1 15,0 1 17,0 0-32,0 0 31,0 0-31,0 0 15,-20-20-15,20 19 16,0 1-16,-19 0 0,19 0 16,0 0-16,0 0 0,-20 0 15,20-1-15,0 1 0,-20 0 16,0 0 0,20 0-16,0 0 15,0-1 1,0 1-16,-20-20 94,20 20-94,0 0 0,-20-20 15,20 20-15,-19-20 16,19 20-1,-20-20-15,0 19 0,0-19 16,0 20-16</inkml:trace>
          <inkml:trace contextRef="#ctx0" brushRef="#br0" timeOffset="10843.1514">8930-753 0,'20'0'47,"0"0"-31,-20-20-16,39 20 0,41-19 0,-41-1 15,21 20-15,-20 0 0,19-20 0,-19 20 16,19-20-16,21 0 0,-21 20 0,-19 0 16,0 0-16,-1 0 0,-39-20 0,20 20 15,0-19-15,0 19 0,0 0 16,-20 19 234,0 1-250,0 20 16,0-20-16,0 0 0,0 19 15,0 1-15,0 0 0,0-1 16,0 1-16,-20 0 0,20 19 0,-20-39 15,0 20-15,20-20 0,0-1 0,0 21 16,-20 0-16,0 0 0,20-1 16,0-19-16,-19 20 0,19-1 0,0-19 15,0 20-15,0-20 0,0 0 0,0 19 16,0 1-16,-20-20 0,20 20 16,-20-21-16,20 1 15,0 0-15,0 0 0,0 0 0,0 0 16,0 0-16,-20-20 0,20 19 0,-20-19 15,20 20-15,0 0 16,0 0 0,0 0-16,-20-20 15,20 20 1,0-1-16,0 1 31,-20-20 94,20 20-109,-19-20-1,-1 0 126</inkml:trace>
          <inkml:trace contextRef="#ctx0" brushRef="#br0" timeOffset="13001.2218">9009 517 0,'40'0'94,"0"0"-79,-21 0-15,21 0 0,-20 0 0,0 0 16,20 0-16,-1 0 0,1 0 0,0 0 15,-1 0-15,1 0 0,19 0 16,1-20-16,-20 20 0,-1-19 0,1 19 16,0-20-16,-1 20 0,1 0 0,-20 0 15,20 0-15,-21 0 0,1 0 16,0 0-16,0 0 0,0 0 16,0 0-16,0 0 0,-1 0 15,1 0 1,0 0-16,0 0 0,0 0 15,0 0-15,-1 0 16,21 0-16,0 0 0,-20 0 16,0 0-16,-1 0 0,1 0 15,0 0-15,0 0 0,0 0 16,0 0 0</inkml:trace>
        </inkml:traceGroup>
        <inkml:traceGroup>
          <inkml:annotationXML>
            <emma:emma xmlns:emma="http://www.w3.org/2003/04/emma" version="1.0">
              <emma:interpretation id="{97E50C3D-549A-4ED9-9B5F-92E827E760C9}" emma:medium="tactile" emma:mode="ink">
                <msink:context xmlns:msink="http://schemas.microsoft.com/ink/2010/main" type="inkWord" rotatedBoundingBox="14409,7433 15358,7393 15418,8849 14469,888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5170.9321">12025-376 0,'0'20'15,"-19"-20"-15,-1 20 0,20 0 16,0 0-16,0 0 0,0-1 15,-20-19-15,0 20 16,20 0-16,-20 0 0,20 0 16,-20-20-16,20 20 0,-19-20 0,19 19 15,-20-19-15,20 20 0,0 0 16,0 0 0,0 0-16,-20-20 0,20 20 0,-20-20 15,0 20-15,0-20 16,1 0-16,19 19 0,-20 1 15,20 0 1,-20 0-16,20 0 16,-20-20-16,20 20 0,-20-20 0,0 0 15,20 19-15,0 1 16,-20-20 78</inkml:trace>
          <inkml:trace contextRef="#ctx0" brushRef="#br0" timeOffset="14608.4471">11728-554 0,'0'20'0,"-20"-20"15,0 0 32,20 19-31,20-19 31,0 0-47,20 0 0,-1 0 15,1 0-15,0-19 0,-1 19 0,1-20 16,0 20-16,-21-20 0,1 20 0,0 0 15,0 0-15,0 0 47,20 0-31,-1-20 0,-19 20-16,0 0 0,-20-20 31,20 20-31</inkml:trace>
          <inkml:trace contextRef="#ctx0" brushRef="#br0" timeOffset="14030.364">11887-1209 0,'19'20'0,"-19"0"31,0-1-15,0 1-1,0 0 1,0 0-1,0 0 1,20 0-16,0 0 16,-20-1-16,0 1 0,20-20 0,-20 20 15,20 0-15,-20 0 0,20 0 16,-20-1-16,19 1 0,-19 0 31</inkml:trace>
          <inkml:trace contextRef="#ctx0" brushRef="#br0" timeOffset="15733.3574">12283-118 0,'20'0'16,"0"0"-16,0 0 16,0 0-16,-20 20 15,20-20-15,-20 20 0,0 0 0,19 0 16,1 0-16,0 19 0,-20-19 15,0 0-15,20 0 0,0 0 16,-20-1-16,20 1 16,-20 0-16,20 0 15,-1-20 1,1 20 0,0-20-1,0 0-15,-20 20 16</inkml:trace>
        </inkml:traceGroup>
        <inkml:traceGroup>
          <inkml:annotationXML>
            <emma:emma xmlns:emma="http://www.w3.org/2003/04/emma" version="1.0">
              <emma:interpretation id="{75EAAC7B-01B0-4495-B67F-2CA4199E38F3}" emma:medium="tactile" emma:mode="ink">
                <msink:context xmlns:msink="http://schemas.microsoft.com/ink/2010/main" type="inkWord" rotatedBoundingBox="16287,7666 17254,7626 17304,8829 16337,8869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6967.6775">13990-733 0,'-20'0'172,"-79"60"-140,59-21-17,20-39-15,1 20 16,19 0-1,-20-20 17,0 0-32,20 20 15,-20-20 1,0 0-16,0 20 16,0 0-16,1-20 0,-1 0 15,0 0-15,20 19 0,-20-19 16,20 20-16,-20-20 15,20 20 1,-20-20 0,1 0-1,-1 0-15,20 20 0,-20-20 78,20 20-62,0 0 15,0-1 32</inkml:trace>
          <inkml:trace contextRef="#ctx0" brushRef="#br0" timeOffset="18342.6148">13653-971 0,'0'20'94,"0"0"-94,0 0 15,0 19 1,0-19-16,0 0 0,0 20 0,0-21 15,0 1-15,0 0 0,0 20 0,0-20 16,0 19-16,0-19 0,0 0 0,0 20 16,0-20-16,0 19 0,0 1 0,0-20 15,0 19-15,0 1 0,0-20 16,0 20-16,0-20 0,0-1 0,0 21 16,0 0-1,0-20-15,0-1 0,0 1 16,0 0-16,0 0 15,0 0-15,0 0 16,19 0 0,1-1-1,20 1 17,-20-20-32,-20 20 0,20-20 0,-20 20 15,20 0-15,-1 0 0,-19-1 0,20-19 16,0 20-16,0-20 0,0 0 15,-20 20-15,20 0 16,-1-20-16,1 20 16,0-20-16,0 0 0,0 0 15,0 0-15,0 0 16,-1 0-16,1 0 16,0 0-16,0 0 15,0 0-15,0 0 0,-1 0 16,1 0-16,0 0 15,0 0 1,0 0 31,0 0-31,0 0-16,-1 0 31,1 0 0,0 0 0,0 0-15,0 0 15,0 0-15,-1 0 15,1 0-31,-20-20 78,0 0-47,0 0-15,0 0-16,0 1 0,0-1 0,0-20 16,0 20-16,0 0 0,0 1 0,0-21 15,0 0-15,0 0 0,0 1 0,0 19 16,0 0-16,0 0 0,0 0 0,0-19 16,0 19-16</inkml:trace>
        </inkml:traceGroup>
        <inkml:traceGroup>
          <inkml:annotationXML>
            <emma:emma xmlns:emma="http://www.w3.org/2003/04/emma" version="1.0">
              <emma:interpretation id="{5FF127F3-2561-4D7D-8AD7-603CE89E8F20}" emma:medium="tactile" emma:mode="ink">
                <msink:context xmlns:msink="http://schemas.microsoft.com/ink/2010/main" type="inkWord" rotatedBoundingBox="18162,7312 19475,7257 19528,8557 18216,8612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0938.5438">16074-1348 0,'19'0'16,"1"0"15,-20 20-15,0 0-16,20 0 16,0-1-16,-20 1 0,0 0 15,20 0-15,-20 20 0,20-21 16,-1 21-16,-19-20 0,20 0 0,-20 0 15,0 0-15,0-1 0,0 21 16,0-20-16,0 0 0,20 19 0,-20-19 16,0 0-16,0 0 0,0 0 15,20 0-15,-20-1 0,0 1 0,20 0 16,0 0-16,-20 0 16,0 0-16,0 0 0,0-1 15,0 1-15,20 0 16,-20 0-16,0 0 15,0 0-15,0-1 0,19 1 16,-19 0-16,20 0 0,-20 0 16,0 0-16,0-1 31,0 1-15,0 0-16,0 0 0,0 0 0,0 0 15,20-20-15,0 20 16,0-1-1,-20 1 17,20 0-32,-1 0 15,-19 0 1,20-20 15,0 0-31,0 0 47,0 0-47,0 0 16,0 0-1,-1 20 1,1-1 0,0-19-1,0 0 1,0 0-1,0 0 1</inkml:trace>
          <inkml:trace contextRef="#ctx0" brushRef="#br0" timeOffset="19529.9617">15597-753 0,'0'-20'15,"20"20"48,0 0-48,-20 80 17,0-40-32,0-21 15,0 1-15,0 0 0,0 20 16,0-20-16,0-1 0,0 21 0,0-20 15,0 0-15,-20-20 0,20 20 0,0-1 16,0 1-16,-20 0 0,20 0 0,0 0 16,0 0-16,-19 0 15,19-1-15,-20 1 0,20 0 16,0 0 15,-20-20-15,20 20-1,-20 0-15,20-1 0,-20-19 16,20 20-16,0 0 16,-20-20-16,20 20 0,-20-20 15,1 0 48,19 20-63,-20-20 15,0 20 1,20 0-16</inkml:trace>
        </inkml:traceGroup>
        <inkml:traceGroup>
          <inkml:annotationXML>
            <emma:emma xmlns:emma="http://www.w3.org/2003/04/emma" version="1.0">
              <emma:interpretation id="{D7AEC7A1-3AC2-4E95-8319-134E28E627C9}" emma:medium="tactile" emma:mode="ink">
                <msink:context xmlns:msink="http://schemas.microsoft.com/ink/2010/main" type="inkWord" rotatedBoundingBox="20503,7558 21723,7508 21775,8762 20555,8813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3673.8709">17701-713 0,'20'0'141,"-1"-20"-126,1 20-15,20-20 0,0 0 0,-1 20 16,1 0-16,-20 0 0,20 0 0,-21 0 15,1 0-15,0 0 0,0 0 0,0 0 16,0 0-16,0 0 16,-1 0-16,1 0 15,0 0-15,0 0 0,0 0 16,0 0-16,-1 0 16,1 0 46,0 0-46,0 0-1,0 0 48,0 0-48,-1 0 64,1 0-64,0 20 79,-20 20-78,0-20-1,0 0-15,0 0 0,0-1 16,0 1-1,0 0-15,-20-20 16,0 20-16,20 0 16,0 0-16,0-1 31,0 1 0,0 0-31,0 0 0,0 0 16,0 0-16,0-1 15,0 1 1,0 0-16,0 0 16,0 0-16,0 0 15,0 0-15,0-1 16,0 1 0,0 0-16,0 0 0,0 0 15,0 0 1,0-1-1,0 1 32,0 0-47,0 0 32,0 0-17,0 0 32,20 0-16,0-1-15,0 1-16,0-20 0,0 0 16,0 0-16,-1 0 15,1 0-15,0 0 0,0 0 31,0 0-31,0 0 16,-1 0-16,1 0 0,0 0 16,0 0-16,0 0 0,0 0 15,-1 0-15,1 0 16,0 0 0,0 0-1,0 0 1,0 0-1,0 0-15,-1 0 16,1 0-16,0 0 0,0 0 16,-20-20 109,0 1-110,0-1 1,-20 0-16,20 0 16,0 0-16,0 0 15,0 0-15,-20 1 16,0-1-16,20 0 0,-19 0 15,19 0-15,-20-19 0,20 19 16,-20 20-16,20-20 0,0 0 0,0 0 16,0 0-16,0 0 15,-20 1-15,0-1 16,20 0 0,0 0 15,0 0 78,0 0-93,-20 20-16</inkml:trace>
          <inkml:trace contextRef="#ctx0" brushRef="#br0" timeOffset="24548.8402">18137-1090 0,'0'139'94,"0"-99"-94,0-1 0,0-19 15,-19 20-15,19-1 0,-20 1 0,0 0 16,20-20-16,-20 19 0,20 1 0,-20 0 15,0-1-15,20 1 0,0-20 16,-20 20-16,20-21 0,-19 21 0,-1 0 16,20-20-16,0 0 0,0-1 15,0 1-15,0 0 0,0 0 16,0 0-16,0 0 16,-20-1-16,20 1 15,0 0-15,-20 0 16,20 0-16,-20 0 15,20 0-15,-20-20 16,20 19-16,-19 1 0,19 0 0,0 0 16,-20 0 77,20 0-93,-20-1 16,20 1-16,0 0 16,0 0-1</inkml:trace>
        </inkml:traceGroup>
        <inkml:traceGroup>
          <inkml:annotationXML>
            <emma:emma xmlns:emma="http://www.w3.org/2003/04/emma" version="1.0">
              <emma:interpretation id="{F9F80915-CE88-47C2-9645-E550465A85EB}" emma:medium="tactile" emma:mode="ink">
                <msink:context xmlns:msink="http://schemas.microsoft.com/ink/2010/main" type="inkWord" rotatedBoundingBox="22521,7594 23335,7561 23378,8610 22564,8643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5611.2321">19745-534 0,'-20'0'16,"40"0"125,0 0-141,-1 0 0,21 0 15,-20 0-15,20 0 0,-21 0 0,1 0 16,0 0-16,0 0 15,0 0-15,0 0 0,-1 0 16,1 0-16,0-20 16,0 20-16,0 0 0,0 0 0,0 0 15,19 0-15,-19 0 0,20-20 16,-20 20-16,19-20 0,-19 20 16,0 0-16,0 0 15,0 0 1,0 0-1,-1 0 1,1 0-16,0 0 16,0 0-16,0 0 15,0 0-15,-1 0 32,-38 0 30,-21 0-62,40 20 0,-20-20 16,0 20-16,0-20 15,1 0 1,-1 0-16</inkml:trace>
          <inkml:trace contextRef="#ctx0" brushRef="#br0" timeOffset="26517.3851">20062-1050 0,'0'20'62,"0"-1"-62,0 1 0,0 0 0,0 0 16,0 0-16,0 19 0,0-19 0,0 20 16,0-20-16,0 0 0,0-1 0,0 21 15,0 0-15,0-20 0,0 19 16,0-19-16,0 0 0,0 0 0,0 0 15,0 19-15,0-19 0,0 0 0,0 0 16,0 0-16,0 0 0,0-1 16,0 1-16,0 0 0,0 0 15,0 0-15,0 0 16,0 0 0,0-1-16,0 1 15,0 0-15,0 0 16,0 0-16,0 0 0,0-1 15,0 1 17,0 0-17,0 0 1,0 0 15,0 0-31,0 0 47,0-1 16</inkml:trace>
        </inkml:traceGroup>
        <inkml:traceGroup>
          <inkml:annotationXML>
            <emma:emma xmlns:emma="http://www.w3.org/2003/04/emma" version="1.0">
              <emma:interpretation id="{7ABF2D01-4AC0-40CA-B9A5-C2CED565D8C2}" emma:medium="tactile" emma:mode="ink">
                <msink:context xmlns:msink="http://schemas.microsoft.com/ink/2010/main" type="inkWord" rotatedBoundingBox="23908,7336 24727,7303 24781,8624 23963,8658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9642.2579">21332-673 0,'40'-80'78,"0"80"-78,-21-20 0,41 1 16,-20 19-16,-1-40 0,-19 40 0,20-20 15,0 0-15,-1 20 0,1-20 16,-20 20-16,0 0 0,-1 0 0,1 0 16,0 0-1,0 0 48,0 0-63,0 0 15,0 0 1,-20 20 0,0 0-1,0 0-15,0 0 0,0 0 16,0 19-16,0-19 0,0 0 16,0 0-16,0 0 0,0 0 0,0-1 15,0 1 1,0 0-16,0 0 0,0 0 0,0 19 15,0-19-15,0 0 16,0 20-16,0-20 0,0-1 0,0 1 16,0 0-16,0 0 0,0 0 0,0 0 15,0 0-15,0-1 0,0 1 16,0 0-16,0 0 16,0 0 15,0 0-16,0-1 32,0 1-31</inkml:trace>
          <inkml:trace contextRef="#ctx0" brushRef="#br0" timeOffset="30160.1762">21392-217 0,'0'-20'47,"0"0"-47,0 1 16,0-1-16,0 0 0,20 20 15,-20-20-15,39 0 0,-19 20 16,0 0-16,0 0 0,0 0 16,-1-20-16,1 20 0,0 0 0,0 0 15,0 0-15,0 0 16,0 0-16,-1 0 0,1 0 15,0 0-15,0 0 0,0 0 16,0 0-16,-1 0 0,1 0 16,0 0 46</inkml:trace>
          <inkml:trace contextRef="#ctx0" brushRef="#br0" timeOffset="30535.2212">21670-38 0,'0'20'62,"0"-1"-15,19-19-47,21 0 0,-20 0 16,0 0-16,0 0 0,-1 0 0,1-19 15,0-1-15,0 20 0,0 0 16</inkml:trace>
          <inkml:trace contextRef="#ctx0" brushRef="#br0" timeOffset="28814.1271">21154-852 0,'-20'0'32,"20"20"-32,0 0 15,0 0 1,0 19-16,0 1 15,0-20-15,0 0 16,0 19-16,0-19 0,0 0 16,0 0-16,0 0 0,0 0 0,0-1 15,0 1-15,0 0 0,0 20 0,0-20 16,0 19-16,0-19 0,0 20 0,0 0 16,20-1-16,-20-19 15,19 0-15,-19 0 0,0 0 16,0-1-16,0 1 0,0 0 15,0 0-15,0 0 0,0 0 16,0 0-16,20-20 16,-20 19-1</inkml:trace>
          <inkml:trace contextRef="#ctx0" brushRef="#br0" timeOffset="27329.8584">21233-1229 0,'0'-20'62,"20"20"-62,19-20 16,1 20-16,0-19 0,0 19 0,-1-20 16,1 20-16,0 0 0,-1 0 0,1 0 15,-20 0-15,0 0 0,0 0 16,-1 0-16,1 0 16,0 0-16,0 0 15,0 0-15,0 0 16,-1 0-16,1 0 31</inkml:trace>
          <inkml:trace contextRef="#ctx0" brushRef="#br0" timeOffset="28157.8999">21749-1308 0,'-20'0'0,"0"0"0,0 20 16,1-20-16,19 19 0,-20-19 15,20 20-15,-20 0 0,0 0 16,20 0-16,-20 0 15,0-1-15,20 1 0,-20 0 16,20 0 0,0 0-16,0 0 0,-19-20 0,-1 20 15,20-1-15,-20-19 0,-40 40 32,41-20-32,-1-20 15,20 20-15,-20-20 47,20 20-31,-20-20 109,0 19-110,0-19 17,0 0-17</inkml:trace>
        </inkml:traceGroup>
        <inkml:traceGroup>
          <inkml:annotationXML>
            <emma:emma xmlns:emma="http://www.w3.org/2003/04/emma" version="1.0">
              <emma:interpretation id="{7FAD31F3-8E84-40FB-960C-01D0269304C8}" emma:medium="tactile" emma:mode="ink">
                <msink:context xmlns:msink="http://schemas.microsoft.com/ink/2010/main" type="inkWord" rotatedBoundingBox="25367,7261 26478,7215 26511,8002 25400,8048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1952.6532">22582-614 0,'40'0'78,"0"0"-78,-1 0 15,1 0-15,0 0 0,19 0 0,-19 0 16,20 0-16,-1 0 0,-19 0 0,39 0 16,-19 0-16,-21 0 0,21 0 0,-20 0 15,-1 0-15,-19 0 0,20-20 0,-20 20 16,-1 0-16,1 0 0,0 0 16,0 0-16,0 0 15,0 0-15,0 0 16,-1 0-1,1 0 1,0 0-16,0 0 31,0 0-15,0 0 0</inkml:trace>
          <inkml:trace contextRef="#ctx0" brushRef="#br0" timeOffset="31191.3827">23019-1388 0,'20'0'31,"0"0"-31,19 0 16,1 0-16,0 0 0,-1 0 15,1 0-15,0 0 0,-1 0 0,41 0 32,-60 0-17</inkml:trace>
        </inkml:traceGroup>
        <inkml:traceGroup>
          <inkml:annotationXML>
            <emma:emma xmlns:emma="http://www.w3.org/2003/04/emma" version="1.0">
              <emma:interpretation id="{BD4BCF94-0B78-4ABD-9259-3BBB68017DBE}" emma:medium="tactile" emma:mode="ink">
                <msink:context xmlns:msink="http://schemas.microsoft.com/ink/2010/main" type="inkWord" rotatedBoundingBox="26035,7640 26093,7638 26132,8569 26074,8572"/>
              </emma:interpretation>
              <emma:one-of disjunction-type="recognition" id="oneOf12">
                <emma:interpretation id="interp12" emma:lang="" emma:confidence="0">
                  <emma:literal>1</emma:literal>
                </emma:interpretation>
                <emma:interpretation id="interp13" emma:lang="" emma:confidence="0">
                  <emma:literal>丨</emma:literal>
                </emma:interpretation>
                <emma:interpretation id="interp14" emma:lang="" emma:confidence="0">
                  <emma:literal>I</emma:literal>
                </emma:interpretation>
                <emma:interpretation id="interp15" emma:lang="" emma:confidence="0">
                  <emma:literal>l</emma:literal>
                </emma:interpretation>
                <emma:interpretation id="interp16" emma:lang="" emma:confidence="0">
                  <emma:literal>|</emma:literal>
                </emma:interpretation>
              </emma:one-of>
            </emma:emma>
          </inkml:annotationXML>
          <inkml:trace contextRef="#ctx0" brushRef="#br0" timeOffset="32562.0446">23277-991 0,'-20'0'32,"20"20"-17,0 20-15,0-20 16,0 19-16,0-19 0,0 20 15,0-1-15,0-19 0,0 20 16,0-20-16,0 20 0,0-1 16,0-19-16,0 20 0,0-1 0,0 1 15,0 0-15,0-1 0,0 1 16,0-20-16,0 20 0,0-20 0,0-1 16,0 1-16,0 0 0,0 0 0,0 0 15,0 0-15,0-1 16,0 1-1,0 0 1,0 0 0,0 0-1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7.645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B26F339-5FC4-46F4-8A9B-27339D5A0237}" emma:medium="tactile" emma:mode="ink">
          <msink:context xmlns:msink="http://schemas.microsoft.com/ink/2010/main" type="inkDrawing" rotatedBoundingBox="25388,4037 26008,4896 25939,4946 25320,4086" semanticType="callout" shapeName="Other"/>
        </emma:interpretation>
      </emma:emma>
    </inkml:annotationXML>
    <inkml:trace contextRef="#ctx0" brushRef="#br0">16510 0 0,'20'0'15,"0"0"1,0 0-16,19 0 0,-19 20 15,0 20-15,-20-20 0,0-1 16,20 21-16,19 0 0,-39-20 16,20-1-16,0 21 0,-20-20 0,20 0 15,0 0-15,-20 0 0,20-1 0,59 61 32,40 98-1,-99-158-31,0-20 0,-20 20 15,20 0-15,-20 0 0,19 0 0,1-1 16,-20 1-16,20-20 16,-20 20-16,0 0 0,20 0 15,0 0 1</inkml:trace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13.4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BDC50E-ACEE-4186-80F4-82369A36222A}" emma:medium="tactile" emma:mode="ink">
          <msink:context xmlns:msink="http://schemas.microsoft.com/ink/2010/main" type="inkDrawing" rotatedBoundingBox="17211,3736 17970,5231 16845,5802 16086,4306" semanticType="callout" shapeName="Other">
            <msink:sourceLink direction="with" ref="{D369CA4D-7DFE-49B2-919E-7E099E3F0769}"/>
            <msink:sourceLink direction="with" ref="{3092FEB8-350D-4C1B-8F22-B2444CB57BCD}"/>
          </msink:context>
        </emma:interpretation>
      </emma:emma>
    </inkml:annotationXML>
    <inkml:trace contextRef="#ctx0" brushRef="#br0">11965 599 0,'20'20'63,"0"-20"-48,20 0-15,-20 0 0,-1 0 0,21 0 16,0 0-16,-1 0 0,41 20 0,-60-20 15,19 0-15,41 0 0,-41 0 0,21 0 16,-1 0-16,1 0 0,0 0 0,19 0 16,-20 0-16,-19 0 0,0 0 0,-20 0 15,0 0-15,19 0 0,-19 0 0,0 0 16,0 0-16,0 0 16,-1 0-1,1 0 1,0 0-16,0 0 15,20 0-15,-40 19 0,20 1 0,-1 0 16,1-20-16,0 0 16,0 0-1,0 0 1,-20 20 0,20 0 15</inkml:trace>
    <inkml:trace contextRef="#ctx0" brushRef="#br0" timeOffset="-749.9559">12124-56 0,'0'-20'47,"40"20"-32,-1 0-15,1 0 0,0 0 16,19 0-16,-19 0 0,0 0 0,19 0 16,-19 0-16,19 0 0,-19 0 0,0 0 15,-20 0-15,0 0 0,19 0 0,-19 0 16,0 0-16,0 0 15,0 0-15,-1 0 0,1 0 16,0 0-16,0 0 47,0 0-47,0 0 16,0 0-1,-1 0-15,1 0 16,0 20-1,0-20 17,0 20-17,-20 0 1,0 0 0,0-1-16,0 1 0,0 0 15,0 0-15,0 0 0,0 0 16,0-1-16,0 1 0,0 0 0,0 20 15,0-20-15,0 19 0,0-19 0,0 0 16,-20-20-16,20 20 0,0 0 0,-20 0 16,20-1-16,-20 1 0,20 0 0,0 0 15,-20-20 1,20 20-16,-19-20 0,19 20 0</inkml:trace>
    <inkml:trace contextRef="#ctx0" brushRef="#br0" timeOffset="-1547.0587">12600-750 0,'-20'0'31,"1"0"-15,19 19-16,0 1 0,0 0 15,-20 0-15,20 0 0,0 0 16,0 19-16,0-19 0,0 20 15,0-1-15,-20-19 0,20 0 0,0 20 16,0 0-16,0-1 0,-20 1 0,20-20 16,-20 19-16,20 1 0,0-20 0,0 20 15,0-21-15,-20 1 0,20 20 0,0-20 16,0 0-16,0 19 0,0-19 0,0 0 16,0 0-16,0 0 0,0 0 15,0-1-15,0 1 16,0 0-16,0 0 15,0 0-15,0 0 16,0 0 0,0-1-1,0 1 1,0 0-16,0 0 0,0 0 16,-19-20 15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01.73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1667E2-3C2B-4431-8968-BDB05DE2457A}" emma:medium="tactile" emma:mode="ink">
          <msink:context xmlns:msink="http://schemas.microsoft.com/ink/2010/main" type="inkDrawing" rotatedBoundingBox="4543,4547 5693,4526 5694,4562 4544,4583" shapeName="Other"/>
        </emma:interpretation>
      </emma:emma>
    </inkml:annotationXML>
    <inkml:trace contextRef="#ctx0" brushRef="#br0">0 43 0,'0'-20'62,"19"20"-62,21 0 0,-20 0 16,0 0-16,39 0 0,-19-19 0,20 19 15,19 0-15,-20 0 0,1 0 0,0 0 16,39 0-16,-40 0 0,1 0 16,-1 0-16,21 0 0,-21 0 0,-19 0 15,0 0-15,-1 0 0,-19 0 0,0 0 16,0 0-16,0 0 0,-1 0 15</inkml:trace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11.37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92FEB8-350D-4C1B-8F22-B2444CB57BCD}" emma:medium="tactile" emma:mode="ink">
          <msink:context xmlns:msink="http://schemas.microsoft.com/ink/2010/main" type="inkDrawing" rotatedBoundingBox="16787,3670 17502,3670 17502,3685 16787,3685" shapeName="Other">
            <msink:destinationLink direction="with" ref="{92BDC50E-ACEE-4186-80F4-82369A36222A}"/>
          </msink:context>
        </emma:interpretation>
      </emma:emma>
    </inkml:annotationXML>
    <inkml:trace contextRef="#ctx0" brushRef="#br0">12283-870 0,'-20'0'31,"0"0"-16,60 0 32,-20 0-47,19 0 16,1 0-16,0 0 0,-1 0 0,1 0 16,-20 0-16,20 0 0,-1 0 0,1 0 15,0 0-15,-20 0 0,19 0 0,-19 0 16,0 0-16,0 0 0,19 0 15,-19 0-15,0 0 0,0 0 0,0 0 16,0 0-16,0 0 16</inkml:trace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14.23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E897F6-1E90-4EC6-B63C-3384735E34BF}" emma:medium="tactile" emma:mode="ink">
          <msink:context xmlns:msink="http://schemas.microsoft.com/ink/2010/main" type="inkDrawing" rotatedBoundingBox="19583,3171 19944,3395 19905,3457 19545,3234" semanticType="callout" shapeName="Other">
            <msink:sourceLink direction="with" ref="{3FAA3A63-E932-4DF8-BF08-17114724919E}"/>
          </msink:context>
        </emma:interpretation>
      </emma:emma>
    </inkml:annotationXML>
    <inkml:trace contextRef="#ctx0" brushRef="#br0">15001-1306 0,'20'0'0,"0"0"0,0 0 16,0 0 0,0 0-16,-1 0 0,1 0 15,-20 20-15,20 0 0,0-1 16,0 1-16,0 0 0,0-20 15,-20 20-15,19-20 0,1 20 16,0-20-16,0 0 0,0 20 0,-20-1 31,20 1-31,-1-20 16</inkml:trace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28.82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EBECE2-A12B-48CA-BFBC-7E655E711E0F}" emma:medium="tactile" emma:mode="ink">
          <msink:context xmlns:msink="http://schemas.microsoft.com/ink/2010/main" type="inkDrawing" rotatedBoundingBox="11502,8239 11893,8068 11906,8096 11515,8268" semanticType="callout" shapeName="Other">
            <msink:sourceLink direction="with" ref="{7BEA9212-BDAC-442D-92A1-480C1DCBE319}"/>
          </msink:context>
        </emma:interpretation>
      </emma:emma>
    </inkml:annotationXML>
    <inkml:trace contextRef="#ctx0" brushRef="#br0">7362 3556 0,'-20'0'125,"0"0"-110,0 19-15,0-19 16,-19 0-16,19 20 0,-20 0 16,20 0-16,0-20 0,0 0 0,1 20 15,-1-20-15,0 0 16,0 20-16,20-1 15,-20-19 32,0 0-31,20 20-16,-19-20 16,-1 0-16</inkml:trace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29.4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D5689C-CA1D-4A07-A953-BFD85E693F3F}" emma:medium="tactile" emma:mode="ink">
          <msink:context xmlns:msink="http://schemas.microsoft.com/ink/2010/main" type="inkDrawing" rotatedBoundingBox="10854,8969 12084,8977 12083,9016 10853,9007" shapeName="Other">
            <msink:destinationLink direction="with" ref="{99CA3CEB-175C-4121-B5BC-1AA32331F97F}"/>
          </msink:context>
        </emma:interpretation>
      </emma:emma>
    </inkml:annotationXML>
    <inkml:trace contextRef="#ctx0" brushRef="#br0">6310 4429 0,'0'20'15,"20"-1"16,0-19-15,19 0-16,21 0 0,-21 0 0,21 0 16,19 0-16,-19 0 0,-1 0 0,1 0 15,19 0-15,-19 0 0,-1 0 16,1 0-16,-20 0 0,-1 0 0,1 0 16,0 0-16,-1 0 0,1 0 0,0 0 15,-1 0-15,-19 0 0,20 0 16,-20 0-16,0 0 0,-1 0 15,1 0-15,0 0 47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30.0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CA3CEB-175C-4121-B5BC-1AA32331F97F}" emma:medium="tactile" emma:mode="ink">
          <msink:context xmlns:msink="http://schemas.microsoft.com/ink/2010/main" type="inkDrawing" rotatedBoundingBox="11475,9979 11648,8592 11701,8598 11529,9985" semanticType="callout" shapeName="Other">
            <msink:sourceLink direction="with" ref="{A8D5689C-CA1D-4A07-A953-BFD85E693F3F}"/>
            <msink:sourceLink direction="with" ref="{426C9A65-79BE-4E50-B74C-6CF3E8B65883}"/>
          </msink:context>
        </emma:interpretation>
      </emma:emma>
    </inkml:annotationXML>
    <inkml:trace contextRef="#ctx0" brushRef="#br0">7104 4052 0,'0'20'47,"0"-1"-47,0 1 15,0 20-15,0 0 0,0-1 0,0-19 16,0 20-16,0-20 0,0 19 0,0 1 15,0 20-15,0-21 0,-20 1 0,20 0 16,0-1-16,-20 1 0,20 0 0,-20-20 16,20 19-16,0 1 0,0 0 0,-20-1 15,20-19-15,0 0 0,0 0 0,0 0 16,0 19-16,-20-19 0,20 20 0,-19-20 16,19 0-16,0-1 15,0 100 1,-20 20 15,20-119-31,0 0 16,-20 0-16,20 0 15</inkml:trace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30.8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67910C-7E51-4A37-9E5A-BD9CA9B2183A}" emma:medium="tactile" emma:mode="ink">
          <msink:context xmlns:msink="http://schemas.microsoft.com/ink/2010/main" type="inkDrawing" rotatedBoundingBox="13989,8314 14704,8324 14703,8364 13988,8353" shapeName="Other"/>
        </emma:interpretation>
      </emma:emma>
    </inkml:annotationXML>
    <inkml:trace contextRef="#ctx0" brushRef="#br0">9445 3774 0,'0'20'15,"20"0"16,0-20-15,0 0-16,19 0 0,1 0 16,0 0-16,19 0 0,-19 0 0,20 0 15,-21 0-15,21 0 0,-21 0 0,21 0 16,-20 0-16,-1 0 0,-19 0 0,0 0 16,0 0-16,0 0 0,0 0 46</inkml:trace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32.35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3B8B7B-0529-423D-A940-22873EFBD527}" emma:medium="tactile" emma:mode="ink">
          <msink:context xmlns:msink="http://schemas.microsoft.com/ink/2010/main" type="inkDrawing" rotatedBoundingBox="13629,9651 14207,8870 14289,8930 13712,9712" semanticType="callout" shapeName="Other">
            <msink:sourceLink direction="with" ref="{426C9A65-79BE-4E50-B74C-6CF3E8B65883}"/>
          </msink:context>
        </emma:interpretation>
      </emma:emma>
    </inkml:annotationXML>
    <inkml:trace contextRef="#ctx0" brushRef="#br0">9663 4330 0,'0'39'78,"0"-19"-62,0 0-16,0 0 0,0 19 0,0-19 15,-19 20-15,-1-40 0,0 40 0,0-21 16,0 21-16,0-20 0,1 0 0,-1 0 16,0 0-16,0-1 15,0 1-15,20 0 0,-20-20 0,20 20 16,-19-20-16,19 20 0,0 0 15,0-1 1,-20 1-16,0 0 16,0 0-16,0 0 15,0-20-15,0 20 16,20-1-16,0 1 0,-19-20 0,19 20 16,-20-20-16,20 20 15,-20-20-15,0 0 16,20 20-16,-20-20 0,20 20 15,-20 0 32,20-1-47,0 1 0,0 0 16,-19-20 46,-1 0-46</inkml:trace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37.6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78B570-0914-42B6-B9C8-C36592962E7F}" emma:medium="tactile" emma:mode="ink">
          <msink:context xmlns:msink="http://schemas.microsoft.com/ink/2010/main" type="writingRegion" rotatedBoundingBox="20599,10272 16499,10588 16326,8340 20426,8024">
            <msink:destinationLink direction="with" ref="{71FF9C93-0037-412F-81AE-CC8EF1306D84}"/>
          </msink:context>
        </emma:interpretation>
      </emma:emma>
    </inkml:annotationXML>
    <inkml:traceGroup>
      <inkml:annotationXML>
        <emma:emma xmlns:emma="http://www.w3.org/2003/04/emma" version="1.0">
          <emma:interpretation id="{4CDB6860-1ABD-462B-8E1A-65F30CA3A946}" emma:medium="tactile" emma:mode="ink">
            <msink:context xmlns:msink="http://schemas.microsoft.com/ink/2010/main" type="paragraph" rotatedBoundingBox="20599,10272 16499,10588 16326,8340 20426,80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8EA9CB-9237-48F6-82AA-68F324F541F7}" emma:medium="tactile" emma:mode="ink">
              <msink:context xmlns:msink="http://schemas.microsoft.com/ink/2010/main" type="line" rotatedBoundingBox="20599,10272 16499,10588 16326,8340 20426,8024"/>
            </emma:interpretation>
          </emma:emma>
        </inkml:annotationXML>
        <inkml:traceGroup>
          <inkml:annotationXML>
            <emma:emma xmlns:emma="http://www.w3.org/2003/04/emma" version="1.0">
              <emma:interpretation id="{F461801C-7C55-4BD5-9CA0-5DF8FE2A8024}" emma:medium="tactile" emma:mode="ink">
                <msink:context xmlns:msink="http://schemas.microsoft.com/ink/2010/main" type="inkWord" rotatedBoundingBox="20599,10272 19211,10379 19048,8265 20436,8158">
                  <msink:destinationLink direction="with" ref="{AFD20523-0186-4526-A34A-D70EE9EE760E}"/>
                  <msink:destinationLink direction="with" ref="{A4A13357-B3B3-43AD-82A4-F3C3AB1EAE2B}"/>
                  <msink:destinationLink direction="with" ref="{E7DAEEAC-3204-45CB-A80E-0989CDC5BD7D}"/>
                  <msink:destinationLink direction="with" ref="{92B95A4F-5057-4B8F-9E47-C648E5A6E77A}"/>
                  <msink:destinationLink direction="with" ref="{5CD6CD5E-69D9-4FD7-9D7E-B4344427F745}"/>
                  <msink:destinationLink direction="with" ref="{C1A766B3-412E-4654-B0E6-3EF65C0750CB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15001 4508 0,'-19'0'0</inkml:trace>
          <inkml:trace contextRef="#ctx0" brushRef="#br0" timeOffset="-1499.9253">14684 3774 0,'0'20'16,"-20"0"-16,20-1 0,0 1 0,0 0 15,0 20-15,0-20 0,0-1 16,-20-19-16,20 20 0,-20 0 0,20 0 16,0 0-16,0 20 0,0-1 15,0-19-15,0 0 0,0 0 0,0 0 16,0-1-16,0 1 0,0 0 16,0 0-16,0 0 15</inkml:trace>
          <inkml:trace contextRef="#ctx0" brushRef="#br0" timeOffset="749.9412">14783 4210 0,'0'-19'31,"0"-1"-31,0 0 0,20 20 16,0-20-16,0 20 15,-20-20-15,20 20 0,-1 0 16,1 0-1,0 0-15,0 0 32,0 20-17,-20 0 1,0 0-16,0 0 16,0-1-16,0 1 0,0 0 15,0 0-15,-20 0 16,20 0-16,-20 0 0,0-1 15,0-19-15,1 20 0,-1 0 16,20 0 125,20-20-141,19 0 15,-19 0-15,20 0 0,-20 0 0,-1 0 16,1 0-16,0 0 16,0 0-16,0 0 46</inkml:trace>
          <inkml:trace contextRef="#ctx0" brushRef="#br0" timeOffset="-859.3819">14783 3952 0,'20'0'16,"-20"-19"-1,20-1-15,0 0 16,0 20-16,19-20 0,1 20 0,0-20 16,-1 0-16,21 1 0,-21 19 0,21-20 15,19 0-15,1 0 0,-1 0 0,-19 0 16,-1 20-16,1-20 0,-21 20 0,41-39 16,-40 19-16,-21 20 0,1 0 15,0 0-15,0 0 16,0 0 15,0 0-31,-1 0 47,-19 20-16,0 0-31,0-1 0,0 1 16,0 0-16,0 0 0,0 20 15,0-20-15,0-1 0,0 21 0,0-20 16,0 0-16,0 0 0,-19-1 16,19 1-16,-20 0 0,20 20 0,-20-40 15,20 40-15,-20-21 0,0 1 0,0 20 16,1-20-16,19 0 0,-20-20 16,0 19-16,0 1 0,0 0 15,0 0 1,0-20-16,1 0 15,-1 0-15,0 0 0,0 0 16,0 0-16,0 0 0,1 0 16</inkml:trace>
          <inkml:trace contextRef="#ctx0" brushRef="#br0" timeOffset="1484.1986">15398 3952 0,'0'-19'63,"20"19"-63,0 0 15,0 0 32,0 0-47,-20 19 16,0 1-16,0 0 0,0 0 16,0 0-16,0 0 0,0 0 15,-60 118 16,40-98 1,40-40 61,0 0-77,0 0 0</inkml:trace>
          <inkml:trace contextRef="#ctx0" brushRef="#br0" timeOffset="2437.265">15359 4369 0,'0'20'62,"0"0"-62,-20-20 0,20 20 16,-20 0-16,20-1 0,-20-19 0,20 20 15,-20 0-15,0 0 0,1 0 0,-1 19 16,-20-19-16,20 0 0,0 20 0,0-40 16,1 20-16,-1 0 0,0-1 0,-258 160 46,238-159-46,21 0 0,-1-1 16,-20 1-16,40 0 0,-20-20 16,0 20-16,1-20 15,38 0 110,1 0-125,-20-20 0,20 0 16,0 0-16,0 1 0,19 19 0,-19-20 16,0 0-16</inkml:trace>
          <inkml:trace contextRef="#ctx0" brushRef="#br0" timeOffset="-187.5517">15160 3675 0,'0'19'78,"0"21"-78,0 0 15,0 0-15,0-1 0,0 1 16,0 0-16,0-1 0,0 1 0,0-20 16,0 0-16,0 19 0,0 1 0,0 0 15,0-20-15,0 19 0,0-19 0,0 0 16,0 0-16,0 0 0,0 0 0,0-1 16,0 1-16,0 0 0,0 0 15,0 0-15,-20 0 16,20-1-1,0 1-15,0 0 32,-20-20-17,1 0 95,-1 0-79,0 0-31,0 0 0,0 0 16</inkml:trace>
          <inkml:trace contextRef="#ctx0" brushRef="#br0" timeOffset="2905.9749">15378 4587 0,'20'0'15,"0"0"1,0 0-16,0 0 0,0 0 16,19 0-16,-19 0 0,0 0 15,20 0-15,-20 0 0,-1 0 0,1 0 16,0 0-16,0 0 0,0 0 16,0 0-16,0 0 0,39 40 31,1 0-16,-41-20 1,1-20-16,0 20 31,0-20 32,0 0-48</inkml:trace>
          <inkml:trace contextRef="#ctx0" brushRef="#br0" timeOffset="4188.7507">15220 5044 0,'20'0'63,"-1"0"-63,21 0 0,0 0 16,-20 0-16,-1 0 0,1 0 0,0 0 15,0 0-15,0 0 0,0 0 16,0 0-16,-1 0 15,1 0 1,0 0 0,0 20 77,-20 0-93,0-1 0,0 1 16,0 0-16,0 0 16,0 0-16,0 0 15,0-1-15,0 1 0,-20-20 16,0 20-16,0 0 0,1 0 0,-1-20 16,20 20-1,-20 0-15,20-1 16,-20 1-1,20 0-15,-20-20 16,0 20-16,0-20 16,1 20-16,-1 0 15,0-1 1,20 1-16,-20-20 0,0 20 16,0-20-16,1 0 0,-1 0 15,20 20-15,-20-20 0,0 0 16,0 20-16,0-20 15,0 0-15,1 0 16,-1 0-16,0 0 16,0 0-16,0 20 15,0 0-15,1-20 125,-1 0-109</inkml:trace>
          <inkml:trace contextRef="#ctx0" brushRef="#br0" timeOffset="3298.1927">15339 4766 0,'0'20'15,"0"0"-15,0 0 16,0-1-1,0 1 1,20 0-16</inkml:trace>
          <inkml:trace contextRef="#ctx0" brushRef="#br0" timeOffset="4907.4172">14902 5461 0,'-20'0'47,"20"19"-32,0 21-15,0-20 16,20-20-16,0 20 16,0 0-16,20 0 0,-21-1 15,1 1-15,0 0 0,0-20 16,0 20-16,0-20 0,-1 20 16,-19 0-16,20-1 0,20 21 31,-20-40-16,-20 20 1</inkml:trace>
        </inkml:traceGroup>
        <inkml:traceGroup>
          <inkml:annotationXML>
            <emma:emma xmlns:emma="http://www.w3.org/2003/04/emma" version="1.0">
              <emma:interpretation id="{426C9A65-79BE-4E50-B74C-6CF3E8B65883}" emma:medium="tactile" emma:mode="ink">
                <msink:context xmlns:msink="http://schemas.microsoft.com/ink/2010/main" type="inkWord" rotatedBoundingBox="18044,9839 16451,9962 16326,8340 17919,8217">
                  <msink:destinationLink direction="with" ref="{0D3B8B7B-0529-423D-A940-22873EFBD527}"/>
                  <msink:destinationLink direction="with" ref="{EA2CE835-631C-411B-8D45-41CFAD770622}"/>
                  <msink:destinationLink direction="with" ref="{99CA3CEB-175C-4121-B5BC-1AA32331F97F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893.9553">12660 4290 0,'0'-20'47,"20"20"-32,0 0-15,-1 0 16,1 0-16,0 0 0,0 0 15,0 0-15,0 0 0,-1 0 16,1 0-16,0 0 16,0 0-1,0 0-15,0 0 0,0 0 16,-1 0-16,1 0 0,0 0 16,0 0-16,0 0 46,-20 20-46,0 0 0,0 0 16,0-1-16,0 1 0,0 0 0,0 20 16,0-20-16,0-1 0,0 1 0,0 20 15,-20-40-15,20 40 0,-20-21 16,20 1-16,0 0 0,0 0 0,-20 0 16,20 0-16,-20-20 0,20 20 15,-19-1-15,19 1 0,0 0 0,-20-20 16,20 20-16,-20-20 0,0 20 0,20 0 15,0-1-15,0 1 0,0 0 16,-20-20-16,20 20 0,-20 0 16,20 0-16,0-1 0,0 1 15,-20 0-15,1 0 16,19 0-16,0 0 31,0 0-31,0-1 16,0 1-16,0 0 31,0 0-31,0 0 31,19 0 1,1-20-32,0 0 15,0 0-15,0 0 0,0 0 16,0 0-16,-1 0 0,21 0 15,-20 0-15,20 19 0,-21-19 16,-19 20-16,20-20 0,0 0 0,0 0 16,0 20-16,0 0 15,0-20 1,-1 0-16,1 0 16,0 20-16,0-20 46,0 0-30,0 0-16,-1 0 0,1 0 47,0 0 31,0 0-62,0 0-1,0 0 1,-1 0 15,-19-20-15,0 0-16,0 0 0,0 0 15,0 1-15,0-1 0,0-20 0,0 20 16,0 0-16,0 1 0,0-1 0,0-20 16,0 20-16,0 0 0,0 0 0,0 1 15</inkml:trace>
          <inkml:trace contextRef="#ctx0" brushRef="#br0" timeOffset="-4597.004">12660 3754 0,'0'-20'16,"-20"20"46,20 20-46,-20 0-16,0 0 0,20 0 0,-20-1 16,1-19-16,-1 40 0,-20-20 0,40 20 15,-40-1-15,40-19 0,-19 20 0,-1 0 16,20-1-16,-20 1 0,0 0 0,0-21 16,0 21-16,-19-20 0,19 20 0,-60 39 31,-58 0-16,118-59-15,0 0 16,0 0-16,0-20 0,0 0 16,1 0-16,19 20 0,-20-20 15,0 20-15,0-20 16,0 19-16,0 1 16,20 0-16</inkml:trace>
          <inkml:trace contextRef="#ctx0" brushRef="#br0" timeOffset="-4222.0176">12342 4409 0,'0'40'31,"0"-21"-31,0 1 0,0 0 16,0 0-16,0 20 0,0-21 15,0 21-15,0-20 0,0 0 0,0 20 16,0-1-16,0-19 0,0 20 0,0-1 16,0-19-16,0 0 0,0 20 0,0-1 15,0-19-15,0 20 0,0 0 0,0-20 16,0 19-16,0-19 0,0 0 16,0 0-16,0 0 0,0 19 0,0 1 15,0-20-15,0 0 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16.050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9463F76-E1AF-4842-BD1D-5FD7861E89AD}" emma:medium="tactile" emma:mode="ink">
          <msink:context xmlns:msink="http://schemas.microsoft.com/ink/2010/main" type="inkDrawing" rotatedBoundingBox="3551,4762 5972,4762 5972,4777 3551,4777" shapeName="Other"/>
        </emma:interpretation>
      </emma:emma>
    </inkml:annotationXML>
    <inkml:trace contextRef="#ctx0" brushRef="#br0">-5259 675 0,'40'0'62,"0"0"-62,-1 0 16,21 0-16,-20 0 0,39 0 0,-19 0 15,19 0-15,0 0 0,21 0 0,98 0 16,40 0-16,40 0 0,0 0 0,-100 0 16,-59 0-16,0 0 0,0 0 0,-19 0 15,-41 0-15,-19 0 0,-20 0 0,0 0 16,-1 0 93,1 0-46</inkml:trace>
  </inkml:traceGroup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31.66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2CE835-631C-411B-8D45-41CFAD770622}" emma:medium="tactile" emma:mode="ink">
          <msink:context xmlns:msink="http://schemas.microsoft.com/ink/2010/main" type="inkDrawing" rotatedBoundingBox="14019,9821 14464,8904 15022,9175 14577,10092" semanticType="callout" shapeName="Other">
            <msink:sourceLink direction="with" ref="{426C9A65-79BE-4E50-B74C-6CF3E8B65883}"/>
          </msink:context>
        </emma:interpretation>
      </emma:emma>
    </inkml:annotationXML>
    <inkml:trace contextRef="#ctx0" brushRef="#br0">9822 4568 0,'0'19'47,"20"-19"-47,0 0 15,20 0-15,-21 0 0,21 0 16,0 0-16,-20 0 0,-1 0 0,21 0 16,-20 0-16,20 0 0,-20 0 0,-1 0 15,1 0-15,0 0 0,0 0 0,0 0 16,0 0-16,-1 0 0,1 0 16,0 0 15,0 0-16,0 0 1,-20 20-16,0 0 16,0 0-16,0 0 15,0 0-15,0 0 16,0-1-16,0 1 0,0 20 16,-20-40-16,20 20 0,0 19 15,-20 41 16,0-60-31,0-1 16,1-19-16,-1 20 0,20 0 0,-20 0 16,20 0-16,0 0 0,-20 0 0,0-20 15,0 19-15,1 1 0,-1 0 0,0 20 16,-20-1-16,20-19 0,0 0 16,-19-20-16,19 0 0,-20 20 0,20 0 15,20 0-15,-19 0 0,-1-1 16,-20 1-16,20-20 0,20 20 0,-20-20 15,1 0-15,19 20 47,-20-20-15,0-20-17,0 0-15,20 0 16</inkml:trace>
  </inkml:traceGroup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10.40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CB9645-19A5-4C80-BD6E-16E4E17BC6E4}" emma:medium="tactile" emma:mode="ink">
          <msink:context xmlns:msink="http://schemas.microsoft.com/ink/2010/main" type="inkDrawing" rotatedBoundingBox="13950,5179 14823,5179 14823,5194 13950,5194" semanticType="underline" shapeName="Other">
            <msink:sourceLink direction="with" ref="{863E0C1A-9737-43DC-A1B2-3D3A908B07A3}"/>
          </msink:context>
        </emma:interpretation>
      </emma:emma>
    </inkml:annotationXML>
    <inkml:trace contextRef="#ctx0" brushRef="#br0">9406 639 0,'39'0'47,"1"0"-47,0 0 15,19 0-15,-19 0 0,-1 0 0,1 0 16,0 0-16,19 0 0,-19 0 0,0 0 16,-1 0-16,1 0 0,0 0 0,-1 0 15,1 0-15,-20 0 0,20 0 16,-20 0-16,-1 0 0,1 0 15,0 0-15,0 0 0,0 0 16,0 0-16</inkml:trace>
  </inkml:traceGroup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3:51.51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0667F1-3A58-4787-BB9E-FEAF6154AD2E}" emma:medium="tactile" emma:mode="ink">
          <msink:context xmlns:msink="http://schemas.microsoft.com/ink/2010/main" type="inkDrawing" rotatedBoundingBox="7389,8046 8465,8042 8466,8060 7390,8064" semanticType="callout" shapeName="Other">
            <msink:destinationLink direction="with" ref="{CE08816F-06F5-420A-ACDC-080BEE84C356}"/>
          </msink:context>
        </emma:interpretation>
      </emma:emma>
    </inkml:annotationXML>
    <inkml:trace contextRef="#ctx0" brushRef="#br0">0 18 0,'18'0'94,"17"0"-94,-17 0 0,-1 0 0,19 0 15,-1 0-15,0 0 0,1 0 0,-1 0 16,0 0-16,18 0 0,-18 0 16,1 0-16,16 0 0,-16 0 0,-1 0 15,0 0-15,-17 0 0,17 0 0,-17 0 16,17 0-16,-17 0 0,-1 0 16,1 0-16,0 0 0,-1 0 15,1 0-15,0 0 0,-1 0 0,1 0 16,-1 0-16,1 0 47,0 0-32,-1 0-15,1 0 0,17 0 16,-17 0-16,0 0 0,-1 0 16,1 0-16,0-18 15,-1 18-15</inkml:trace>
  </inkml:traceGroup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3:52.01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08816F-06F5-420A-ACDC-080BEE84C356}" emma:medium="tactile" emma:mode="ink">
          <msink:context xmlns:msink="http://schemas.microsoft.com/ink/2010/main" type="inkDrawing" rotatedBoundingBox="7673,8639 8016,8069 8060,8096 7716,8665" semanticType="callout" shapeName="Other">
            <msink:sourceLink direction="with" ref="{C70667F1-3A58-4787-BB9E-FEAF6154AD2E}"/>
            <msink:sourceLink direction="with" ref="{C186855A-7F40-4D42-82BC-381AEB497D62}"/>
          </msink:context>
        </emma:interpretation>
      </emma:emma>
    </inkml:annotationXML>
    <inkml:trace contextRef="#ctx0" brushRef="#br0">354 0 0,'-17'0'0,"-1"0"0,18 18 16,0-1 0,-17 1-1,-1-18-15,0 17 0,18 1 16,0 0-16,-17-1 0,-1 1 15,0 0-15,18-1 0,0 1 16,-17 0-16,-1-1 0,18 1 0,-18-1 16,1-17-16,-1 18 15,18 0-15,0-1 0,-17 1 0,17 0 16,0-1-16,-18-17 0,18 18 0,-18-18 16,18 18-16,-17-1 0,17 1 0,0 0 15,-18-1-15,18 1 16,-18-18-16,18 17 15,0 1 1,0 0 0,-17-18 15,17 17-15</inkml:trace>
  </inkml:traceGroup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3:52.72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86855A-7F40-4D42-82BC-381AEB497D62}" emma:medium="tactile" emma:mode="ink">
          <msink:context xmlns:msink="http://schemas.microsoft.com/ink/2010/main" type="inkDrawing" rotatedBoundingBox="7063,8919 8483,8080 9278,9427 7857,10265" hotPoints="8682,8621 8622,9738 7505,9677 7566,8561" semanticType="enclosure" shapeName="Square">
            <msink:destinationLink direction="with" ref="{CE08816F-06F5-420A-ACDC-080BEE84C356}"/>
          </msink:context>
        </emma:interpretation>
      </emma:emma>
    </inkml:annotationXML>
    <inkml:trace contextRef="#ctx0" brushRef="#br0">51 0 0,'-18'0'94,"18"17"-78,0 1-16,0 0 0,0-1 15,0 19-15,0-1 0,0-18 0,0 19 16,0-1-16,0-17 0,0 52 0,0-35 16,0 1-16,0-19 0,0 19 0,0-1 15,0-17-15,0 17 0,0 0 16,0-17-16,0 17 0,0 0 16,-17-17-16,17 0 0,0-1 0,0 19 15,0-1-15,0-18 16,0 1-16,0 17 0,0-17 15,0 70 17,0-52-1,0-19-15,0 1 15,0-1-31,0-34 47,0-1-47,0-17 15,0 17-15,0 1 0</inkml:trace>
    <inkml:trace contextRef="#ctx0" brushRef="#br0" timeOffset="1378.3538">227-36 0,'0'-17'125,"18"17"-125,17 0 0,1 0 16,16 0-16,1 0 0,18 0 0,-36 0 16,18 0-16,0 0 0,0 0 0,0 0 15,17 0-15,-34 0 0,-1-18 0,0 18 16,-17 0-16,0 0 0,-1 0 16,18-17-16,-17 17 0,-18-18 0,18 18 15,-1 0-15,1 0 0,0 0 0,-1 0 16,1 0-16,0 0 15,-1 0-15,1 18 16,-1-1-16,1 1 16,0-18 15,-1 0-31,1 0 16,0 0 140,-18 17-141,0 1-15,0 0 0,0 17 16,0-17-16,0-1 0,0 1 0,0 0 16,-18 17-16,18-18 0,0 19 0,-35-1 15,17-17-15,0-1 0,1-17 0,17 18 16,0 17-16,0-17 0,0-1 16,0 1-16,0 17 0,0-17 15,0 0-15,0-1 0,0 1 0,0 0 16,-18-18-16,18 17 0,-17 1 0,-1-18 15,18 18-15,0-1 0,0 1 0,-18-1 16,18 1-16,-17 0 0,17-1 16,0 1-16,0 0 15,0-1-15,0 1 16,0 0-16,-18-1 16,18 1-1,0-1 1,0 1 15,0 0-31,0-1 16,0 1-1,0 0-15,0-1 0,-18-17 0,18 18 32,0 0-17,0-1-15,0 1 0,0 0 16,0-1-1,0 1 1,0-1-16,0 1 16,-17 35 15,-1-53 47,18 18-78,-18-18 16,1 0-16</inkml:trace>
    <inkml:trace contextRef="#ctx0" brushRef="#br0" timeOffset="2003.308">86 476 0,'36'0'47,"52"0"-32,-35-18-15,0 18 0,17-17 0,-17 17 16,-18 0-16,18 0 0,-18 0 0,1 0 15,-1 0-15,0 0 0,-35-18 0,18 18 16,0 0-16,-1 0 16,1 0-16,-1 0 15,1 0-15,0 0 16,-1 0-16,1 18 16,-18-1 15,18 1 0,-1-18-15</inkml:trace>
    <inkml:trace contextRef="#ctx0" brushRef="#br0" timeOffset="2893.8977">280 1023 0,'-17'0'16,"17"17"-1,0 1 1,17-18 31,1 0-47,0 0 0,-1 0 15,18 0-15,1 0 0,17 0 16,-18 0-16,0 0 0,0 0 0,1 0 16,-1 0-16,-17 0 0,17 0 0,0 0 15,-17 0-15,17 0 0,-17 18 16,-1-18-16,1 0 0,0 0 16,-1 0-1,1 0-15,0 0 16,-1 0-16,1 0 15,0 0-15,-1 0 16,1 0-16,-1 0 0,1 0 16,17 0-16,-17 0 0,176 0 62,-176 0-46</inkml:trace>
  </inkml:traceGroup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05.73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5BF0CB-A04D-4D29-81BF-FC7B27FE8C48}" emma:medium="tactile" emma:mode="ink">
          <msink:context xmlns:msink="http://schemas.microsoft.com/ink/2010/main" type="inkDrawing" rotatedBoundingBox="10617,3785 11212,3829 11210,3853 10615,3809" shapeName="Other"/>
        </emma:interpretation>
      </emma:emma>
    </inkml:annotationXML>
    <inkml:trace contextRef="#ctx0" brushRef="#br0">6072-731 0,'59'0'94,"-39"0"-79,20 0-15,-1 0 0,1 0 0,0 0 16,0 0-16,-1 0 0,-39 20 0,40-20 16,-20 0-16,19 0 0,-19 0 0,20 0 15,-20 0-15,0 0 16,0 20-16,-1-20 15,1 0 1,0 0 0</inkml:trace>
  </inkml:traceGroup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08.91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7C5036-A968-43A2-9FA6-EB7683505CC1}" emma:medium="tactile" emma:mode="ink">
          <msink:context xmlns:msink="http://schemas.microsoft.com/ink/2010/main" type="inkDrawing" rotatedBoundingBox="14169,3363 15487,3999 14928,5159 13609,4524" semanticType="callout" shapeName="Other">
            <msink:sourceLink direction="from" ref="{7BEA9212-BDAC-442D-92A1-480C1DCBE319}"/>
            <msink:sourceLink direction="to" ref="{7BEA9212-BDAC-442D-92A1-480C1DCBE319}"/>
          </msink:context>
        </emma:interpretation>
      </emma:emma>
    </inkml:annotationXML>
    <inkml:trace contextRef="#ctx0" brushRef="#br0">9267-373 0,'0'-20'31,"0"0"-15,0 0-1,19 20-15,1-20 0,0 20 16,20 0-16,39 0 0,-19-20 0,-1 0 16,1 1-16,39-1 0,-39 0 0,-1 20 15,40-20-15,-39 20 0,39-40 0,-39 40 16,39-19-16,-20-1 0,1 20 0,-21 0 16,-19 0-16,-1 0 0,-19 0 15,0 0-15,0 0 0,20 0 16,-1 0-16,-19 0 15,0 20-15,0-1 16,0-19-16,0 20 0,-1-20 16,1 20-16,-20 0 15,20 0 1,0 0 0,-20-1-1,0 1-15,0 20 16,-20-20-16,20 0 15,0 0-15,0-1 0,-20 1 0,0 0 16,1 20-16,-1-20 0,0 19 16,0 1-16,0 0 0,0-1 0,1-19 15,19 20-15,-20 0 0,0-1 0,20 1 16,-20-20-16,0 0 0,0-1 0,20 1 16,-20 20-16,20-20 0,0 20 0,-39-1 15,39-19-15,-20 0 0,0 0 16,20 0-16,-20-1 0,0 1 0,20 20 15,-19-40-15,19 20 0,-20 0 16,20 0-16,-20-20 16,20 19-16,0 1 15,-20-20 17,0 0-32,0 0 15,0 0-15,1 0 16,-1 0-16</inkml:trace>
  </inkml:traceGroup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03.95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B0ED6C-DA4B-4FF7-8B4D-516C8CB4F943}" emma:medium="tactile" emma:mode="ink">
          <msink:context xmlns:msink="http://schemas.microsoft.com/ink/2010/main" type="inkDrawing" rotatedBoundingBox="7700,4189 8334,4242 8331,4272 7697,4219" shapeName="Other"/>
        </emma:interpretation>
      </emma:emma>
    </inkml:annotationXML>
    <inkml:trace contextRef="#ctx0" brushRef="#br0">3175-334 0,'-20'0'16,"40"0"46,-1 0-46,1 0-16,0 0 0,0 0 0,20 0 15,-21 0-15,21 0 0,0 20 16,0-20-16,-1 20 0,-19-20 0,0 0 16,20 0-16,-21 0 0,21 0 0,-20 0 15,0 0-15,0 0 0,-1 0 16,1 0-16,0 0 0,0 0 0,0 0 15,0 0-15</inkml:trace>
  </inkml:traceGroup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06.25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A4C603-E29B-4528-912A-0AF5277553E0}" emma:medium="tactile" emma:mode="ink">
          <msink:context xmlns:msink="http://schemas.microsoft.com/ink/2010/main" type="inkDrawing" rotatedBoundingBox="10616,4681 11310,4695 11309,4735 10615,4721" shapeName="Other"/>
        </emma:interpretation>
      </emma:emma>
    </inkml:annotationXML>
    <inkml:trace contextRef="#ctx0" brushRef="#br0">6092 142 0,'-20'0'47,"20"20"-47,0 0 15,20-20-15,-1 0 16,1 0-16,0 0 16,20 0-16,-1 0 0,1 0 0,0 0 15,-20 0-15,0 0 0,19 0 0,1 0 16,19 0-16,-19 0 0,0 0 15,0 0-15,-1 0 0,-19 0 0,20 0 16,-20 0-16,-1 0 16,1 0-16</inkml:trace>
  </inkml:traceGroup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07.20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D29AEA-6A2C-45DA-AAAA-38AA8D4CA5C1}" emma:medium="tactile" emma:mode="ink">
          <msink:context xmlns:msink="http://schemas.microsoft.com/ink/2010/main" type="inkDrawing" rotatedBoundingBox="10581,5277 11474,5354 11468,5420 10575,5343" shapeName="Other"/>
        </emma:interpretation>
      </emma:emma>
    </inkml:annotationXML>
    <inkml:trace contextRef="#ctx0" brushRef="#br0">6032 797 0,'20'0'203,"99"0"-203,-60 0 15,-19 0-15,0 0 0,0 0 0,-21 0 16,1 0-16,20 0 0,0 0 0,-21 0 16,1 0-16,0 0 0,0 0 0,0 0 15,0 0-15,0 0 0,-1 0 16,1 0-16,0 0 16,0 0-16,0 0 15,0 0 1,-20 20-16,19-20 0,1 0 15,0 20-15,-20 0 16,20-20-16,0 0 16,0 0-16,0 0 31,-1 0 16,-19 20-32,20-20-15,0 0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17.737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1DEC07B-B62E-42D8-9582-262FEFB8D0FA}" emma:medium="tactile" emma:mode="ink">
          <msink:context xmlns:msink="http://schemas.microsoft.com/ink/2010/main" type="inkDrawing" rotatedBoundingBox="7957,5078 10344,5332 10330,5465 7942,5212" shapeName="Other"/>
        </emma:interpretation>
      </emma:emma>
    </inkml:annotationXML>
    <inkml:trace contextRef="#ctx0" brushRef="#br0">-853 992 0,'0'20'0,"20"0"15,19-20-15,-19 20 16,0-20-16,0 20 0,0 0 0,19-20 16,-19 19-16,20-19 0,-20 0 15,19 0-15,1 20 0,0-20 0,39 20 16,-19-20-16,-1 0 16,1 40-16,19-40 0,0 20 0,-19-20 15,39 0-15,60 0 0,0 0 0,39 0 16,1 19-16,-80-19 0,20 20 0,-20 20 15,-20-40-15,-20 20 0,1-20 0,-41 0 16,-19 0-16,0 0 0</inkml:trace>
  </inkml:traceGroup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04.85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C7D27C-7163-4981-89A4-A05A849C2E6E}" emma:medium="tactile" emma:mode="ink">
          <msink:context xmlns:msink="http://schemas.microsoft.com/ink/2010/main" type="inkDrawing" rotatedBoundingBox="7326,5129 8833,5372 8826,5420 7318,5178" shapeName="Other"/>
        </emma:interpretation>
      </emma:emma>
    </inkml:annotationXML>
    <inkml:trace contextRef="#ctx0" brushRef="#br0">2798 619 0,'-20'0'15,"20"20"1,20-20 31,-1 0-47,21 0 15,0 0-15,19 0 0,-19 0 0,20 19 16,-21-19-16,21 20 0,-21-20 0,21 0 16,19 20-16,-39-20 0,20 20 0,-21-20 15,1 20-15,0-20 0,-21 0 0,21 0 16,-20 0-16,0 20 0,19-20 15,-19 0-15,0 0 0,0 0 0,0 0 16,20 0-16,-21 0 0,1 19 16,0 1-16,0-20 0,0 0 15,0 0 1,-1 0-16,1 0 0,0 20 16,0-20-1,0 0-15,0 0 0,0 20 16,-1-20-1,1 0-15,0 0 0,0 20 16,0-20-16,19 0 0,-19 0 16,0 0-16,0 0 15,0 0 1</inkml:trace>
  </inkml:traceGroup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35.7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BAC1FE-1C11-4CF9-953F-B0ED5ADECFB1}" emma:medium="tactile" emma:mode="ink">
          <msink:context xmlns:msink="http://schemas.microsoft.com/ink/2010/main" type="inkDrawing" rotatedBoundingBox="19446,7659 19803,7659 19803,7674 19446,7674" shapeName="Other"/>
        </emma:interpretation>
      </emma:emma>
    </inkml:annotationXML>
    <inkml:trace contextRef="#ctx0" brushRef="#br0">14902 3119 0,'40'0'78,"-20"0"-78,0 0 16,-1 0-16,21 0 0,-20 0 0,20 0 15,-21 0-15,21 0 0,-20 0 16,0 0-16,0 0 0,0 0 0,-1 0 31</inkml:trace>
  </inkml:traceGroup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4:02.22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1FF9C93-0037-412F-81AE-CC8EF1306D84}" emma:medium="tactile" emma:mode="ink">
          <msink:context xmlns:msink="http://schemas.microsoft.com/ink/2010/main" type="inkDrawing" rotatedBoundingBox="25364,8025 25364,9772 25349,9772 25349,8025" semanticType="verticalRange" shapeName="Line">
            <msink:sourceLink direction="with" ref="{FF78B570-0914-42B6-B9C8-C36592962E7F}"/>
          </msink:context>
        </emma:interpretation>
      </emma:emma>
    </inkml:annotationXML>
    <inkml:trace contextRef="#ctx0" brushRef="#br0">20820 3485 0,'0'18'94,"0"0"-94,0-1 15,0 1-15,0 17 0,0 0 16,0-17-16,0 17 0,0 18 0,0-17 15,0-1-15,0 0 0,0 0 0,0 18 16,0-17-16,0-1 0,0 18 0,0-18 16,0 18-16,0-18 0,0 18 0,0-18 15,0 1-15,0 17 0,0-18 0,0 0 16,0 18-16,0-18 0,0 1 0,0 17 16,0-18-16,0 0 0,0 0 0,0-17 15,0 17-15,0 1 0,0-19 0,0 1 16,0 17-16,0-17 0,0 17 0,0 0 15,0-17-15,0 17 0,0-17 0,0 0 16,0-1-16,0 1 0,0-1 16,0 1-16,0 0 0,0-1 15,0 1-15,0 0 16,0-1 0,0 1-16,0 0 15</inkml:trace>
  </inkml:traceGroup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4:05.99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69D43F-3BF0-4F20-A36E-37679FDD83A7}" emma:medium="tactile" emma:mode="ink">
          <msink:context xmlns:msink="http://schemas.microsoft.com/ink/2010/main" type="inkDrawing" rotatedBoundingBox="30571,7672 30711,9645 30650,9649 30510,7677" semanticType="callout" shapeName="Other">
            <msink:sourceLink direction="with" ref="{79BAC203-317B-4B9D-8EA7-0238365E2E67}"/>
          </msink:context>
        </emma:interpretation>
      </emma:emma>
    </inkml:annotationXML>
    <inkml:trace contextRef="#ctx0" brushRef="#br0">26024 3133 0,'0'17'46,"0"1"-30,0 17-16,0-17 0,0-1 0,0 19 16,0-1-16,0 0 0,0 1 0,0-1 15,0 0-15,0 18 0,0-18 16,0 18-16,0 0 0,0-18 0,0 36 16,0-36-16,0 18 0,0 0 0,0 0 15,17-18-15,-17 36 0,18-36 0,-18 18 16,18-18-16,-18 1 0,0 16 0,0-16 15,0-1-15,0 0 0,17 1 0,-17-1 16,0 0-16,0 0 0,18 1 0,0-1 16,-18 0-16,0-17 0,0 0 15,0-1-15,0 1 0,0-1 16,0 19-16,0-19 0,0 1 0,0 0 16,0-1-16,0 19 0,0-19 15,0 1-15,0-1 0,0 1 16,0 0-16,0-1 0,0 1 15,0 0-15,0-1 16,0 1-16,0 0 16,0-1-16,0 1 15,0-1-15,0 1 16</inkml:trace>
  </inkml:traceGroup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4:05.02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BAC203-317B-4B9D-8EA7-0238365E2E67}" emma:medium="tactile" emma:mode="ink">
          <msink:context xmlns:msink="http://schemas.microsoft.com/ink/2010/main" type="inkDrawing" rotatedBoundingBox="29862,8484 31203,8484 31203,8499 29862,8499" shapeName="Other">
            <msink:destinationLink direction="with" ref="{0A69D43F-3BF0-4F20-A36E-37679FDD83A7}"/>
          </msink:context>
        </emma:interpretation>
      </emma:emma>
    </inkml:annotationXML>
    <inkml:trace contextRef="#ctx0" brushRef="#br0">25318 3944 0,'35'0'94,"1"0"-79,-1 0-15,0 0 0,18 0 0,0 0 16,18 0-16,-18 0 0,17 0 0,1 0 15,-18 0-15,0 0 0,-1 0 0,37 0 16,-36 0-16,-1 0 0,1 0 0,-17 0 16,17 0-16,-18 0 0,0 0 0,0 0 15,-17 0-15,0 0 0,-1 0 0,1 0 16,0 0 15,-1 0 0,1 0-31,-1 0 16,1 0 0,0 0 31,-1 0-47,1 0 15,0 0 48</inkml:trace>
  </inkml:traceGroup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4:00.3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C73D55-A779-49EE-8FC1-C93378DA2E2E}" emma:medium="tactile" emma:mode="ink">
          <msink:context xmlns:msink="http://schemas.microsoft.com/ink/2010/main" type="inkDrawing" rotatedBoundingBox="22860,8749 23389,8749 23389,8764 22860,8764" shapeName="Other"/>
        </emma:interpretation>
      </emma:emma>
    </inkml:annotationXML>
    <inkml:trace contextRef="#ctx0" brushRef="#br0">18351 4209 0,'-18'0'15,"1"0"-15,140 0 125,18 0-109,-106 0-1,1 0-15,-19 0 0,19 0 0,-19 0 16,1 0-16,-1 0 16,1 0 31,0 0-32,-1 0-15,1 0 31,0 0 48</inkml:trace>
  </inkml:traceGroup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3:58.55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08FC8F-9BFE-4CB9-8DB8-7FC852DCDDD8}" emma:medium="tactile" emma:mode="ink">
          <msink:context xmlns:msink="http://schemas.microsoft.com/ink/2010/main" type="inkDrawing" rotatedBoundingBox="22132,8782 23032,8717 23036,8771 22136,8837" shapeName="Other"/>
        </emma:interpretation>
      </emma:emma>
    </inkml:annotationXML>
    <inkml:trace contextRef="#ctx0" brushRef="#br0">17592 4297 0,'0'-18'94,"18"0"-94,17 18 0,0 0 15,18 0-15,18-17 0,-18 17 0,17-18 16,1 18-16,-18-17 0,0 17 16,-18 0-16,18 0 0,-35 0 0,17 0 15,0 0-15,-17 0 0,0 0 0,-1 0 16,1 0 0,-1 0-16,1 0 15,0 0-15,-1 0 16,1 0-1,0 0-15,-1 17 16,1-17-16</inkml:trace>
  </inkml:traceGroup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4:01.44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153976-76D5-4E5F-851F-9474AFCDE2F4}" emma:medium="tactile" emma:mode="ink">
          <msink:context xmlns:msink="http://schemas.microsoft.com/ink/2010/main" type="inkDrawing" rotatedBoundingBox="24759,8654 26048,8561 26052,8620 24764,8713" shapeName="Other"/>
        </emma:interpretation>
      </emma:emma>
    </inkml:annotationXML>
    <inkml:trace contextRef="#ctx0" brushRef="#br0">20220 4173 0,'0'-17'125,"18"17"-109,0 0-16,-1 0 15,19 0-15,-1-18 0,0 18 0,18-18 16,-18 18-16,36 0 0,-36-17 0,18 17 15,-18 0-15,18 0 0,-17 0 0,17-18 16,-18 18-16,0-18 0,-17 18 0,17 0 16,-17 0-16,-1 0 0,1 0 15,17 0-15,-17 0 0,0 0 0,-1 0 16,1 0-16,-1 0 16,19 0-16,-19 0 0,1 0 15,0 0-15,-1 0 0,19 0 16,-19 0-16,18 0 0,-17 0 0,0 0 15,17 0-15,-17 0 0,17 0 0,-17 0 16,-1 0-16,1 0 0,-1 0 16,1 0 46,-36 0-15,1 0-47,-1 0 0</inkml:trace>
  </inkml:traceGroup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3:59.47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DD16E3-378B-4BC8-8EF4-FDC18D85E97D}" emma:medium="tactile" emma:mode="ink">
          <msink:context xmlns:msink="http://schemas.microsoft.com/ink/2010/main" type="inkDrawing" rotatedBoundingBox="22702,8324 22756,9577 22721,9579 22668,8325" shapeName="Line"/>
        </emma:interpretation>
      </emma:emma>
    </inkml:annotationXML>
    <inkml:trace contextRef="#ctx0" brushRef="#br0">18157 3785 0,'-18'0'78,"18"18"-62,0-1-16,0 1 0,0 17 16,0 1-16,0-1 0,0 0 15,0-17-15,0 17 0,0-17 0,18 229 47,-1-212-47,-17-17 16,0-1-16,0 19 0,0-19 15,0 19-15,0-19 0,0 1 0,0-1 16,0 1-16,0 0 0,0-1 16,0 1-16,0 0 0,0-1 15,0 1-15,0 0 16,0-1 0,0 1-16,0-1 15,0 1-15,0 0 0,0-1 31,0 1-31,0 0 16,0-1 0,0 1-16,0 0 15,0-1 1,0 1-16,0-1 0,0 1 16,0 0-16,0-1 15,18 1 1,0 0 15,-18-1-15,0 1-1,0 0-15</inkml:trace>
  </inkml:traceGroup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4:03.08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B8885F-9DA1-482E-B597-187E4DE5DC80}" emma:medium="tactile" emma:mode="ink">
          <msink:context xmlns:msink="http://schemas.microsoft.com/ink/2010/main" type="inkDrawing" rotatedBoundingBox="27621,8573 28819,8506 28821,8540 27622,8607" shapeName="Other"/>
        </emma:interpretation>
      </emma:emma>
    </inkml:annotationXML>
    <inkml:trace contextRef="#ctx0" brushRef="#br0">23078 4050 0,'35'0'93,"18"0"-77,0 0-16,0 0 0,18 0 0,-18 0 16,17-18-16,1 18 0,-18-17 0,17 17 15,1-18-15,-18 18 0,17 0 0,-35 0 16,18 0-16,-17 0 0,-19 0 0,1 0 16,-1 0-16,1 0 0,0 0 31,-1 0-16,1 0-15,0 0 0,-1 0 16,1 0-16,0 0 16,-1 0-1,1 0-15,0 0 0,34 0 32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19.550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A13B337-F2D7-41CF-AC12-53FD19C6F2A7}" emma:medium="tactile" emma:mode="ink">
          <msink:context xmlns:msink="http://schemas.microsoft.com/ink/2010/main" type="inkDrawing" rotatedBoundingBox="12458,5339 13826,5262 13830,5327 12462,5404" shapeName="Other"/>
        </emma:interpretation>
      </emma:emma>
    </inkml:annotationXML>
    <inkml:trace contextRef="#ctx0" brushRef="#br0">3651 1290 0,'20'20'16,"0"-20"-16,20 0 0,-21 0 0,1 0 15,0 0-15,0-20 16,0 20-16,0 0 0,19 0 16,1-20-16,-20 20 0,39-20 0,-19 0 15,-20 20-15,20 0 0,39 0 0,-19 0 16,-1 0-16,1 0 0,-1 0 0,-19 0 15,59 0-15,-39 0 0,-21 0 0,21 0 16,-1 0-16,-19 0 0,0 0 16,-1 0-16,-19 0 0,0 0 0,0 0 15,0 0-15,0 0 16,-1 0-16</inkml:trace>
  </inkml:traceGroup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4:03.91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7E0240-6F3B-4D8B-B4C5-7C24F7AF6F4C}" emma:medium="tactile" emma:mode="ink">
          <msink:context xmlns:msink="http://schemas.microsoft.com/ink/2010/main" type="inkDrawing" rotatedBoundingBox="28177,9426 28322,7721 28574,7743 28429,9447" shapeName="Other"/>
        </emma:interpretation>
      </emma:emma>
    </inkml:annotationXML>
    <inkml:trace contextRef="#ctx0" brushRef="#br0">24030 3203 0,'-17'0'16,"-1"0"-16,1 0 16,-1 0-1,0 0 1,1 0-16,-1 18 15,0-18-15,18 17 16,-17 1-16,17 0 0,-18-18 0,18 17 16,0 1-16,-18-18 0,18 18 0,0-1 15,0 1-15,-17 0 0,17-1 0,-18 1 16,1-1-16,17 1 0,0 0 16,0-1-16,-18 1 0,18 17 0,-18-35 15,18 18-15,0 0 0,0-1 0,0 1 16,0-1-16,0 1 0,0 0 15,0 17-15,0-17 0,0 17 0,0-17 16,0-1-16,0 18 0,0 1 0,0-19 16,0 19-16,0-1 0,0 0 0,0 18 15,0-18-15,0-17 0,0 17 0,0 1 16,0-19-16,0 1 0,0 17 0,0 0 16,0-17-16,0 17 0,0 1 0,0-1 15,0 0-15,0 1 0,0-19 16,0 18-16,0-17 0,0 0 0,0 17 15,0-17-15,0-1 0,0 1 0,0 17 16,0-17-16,0-1 16,0 1-16,0 0 0,0-1 15,0 1-15,0 0 16,0-1-16,0 1 16,0 0-1,0-1-15,0 1 0,0-1 16</inkml:trace>
  </inkml:traceGroup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22.17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D20523-0186-4526-A34A-D70EE9EE760E}" emma:medium="tactile" emma:mode="ink">
          <msink:context xmlns:msink="http://schemas.microsoft.com/ink/2010/main" type="inkDrawing" rotatedBoundingBox="26724,4760 27112,3084 27325,3133 26937,4810" semanticType="callout" shapeName="Other">
            <msink:sourceLink direction="with" ref="{F461801C-7C55-4BD5-9CA0-5DF8FE2A8024}"/>
          </msink:context>
        </emma:interpretation>
      </emma:emma>
    </inkml:annotationXML>
    <inkml:trace contextRef="#ctx0" brushRef="#br0">22701-1425 0,'-20'0'15,"0"0"1,0 0 0,0 0-1,1 0-15,19 20 0,0 19 16,0-19-16,0 0 0,0 0 15,0 20-15,0-1 0,0-19 0,0 20 16,0-1-16,0-19 0,0 20 0,0 0 16,0-1-16,0 1 0,0-20 0,0 0 15,0 19-15,0-19 0,0 20 0,0-20 16,0 20-16,0-21 0,0 1 0,0 0 16,0 0-16,0 20 0,-20-21 0,-20 120 31,40-119-31,0 0 15,-20 0-15,20 20 0,-20-21 16,20 1-16,-19 0 0,19 0 16,0 0-16,0 0 15,0-1-15,-20 21 0,0-20 16,20 0-16,-20 0 16,20-1-16,0 1 0,0 0 15,-20-20 1,20 20-16,0 0 15,-20-20-15,0 20 0,20 0 0,-19-20 16,-1 19-16,0 1 0,20 0 16,-20 0-16,20 0 0,-20-20 15,0 20-15,20-1 0,-19 1 16,19 0 15,-20-20-15,0 20-16,20 0 15</inkml:trace>
  </inkml:traceGroup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21.23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203DC2-5AF3-4BED-9336-C1E85A2611F8}" emma:medium="tactile" emma:mode="ink">
          <msink:context xmlns:msink="http://schemas.microsoft.com/ink/2010/main" type="inkDrawing" rotatedBoundingBox="27402,3318 28286,4478 27772,4870 26888,3710" semanticType="callout" shapeName="Other"/>
        </emma:interpretation>
      </emma:emma>
    </inkml:annotationXML>
    <inkml:trace contextRef="#ctx0" brushRef="#br0">22344-830 0,'19'0'110,"1"0"-110,0 0 15,20 0-15,0 0 0,-21 0 16,21 0-16,0 0 0,-1 0 0,1 0 15,-20 0-15,0 0 0,0 0 0,19 0 16,-19 0-16,20 0 0,-20 0 16,0 0-16,-1 0 0,1 0 0,20 0 15,-20 0-15,0 0 0,-1 0 0,1 0 16,0 0-16,0 0 0,0 0 0,0 0 16,0 0-1,-1 0 16,1 0-31,-20 20 16,20 0-16,-20 0 94,0 0-94,0-1 15,0 21-15,0-20 0,0 0 0,0 0 16,0-1-16,0 1 0,0 0 16,0 0-16,0 20 15,0-21-15,0 1 0,0 0 16,-20 0-16,20 0 0,0 0 0,0 0 16,0 19-1,0-19-15,-20 0 0,20 0 0,0 0 16,0-1-16,-19-19 15,19 20-15,0 0 16,0 0-16,0 0 16,0 0-16,0-1 0,0 1 15,0 0 1,0 0-16,0 0 0,0 0 16,0 0-1,0-1 32,0 1-31,0 0 15,19 0-31,1-20 16,0 0-16,0 0 0,20 0 15,19 0 1,-39 0-16,0 0 15,0 0-15,0 0 16,-1 0-16,1 0 16,0 0-16,0 0 15,0 0 1,0 0 0,-1 0 15,1 0 16,0 0-32,0-20 63,-20 0-78,0 0 16,0 1-16,0-1 0,0 0 16,0-20-16,0 20 0,0 0 0,0 1 15,0-21-15,0 20 16,0-20-16,0 21 0</inkml:trace>
  </inkml:traceGroup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15.15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371EC6-054E-4523-89E1-8DE699AE8577}" emma:medium="tactile" emma:mode="ink">
          <msink:context xmlns:msink="http://schemas.microsoft.com/ink/2010/main" type="inkDrawing" rotatedBoundingBox="19493,5072 19826,4455 19853,4469 19520,5086" semanticType="callout" shapeName="Other">
            <msink:sourceLink direction="with" ref="{15D9F699-1A06-4E8E-9F88-6CD4F0DF5AFF}"/>
          </msink:context>
        </emma:interpretation>
      </emma:emma>
    </inkml:annotationXML>
    <inkml:trace contextRef="#ctx0" brushRef="#br0">15299-76 0,'-20'20'0,"20"0"16,-20 0-16,20 0 16,-19-1-16,19 1 0,-20-20 15,20 20-15,-20 0 0,20 0 0,-20 19 16,0 1-16,20-20 0,-20 0 0,20 0 16,-20 19-16,1-19 0,-1 0 15,0 0-15,20 0 0,-20 0 0,0-1 16,20 1-16,0 0 0,0 0 15,-20 0-15,20 0 16,-19-20-16,-1 20 16,20-1-1</inkml:trace>
  </inkml:traceGroup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15.65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A13357-B3B3-43AD-82A4-F3C3AB1EAE2B}" emma:medium="tactile" emma:mode="ink">
          <msink:context xmlns:msink="http://schemas.microsoft.com/ink/2010/main" type="inkDrawing" rotatedBoundingBox="20407,4243 20637,4920 20572,4942 20343,4264" semanticType="callout" shapeName="Other">
            <msink:sourceLink direction="with" ref="{F461801C-7C55-4BD5-9CA0-5DF8FE2A8024}"/>
            <msink:sourceLink direction="with" ref="{15D9F699-1A06-4E8E-9F88-6CD4F0DF5AFF}"/>
          </msink:context>
        </emma:interpretation>
      </emma:emma>
    </inkml:annotationXML>
    <inkml:trace contextRef="#ctx0" brushRef="#br0">15855-294 0,'0'40'63,"0"-21"-63,0 21 15,0-20-15,20 0 0,-1 0 0,-19-1 16,20 21-16,-20-20 0,0 20 0,0-20 16,0-1-16,0 1 0,20 20 0,-20-20 15,0 0-15,20 19 0,-20-19 0,20 0 16,-20 0-16,20-20 0,-20 20 15,19 0-15,-19-1 0,20-19 16,-20 20-16,20 0 0,0 0 16,-20 0-1,20 0 1</inkml:trace>
  </inkml:traceGroup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3:45.92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2E13DA-9767-456A-AF67-1C49EF349119}" emma:medium="tactile" emma:mode="ink">
          <msink:context xmlns:msink="http://schemas.microsoft.com/ink/2010/main" type="inkDrawing" rotatedBoundingBox="29385,3864 30249,3843 30250,3878 29386,3899" shapeName="Other">
            <msink:destinationLink direction="with" ref="{B799D88B-120D-4AA3-8D11-34317991E6A7}"/>
          </msink:context>
        </emma:interpretation>
      </emma:emma>
    </inkml:annotationXML>
    <inkml:trace contextRef="#ctx0" brushRef="#br0">24912-642 0,'-17'0'16,"-1"0"-16,1 0 47,-1-18 62,36 18-78,17-17-31,0 17 0,0 0 16,18 0-16,0 0 0,-18 0 0,18 0 16,-17 0-16,-19 0 0,19 0 0,-1 0 15,0 0-15,0 0 0,1 0 16,-19 0-16,1 0 0,0 0 16,-1 0-16,1 0 0,0 0 15,-1 0 1,1 0-16,-1 0 15,1 0-15,0 0 16,-1 0-16,19 0 16,-19 0-16,1 0 0,0 0 15,-1 0 1</inkml:trace>
  </inkml:traceGroup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19.42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B95A4F-5057-4B8F-9E47-C648E5A6E77A}" emma:medium="tactile" emma:mode="ink">
          <msink:context xmlns:msink="http://schemas.microsoft.com/ink/2010/main" type="inkDrawing" rotatedBoundingBox="24431,2999 25518,4583 25434,4639 24348,3056" semanticType="callout" shapeName="Other">
            <msink:sourceLink direction="with" ref="{F461801C-7C55-4BD5-9CA0-5DF8FE2A8024}"/>
          </msink:context>
        </emma:interpretation>
      </emma:emma>
    </inkml:annotationXML>
    <inkml:trace contextRef="#ctx0" brushRef="#br0">19863-1524 0,'20'39'32,"-20"-19"-32,20 20 0,0-20 15,0-1-15,-1 41 0,1-60 0,-20 40 16,20-1-16,20 1 0,-1 0 0,-19 19 15,20 1-15,-20-40 0,0 19 0,19 1 16,-19-20-16,0 0 0,0 39 0,20-39 16,-21 20-16,1-40 0,0 40 0,20-21 15,-20 21-15,-20-20 0,19 0 0,1 0 16,-20-1-16,40 21 0,-40-20 0,20 0 16,0 0-16,0-1 0,-1 1 0,-19 0 15,20 20-15,-20-20 0,0 0 0,20-1 16,0 1-16,-20 20 0,20-20 0,0 0 15,-20-1-15,19-19 0,-19 20 16,0 0-16,0 0 0,0 0 0,20 0 16,0-1-16,0-19 15,-20 20-15,20-20 0,-20 20 0,20-20 16,0 0-16,-1 20 0,1 0 16,0 0-16,0-20 15,0 20 1,0-1-16,-1 1 140</inkml:trace>
  </inkml:traceGroup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3:47.98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A3912B4-AB54-494B-9A6A-5A27D00F630C}" emma:medium="tactile" emma:mode="ink">
          <msink:context xmlns:msink="http://schemas.microsoft.com/ink/2010/main" type="inkDrawing" rotatedBoundingBox="30073,3833 31061,3826 31062,3856 30074,3863" shapeName="Other"/>
        </emma:interpretation>
      </emma:emma>
    </inkml:annotationXML>
    <inkml:trace contextRef="#ctx0" brushRef="#br0">25530-677 0,'0'-18'188,"17"18"-173,1 0-15,53 0 0,-18 0 0,-1 0 16,-16 0-16,-1 0 0,0 0 0,1 0 15,-1 0-15,0 0 0,-17 0 16,-1 0-16,1 0 16,0 0-1,-1 0 1,1 0-16,0 0 16,-1 0-16,1 0 0,0 0 15,-1 0-15,1 0 0,-1 0 16,1 0-16,0 0 0,-1 0 15,1 0-15,0 0 16,-1 0 0,1 0 93,0 0-109,-1 0 31,1 0 1,-1 0-17,1 0 1,0 0-16,-1 0 15,1 0 1,0 0-16,-1 0 31,1 0-31,-18-18 110,18 18-110</inkml:trace>
  </inkml:traceGroup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18.61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A766B3-412E-4654-B0E6-3EF65C0750CB}" emma:medium="tactile" emma:mode="ink">
          <msink:context xmlns:msink="http://schemas.microsoft.com/ink/2010/main" type="inkDrawing" rotatedBoundingBox="23832,4424 24151,3654 24308,3719 23988,4489" semanticType="callout" shapeName="Other">
            <msink:sourceLink direction="with" ref="{F461801C-7C55-4BD5-9CA0-5DF8FE2A8024}"/>
          </msink:context>
        </emma:interpretation>
      </emma:emma>
    </inkml:annotationXML>
    <inkml:trace contextRef="#ctx0" brushRef="#br0">19645-870 0,'0'20'31,"0"0"-15,0 0-16,0 0 15,0 0-15,0 0 16,0-1-16,0 1 0,0 0 16,0 0-16,0 0 15,-20 19-15,20-19 0,0 0 16,0 0-16,-20 0 0,20 0 0,-20-1 15,20 1-15,-19 20 0,19-20 0,0 20 16,0-21-16,-20 1 0,20 20 0,-20-40 16,20 20-16,-20 0 15,20-1-15,0 1 0,-20-20 0,20 20 16,-20-20-16,0 20 16,1-20-16,-1 0 15,20 20-15,-20-20 0,0 0 16,0 20-1,0-20-15,20 19 0,-19-19 16,-1 0 0</inkml:trace>
  </inkml:traceGroup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16.7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D6CD5E-69D9-4FD7-9D7E-B4344427F745}" emma:medium="tactile" emma:mode="ink">
          <msink:context xmlns:msink="http://schemas.microsoft.com/ink/2010/main" type="inkDrawing" rotatedBoundingBox="21702,4168 22667,3882 22699,3990 21734,4276" semanticType="callout" shapeName="Other">
            <msink:sourceLink direction="with" ref="{F461801C-7C55-4BD5-9CA0-5DF8FE2A8024}"/>
          </msink:context>
        </emma:interpretation>
      </emma:emma>
    </inkml:annotationXML>
    <inkml:trace contextRef="#ctx0" brushRef="#br0">17164-373 0,'0'19'63,"100"-19"-48,-81 0-15,1 0 16,0 0-16,0 0 0,0 0 0,0 0 16,0 0-16,-1 0 0,1 0 15,0 0-15,0-19 0,0 19 0,0 0 16,19 0-16,1-20 0,-20 0 0,19 0 16,1 20-16,0-20 0,0 20 0,-1-20 15,1 20-15,0-20 0,-21 1 0,1 19 16,0-20-16,0 20 0,20-20 0,-20 0 15,-1 20-15,1 0 16,-20-20-16,20 20 16,-20-20-1,20 20 1,0 0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2.723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6CAE0E9-2D46-4134-BAD6-E177A452A511}" emma:medium="tactile" emma:mode="ink">
          <msink:context xmlns:msink="http://schemas.microsoft.com/ink/2010/main" type="inkDrawing" rotatedBoundingBox="16350,5491 17598,5401 17601,5442 16353,5533" shapeName="Other">
            <msink:destinationLink direction="with" ref="{06A7D012-0573-4DE2-AC68-92AE42E4DE85}"/>
            <msink:destinationLink direction="with" ref="{EBDD87F7-4C95-4E60-8F4F-7C0D798684DA}"/>
          </msink:context>
        </emma:interpretation>
      </emma:emma>
    </inkml:annotationXML>
    <inkml:trace contextRef="#ctx0" brushRef="#br0">7541 1409 0,'19'0'62,"21"0"-62,0 0 0,0 0 0,19 0 16,40 0-16,-39 0 0,19 0 0,1 0 16,-1-20-16,-20 20 0,21-20 0,-21 20 15,1-19-15,-20 19 0,-1 0 0,1 0 16,-20 0-16,19 0 0,-39-20 0,20 20 16,0 0-16,0 0 0,0 0 15,0 0 1,0 0-1,-1 0 1,1 20-16,0-20 0,0 0 31,0 0-31</inkml:trace>
  </inkml:traceGroup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3:48.90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99D88B-120D-4AA3-8D11-34317991E6A7}" emma:medium="tactile" emma:mode="ink">
          <msink:context xmlns:msink="http://schemas.microsoft.com/ink/2010/main" type="inkDrawing" rotatedBoundingBox="30028,2926 30127,4973 30083,4976 29984,2928" semanticType="callout" shapeName="Other">
            <msink:sourceLink direction="with" ref="{762E13DA-9767-456A-AF67-1C49EF349119}"/>
          </msink:context>
        </emma:interpretation>
      </emma:emma>
    </inkml:annotationXML>
    <inkml:trace contextRef="#ctx0" brushRef="#br0">25459-1612 0,'0'17'78,"0"19"-62,0-19-16,0 19 0,0-1 16,0 0-16,0 18 0,0-18 0,18 1 15,-18-1-15,0 18 0,0-18 0,18 0 16,-18 18-16,17 0 0,-17-35 0,0 52 15,0-34-15,0-1 0,0-17 0,0 52 16,0-35-16,0-17 0,0 53 0,0-36 16,0 0-16,0 0 0,0 1 15,18-1-15,-18-17 0,0 17 0,0 0 16,0 0-16,0 1 0,0-1 16,0 0-16,0-17 0,0 17 15,0 0-15,0 1 0,0-1 0,0 0 16,0-17-16,0 17 0,0 0 0,0 18 15,0-17-15,0-19 0,0 19 0,0-1 16,0-17-16,0 17 0,17-35 0,-17 35 16,18-17-16,-18-1 15,0 1-15,0 0 0,0-1 16,0 1 15,0 0-15,18-1-16,-18 1 31</inkml:trace>
  </inkml:traceGroup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17.65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DAEEAC-3204-45CB-A80E-0989CDC5BD7D}" emma:medium="tactile" emma:mode="ink">
          <msink:context xmlns:msink="http://schemas.microsoft.com/ink/2010/main" type="inkDrawing" rotatedBoundingBox="22247,3508 23038,4802 22603,5067 21813,3773" semanticType="callout" shapeName="Other">
            <msink:sourceLink direction="with" ref="{F461801C-7C55-4BD5-9CA0-5DF8FE2A8024}"/>
          </msink:context>
        </emma:interpretation>
      </emma:emma>
    </inkml:annotationXML>
    <inkml:trace contextRef="#ctx0" brushRef="#br0">17700-969 0,'-20'0'31,"0"0"-15,1 0-16,-1 0 16,0 0-16,20 20 15,0 0-15,0 0 0,0 19 0,0-19 16,0 0-16,0 0 0,0 0 0,0 0 16,0 19-16,0-19 0,0 0 0,0 0 15,0 0-15,0 0 0,0 19 0,0-19 16,0 20-16,0-20 0,0-1 15,0 21-15,0-20 0,0 0 16,0 0-16,0 0 16,0-1-16,0 1 0,0 0 0,0 0 15,20 0-15,-20 0 0,0-1 16,0 1-16,20 0 0,-1 0 0,1 0 16,-20 0-16,20-1 15,-20 1-15,20 0 0,-20 0 16,20-20-16,-20 20 0,0 0 0,0 0 15,20-1-15,0 1 0,-1 0 16,1-20-16,0 20 0,-20 0 16,20 0-16,0-1 15,0 1-15,-1-20 16,1 0-16,0 0 0,0 0 16,0 0-16,39 0 15,-39 0 1,-20 20-16,20-20 0,-20 20 15,20-20-15,0 20 0,0-20 16,-1 0-16,1 0 16,-20 20-16,20-20 0,0 20 0,0-20 15,0 0-15,0 0 0,-1 0 0,1 0 16,0 0-16,0 0 0,0 0 16,0 0-16,-1 0 15,1 0-15,0 0 16,0 0-1</inkml:trace>
  </inkml:traceGroup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14.7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D9F699-1A06-4E8E-9F88-6CD4F0DF5AFF}" emma:medium="tactile" emma:mode="ink">
          <msink:context xmlns:msink="http://schemas.microsoft.com/ink/2010/main" type="inkDrawing" rotatedBoundingBox="19304,4087 20334,3953 20341,4008 19311,4142" shapeName="Other">
            <msink:destinationLink direction="with" ref="{A4A13357-B3B3-43AD-82A4-F3C3AB1EAE2B}"/>
            <msink:destinationLink direction="with" ref="{C5371EC6-054E-4523-89E1-8DE699AE8577}"/>
          </msink:context>
        </emma:interpretation>
      </emma:emma>
    </inkml:annotationXML>
    <inkml:trace contextRef="#ctx0" brushRef="#br0">14763-453 0,'0'20'0,"40"-20"63,0 0-48,19 0-15,1 0 0,-21 0 0,1 0 16,20-40-16,-1 40 0,-19-20 16,59 20-16,-59 0 0,19-19 0,1 19 15,19 0-15,-39-20 0,19 20 0,-39-20 16,20 20-16,-20 0 0,0 0 0,0 0 15,-1 0-15,1 0 16</inkml:trace>
  </inkml:traceGroup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7:29.24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C5AB99-300C-4CDA-88C4-C166F0596771}" emma:medium="tactile" emma:mode="ink">
          <msink:context xmlns:msink="http://schemas.microsoft.com/ink/2010/main" type="inkDrawing" rotatedBoundingBox="10633,5321 12084,5258 12086,5314 10636,5377" shapeName="Other"/>
        </emma:interpretation>
      </emma:emma>
    </inkml:annotationXML>
    <inkml:trace contextRef="#ctx0" brushRef="#br0">0 119 0,'19'0'156,"21"-20"-156,-20 20 0,0 0 15,19 0-15,1 0 0,0-20 0,-20 20 16,19 0-16,-19 0 0,20 0 0,0 0 16,-21 0-16,1 0 0,20 0 15,-20 0-15,0 0 0,0 0 0,19 0 16,-19 0-16,20 0 0,-1 0 0,-19 0 16,0 0-16,0 0 0,20 0 15,-20 0-15,19-20 0,-19 20 16,0 0-16,0 0 15,0 0-15,-1 0 32,1 0-32,0 0 31,0 0-31,0 0 16,0 0-1,-1 0-15,1 0 31,0 0 1,0 0-17,0 0 1,0 0-16,0 0 31,-1 0-15,1 0-1,0 0-15,0 0 16,0 0-16,0 0 16,-1 0-16,1 0 15,0 0-15,0 0 0,0 0 16,0-19-16,-20-1 0,19 20 16,1 0-1,0 0 1,-20-20 62</inkml:trace>
  </inkml:traceGroup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7:30.11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F83B54-23BC-4C6F-87CD-96CA6FA6DD3F}" emma:medium="tactile" emma:mode="ink">
          <msink:context xmlns:msink="http://schemas.microsoft.com/ink/2010/main" type="inkDrawing" rotatedBoundingBox="10754,4682 11666,4678 11667,4698 10755,4702" shapeName="Other"/>
        </emma:interpretation>
      </emma:emma>
    </inkml:annotationXML>
    <inkml:trace contextRef="#ctx0" brushRef="#br0">0 23 0,'0'-20'125,"20"20"-110,-1 0-15,41 0 0,-20 0 16,19 0-16,1 0 0,-21 0 0,41 0 15,-21 0-15,-19 0 0,0 0 0,-21 0 16,1 0-16,20 0 0,-20 0 0,0 0 16,19 0-16,-19 0 0,0 0 15,0 0-15,0 0 0,0 0 16,-1 0-16,1 0 16,0 0-1,0 0 16,0 0-31,0 0 32,-1 0-32</inkml:trace>
  </inkml:traceGroup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4:18:08.09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ABC25D-C802-495A-99CD-7E21C8A7A504}" emma:medium="tactile" emma:mode="ink">
          <msink:context xmlns:msink="http://schemas.microsoft.com/ink/2010/main" type="writingRegion" rotatedBoundingBox="13414,4007 14610,4019 14600,4989 13404,4977"/>
        </emma:interpretation>
      </emma:emma>
    </inkml:annotationXML>
    <inkml:traceGroup>
      <inkml:annotationXML>
        <emma:emma xmlns:emma="http://www.w3.org/2003/04/emma" version="1.0">
          <emma:interpretation id="{B77EEE4F-C417-41C5-B26E-CBE2A4CE8D9E}" emma:medium="tactile" emma:mode="ink">
            <msink:context xmlns:msink="http://schemas.microsoft.com/ink/2010/main" type="paragraph" rotatedBoundingBox="13414,4007 14610,4019 14600,4989 13404,49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91314F-6973-42DA-8423-C307641ABF91}" emma:medium="tactile" emma:mode="ink">
              <msink:context xmlns:msink="http://schemas.microsoft.com/ink/2010/main" type="line" rotatedBoundingBox="13414,4007 14610,4019 14600,4989 13404,4977"/>
            </emma:interpretation>
          </emma:emma>
        </inkml:annotationXML>
        <inkml:traceGroup>
          <inkml:annotationXML>
            <emma:emma xmlns:emma="http://www.w3.org/2003/04/emma" version="1.0">
              <emma:interpretation id="{7BEA9212-BDAC-442D-92A1-480C1DCBE319}" emma:medium="tactile" emma:mode="ink">
                <msink:context xmlns:msink="http://schemas.microsoft.com/ink/2010/main" type="inkWord" rotatedBoundingBox="13414,4007 14610,4019 14600,4989 13404,4977">
                  <msink:destinationLink direction="with" ref="{C0EBECE2-A12B-48CA-BFBC-7E655E711E0F}"/>
                  <msink:destinationLink direction="from" ref="{477C5036-A968-43A2-9FA6-EB7683505CC1}"/>
                  <msink:destinationLink direction="to" ref="{477C5036-A968-43A2-9FA6-EB7683505CC1}"/>
                </msink:context>
              </emma:interpretation>
            </emma:emma>
          </inkml:annotationXML>
          <inkml:trace contextRef="#ctx0" brushRef="#br0">8890-532 0,'-20'0'78,"20"20"-78,0-1 16,0 21-16,0 0 0,0 0 0,0 19 16,0 1-16,20-21 0,-20 41 0,19-41 15,-19 1-15,20 20 0,0-21 0,-20 1 16,20 0-16,39-1 0,-59 1 0,20 0 16,-20-20-16,0 19 0,20-19 0,0-20 15,-20 20-15,20 0 0,-20 0 16,0-1-16,0 1 15,20 0-15</inkml:trace>
          <inkml:trace contextRef="#ctx0" brushRef="#br0" timeOffset="1265.5217">9663-235 0,'-19'0'31,"-1"0"-31,0 0 16,0 0-16,0 0 0,0 20 0,20 0 16,-19 20-16,-1-40 0,0 20 0,0 19 15,0-19-15,0 20 0,20 0 0,-19-1 16,-1 1-16,20-20 0,0 19 0,-20 1 15,0-20-15,20 0 0,0 0 16,0 0 0,0-1-1,0 1-15</inkml:trace>
          <inkml:trace contextRef="#ctx0" brushRef="#br0" timeOffset="1765.5152">9921-274 0,'0'20'62,"0"-1"-62,0 1 0,0 20 0,0 0 16,0-21-16,0 1 0,0 0 15,0 20-15,0-20 16,0 0-16,0-1 0,0 1 16,0 0-16,0 0 15,20 0 17,0-20-32,0 0 15,0 0-15,0 0 0,-1 0 16,1 0 15</inkml:trace>
        </inkml:traceGroup>
      </inkml:traceGroup>
    </inkml:traceGroup>
  </inkml:traceGroup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17:31.5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EE60E6-68DF-4C84-87F9-872631F77365}" emma:medium="tactile" emma:mode="ink">
          <msink:context xmlns:msink="http://schemas.microsoft.com/ink/2010/main" type="inkDrawing" rotatedBoundingBox="10576,3765 12084,3798 12083,3834 10575,3802" shapeName="Other"/>
        </emma:interpretation>
      </emma:emma>
    </inkml:annotationXML>
    <inkml:trace contextRef="#ctx0" brushRef="#br0">0 0 0,'20'0'16,"0"0"31,0 0 31,-1 0-78,21 0 15,-20 0-15,20 0 0,-1 0 0,-19 20 16,20-20-16,0 19 0,-1-19 16,1 0-16,-20 0 0,19 0 0,1 0 15,-20 0-15,0 0 0,0 0 16,19 0-16,-19 0 0,20 0 0,-20 0 15,0 0-15,-1 0 0,1 0 16,0 0 15,0 0-31,0 0 32,0 0-17,0 0-15,-1 0 16,1 0-16,0 0 0,0 0 15,79 0 32,-79 0-47,0 0 0,19 0 16,-19 0-16,0 0 0,20 0 0,-20 0 16,0 0-16,-1 0 0,1 0 15,0 0 1,0 0-16,0 0 31,0 0 0,-1 0-15,1 0 0,0 0-16,0 0 62,0 0-62,0 0 16,-1 0-16,1 0 15,0 0 1</inkml:trace>
  </inkml:traceGroup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17.17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921BD0-CCAE-4779-A953-0EEA9919B77B}" emma:medium="tactile" emma:mode="ink">
          <msink:context xmlns:msink="http://schemas.microsoft.com/ink/2010/main" type="inkDrawing" rotatedBoundingBox="2975,3850 4801,3808 4803,3857 2976,3900" shapeName="Other">
            <msink:destinationLink direction="with" ref="{10341E61-B29E-4713-A2B5-1601E5D712CB}"/>
          </msink:context>
        </emma:interpretation>
      </emma:emma>
    </inkml:annotationXML>
    <inkml:trace contextRef="#ctx0" brushRef="#br0">0 60 0,'20'0'79,"79"0"-64,-20 0-15,21 0 0,19 0 0,0 0 16,0 0-16,0 0 0,0 0 15,20 0-15,-20 0 0,-40 0 0,40 0 16,-20-20-16,-39 20 0,0 0 0,19 0 16,-20 0-16,-19-20 0,0 20 0,-20-20 15,0 20 1</inkml:trace>
  </inkml:traceGroup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18.0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341E61-B29E-4713-A2B5-1601E5D712CB}" emma:medium="tactile" emma:mode="ink">
          <msink:context xmlns:msink="http://schemas.microsoft.com/ink/2010/main" type="inkDrawing" rotatedBoundingBox="3774,2935 3953,4739 3892,4745 3713,2941" semanticType="callout" shapeName="Other">
            <msink:sourceLink direction="with" ref="{5D921BD0-CCAE-4779-A953-0EEA9919B77B}"/>
          </msink:context>
        </emma:interpretation>
      </emma:emma>
    </inkml:annotationXML>
    <inkml:trace contextRef="#ctx0" brushRef="#br0">2 0 0,'0'20'78,"0"0"-78,0 20 0,0-1 0,0 21 16,0-21-16,0 21 0,0 0 16,0 19-16,0-39 0,0 19 0,0 1 15,39-1-15,-39-19 0,20 39 0,-20-39 16,0 20-16,0-21 0,0 1 0,0-20 16,20 59-16,0-39 0,-20-1 0,20 1 15,-20 0-15,0 19 0,0-19 0,0 0 16,0-1-16,0 1 0,0 0 15,0-1-15,0-19 0,0 20 0,20-20 16,-20 0-16,0 19 0,0-19 16,0 0-1,0 0-15,0 0 0,19-20 16,-19 20 0,0-1-16,0 1 15,0 0-15,0 0 0</inkml:trace>
  </inkml:traceGroup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35.82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B91C4D-3B78-4259-85D9-0FE66A5BA42E}" emma:medium="tactile" emma:mode="ink">
          <msink:context xmlns:msink="http://schemas.microsoft.com/ink/2010/main" type="inkDrawing" rotatedBoundingBox="3393,8254 5397,8262 5396,8302 3392,8293" semanticType="underline" shapeName="Other"/>
        </emma:interpretation>
      </emma:emma>
    </inkml:annotationXML>
    <inkml:trace contextRef="#ctx0" brushRef="#br0">0 0 0,'0'20'0,"19"-20"78,21 20-78,0-20 16,19 0-16,1 0 0,-20 0 0,59 0 15,-40 0-15,1 0 0,39 0 0,-39 0 16,-1 0-16,40 0 0,-39 0 15,-20 0-15,19 0 0,-19 0 0,0 0 16,-1 0-16,-19 0 0,0 0 16,0 0-16,0 0 0,-1 0 0,1 0 15,0 0 17,20 0-32,-1 0 15,-19 0-15,20 0 0,20 0 0,-21 0 16,1 0-16,0 0 0,-1 0 0,-19 0 15,20 0-15,-1 0 0,-19 0 0,0 0 16,0 0-16,0 0 0,0 0 16,0 0-1,-1 0 1,1 0 0,0 0-16,0 0 31,0 0-16,0 0 1,-1 0-16,1 0 0,0 0 16,0 0-16,0 0 0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5.583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F1F8003-93A8-4687-8A51-820178178022}" emma:medium="tactile" emma:mode="ink">
          <msink:context xmlns:msink="http://schemas.microsoft.com/ink/2010/main" type="inkDrawing" rotatedBoundingBox="19862,5441 22200,5341 22204,5417 19865,5516" shapeName="Other">
            <msink:destinationLink direction="with" ref="{235973E0-4A58-4854-A97C-F6FC966F5F8E}"/>
            <msink:destinationLink direction="with" ref="{5A2ABC91-EB14-45C9-8149-024493A7195C}"/>
          </msink:context>
        </emma:interpretation>
      </emma:emma>
    </inkml:annotationXML>
    <inkml:trace contextRef="#ctx0" brushRef="#br0">11053 1369 0,'20'0'78,"0"0"-78,19 0 16,1 0-16,20 0 0,-1 0 0,1 0 15,39 0-15,-40 0 0,41 0 0,-21 0 16,-20 0-16,120 0 0,39 0 0,-19-19 16,-1 19-16,-99-20 0,-19 20 0,-21 0 15,21-20-15,-41 20 0,-19 0 0,0 0 16,0 0-16,0 0 0,0 0 0,-1-20 16,1 20-16,-20-20 0,20 20 15,0 0-15,0 0 0,0 0 16,0 0-16,-1 0 0,1 0 15,0 0 1,0 0-16,0 0 0,0 0 16,-1 0-16,-19 20 0,20 0 15,0-20-15,0 0 32,0 0-17,0 0-15,-1 20 16</inkml:trace>
  </inkml:traceGroup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9.13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96A104-604D-4638-BF83-A00BAEA65964}" emma:medium="tactile" emma:mode="ink">
          <msink:context xmlns:msink="http://schemas.microsoft.com/ink/2010/main" type="inkDrawing" rotatedBoundingBox="19248,4469 21253,4507 21252,4583 19246,4545" semanticType="underline" shapeName="Other">
            <msink:destinationLink direction="with" ref="{B07C0CEB-4957-4045-91B8-CE8B8C0BCAD0}"/>
            <msink:destinationLink direction="with" ref="{4948CB77-0B15-4E91-8A36-B5D19EC8692D}"/>
          </msink:context>
        </emma:interpretation>
      </emma:emma>
    </inkml:annotationXML>
    <inkml:trace contextRef="#ctx0" brushRef="#br0">1925 694 0,'0'20'47,"39"-20"-31,-19 0-16,20 0 0,0 0 15,-1 0-15,21 0 0,-1 0 0,1 0 16,39 0-16,-39 0 0,19 0 0,0 0 16,1 0-16,19 0 0,-39 0 0,78 0 15,41 0-15,-60 0 0,0 0 0,-59 0 16,-21 0-16,1 0 0,0 0 0,-20 0 16,19 0-16,-19 0 0,0 0 15,0 0-15,0 0 0,0 0 16,-1 0-16,1 20 15,0 0-15,0-1 16,0-19 31,0 0 0,-1 0-32,1 0 1,0 0-16,0 20 16</inkml:trace>
  </inkml:traceGroup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37.14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F8F825-149C-4098-AF29-4B91D0DB2965}" emma:medium="tactile" emma:mode="ink">
          <msink:context xmlns:msink="http://schemas.microsoft.com/ink/2010/main" type="writingRegion" rotatedBoundingBox="3599,6058 24792,6389 24685,13249 3492,12918"/>
        </emma:interpretation>
      </emma:emma>
    </inkml:annotationXML>
    <inkml:traceGroup>
      <inkml:annotationXML>
        <emma:emma xmlns:emma="http://www.w3.org/2003/04/emma" version="1.0">
          <emma:interpretation id="{329E41A0-834F-43BF-B8C1-E98F2F296CB5}" emma:medium="tactile" emma:mode="ink">
            <msink:context xmlns:msink="http://schemas.microsoft.com/ink/2010/main" type="paragraph" rotatedBoundingBox="7478,6118 24792,6389 24752,8947 7438,86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4FB46AC-C785-49A2-8483-F9F6024DA3DA}" emma:medium="tactile" emma:mode="ink">
              <msink:context xmlns:msink="http://schemas.microsoft.com/ink/2010/main" type="inkBullet" rotatedBoundingBox="7461,7261 8175,7272 8174,7302 7460,7290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-6291 596 0,'-20'0'0,"1"0"15,19 20-15,39-20 79,1 0-79,0 0 0,-21 0 15,21 0-15,40 0 0,-21 0 0,1 0 16,-1 0-16,-19 0 0,19 0 15,-19 0-15,0 0 0,-1 0 0,-19 0 16,0 0-16,0 0 0,-20 20 31</inkml:trace>
      </inkml:traceGroup>
      <inkml:traceGroup>
        <inkml:annotationXML>
          <emma:emma xmlns:emma="http://www.w3.org/2003/04/emma" version="1.0">
            <emma:interpretation id="{7BFFB36E-0B81-4F8F-9DAF-7AAB80C44363}" emma:medium="tactile" emma:mode="ink">
              <msink:context xmlns:msink="http://schemas.microsoft.com/ink/2010/main" type="line" rotatedBoundingBox="10498,6166 24792,6389 24752,8947 10458,8723"/>
            </emma:interpretation>
          </emma:emma>
        </inkml:annotationXML>
        <inkml:traceGroup>
          <inkml:annotationXML>
            <emma:emma xmlns:emma="http://www.w3.org/2003/04/emma" version="1.0">
              <emma:interpretation id="{6E78DB8B-D0BD-46D0-8E2D-EC6B0911D4EC}" emma:medium="tactile" emma:mode="ink">
                <msink:context xmlns:msink="http://schemas.microsoft.com/ink/2010/main" type="inkWord" rotatedBoundingBox="10479,7422 12065,7447 12063,7583 10477,7559"/>
              </emma:interpretation>
            </emma:emma>
          </inkml:annotationXML>
          <inkml:trace contextRef="#ctx0" brushRef="#br0" timeOffset="1812.446">-3314 893 0,'20'0'63,"0"0"-63,-1 0 15,21-20-15,-20 20 0,20-20 16,-21 20-16,21 0 0,-20 0 0,-20-20 16,40 20-16,-20 0 0,-1 0 0,21 0 15,-20 0-15,20 0 0,-21-20 16,21 20-16,0-19 0,-1 19 0,1 0 15,0 0-15,0-20 0,-1 20 0,-19 0 16,0 0-16,0 0 0,0 0 16,-1 0-16,1 0 15,0 0 1,0 0-16,0 0 16,0 0-16,19 0 0,-19 0 0,0 0 15,0 0-15,0 0 0,19 0 0,-19 0 16,0 0-16,0 0 15,-20 20 48,0-1-32,20-19 16,0 0-47,-1 0 16,1 0-16,0 0 0,0 0 15,0 0-15,0 0 0,0 0 16,-1 0-16,1 20 0,0-20 16,0 0-16,0 0 0,0 0 15,-1 0-15,1 0 16,0 20-16,0-20 0,0 20 15,0-20-15,0 0 16,-1 20 15</inkml:trace>
        </inkml:traceGroup>
        <inkml:traceGroup>
          <inkml:annotationXML>
            <emma:emma xmlns:emma="http://www.w3.org/2003/04/emma" version="1.0">
              <emma:interpretation id="{326E1289-D423-4DB7-9422-14529A2DB0A9}" emma:medium="tactile" emma:mode="ink">
                <msink:context xmlns:msink="http://schemas.microsoft.com/ink/2010/main" type="inkWord" rotatedBoundingBox="13624,6214 15325,6241 15285,8799 13584,8772">
                  <msink:destinationLink direction="with" ref="{878F5C76-F087-46D3-9942-1106FB80821E}"/>
                  <msink:destinationLink direction="with" ref="{E7F5A39A-9B43-45A0-AB54-1D6F97591279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441.843">0 259 0,'20'0'16,"-1"0"0,1 0-16,-20-20 0,20 20 15,0-20-15,0 20 0,19 0 0,21-20 16,0 0-16,19 1 0,-20-21 0,1 40 15,39-20-15,-39 0 0,39 20 0,-39 0 16,-1-20-16,-19 20 0,19-19 0,-39 19 16,20-20-16,-20 20 0,-1 0 0,21-20 15,-20 0-15,0 20 0,0 0 16,0 0 0,-1 0-16,1 0 0,0 0 15,0 0-15,0 0 16,0 0-16,-1 0 0,1 20 15,-20 0-15,0 0 0,0-1 16,0 1-16,0 20 16,0-20-16,0 0 0,0 19 0,-20 1 15,1-20-15,19 0 16,-20-1-16,0 21 0,0-20 0,0 0 16,-19 0-16,39 0 0,-20-1 0,0 21 15,20-20-15,0 20 0,-20-21 0,0-19 16,20 20-16,-20 0 0,20 0 15,0 0-15,-20-20 0,20 20 16,-19-20 0</inkml:trace>
          <inkml:trace contextRef="#ctx0" brushRef="#br0" timeOffset="3907.6796">158 1 0,'-19'0'15,"-1"0"-15,20 20 0,-20-20 16,20 20-16,-20-20 0,20 19 15,0 1-15,0 0 0,0 20 16,0-20-16,-20-1 0,20 1 0,-20 0 16,20 20-16,0-20 0,0-1 0,0 21 15,0 0-15,0-20 0,-19 0 16,19-1-16,0 1 0,0 0 16,0 0-16,0 0 15,0 0-15,0-1 16,-20-19-1</inkml:trace>
          <inkml:trace contextRef="#ctx0" brushRef="#br0" timeOffset="5345.0758">178 536 0,'0'-20'0,"40"20"15,0 0 1,-1 0-16,1 0 0,-20 0 0,20 0 15,-21 0-15,1 0 0,0 0 0,0 0 16,0 0-16,0 0 16,0 0-16</inkml:trace>
          <inkml:trace contextRef="#ctx0" brushRef="#br0" timeOffset="5595.0547">178 833 0,'20'0'46,"0"0"-46,0 0 16,0 0-16,0 0 0,-1 0 16,21 0-16,-20 0 0,0 0 15,0-20-15</inkml:trace>
          <inkml:trace contextRef="#ctx0" brushRef="#br0" timeOffset="5001.2798">575-118 0,'0'39'62,"0"-19"-62,0 0 0,0 0 0,0 20 16,0-20-16,0-1 0,0 21 0,0 0 15,0-20-15,0 19 0,0 1 0,0 0 16,0-21-16,0 1 0,0 20 0,0-20 16,0 0-16,0 19 0,0-19 0,0 0 15,0 20-15,0-20 0,0-1 0,0 1 16,0 0-16,0 0 0,0 0 16,0 0-1,0 0 16,0-1-15,0 1-16,0 0 16,0 59 31,0-59-32</inkml:trace>
          <inkml:trace contextRef="#ctx0" brushRef="#br0" timeOffset="6344.9335">674 298 0,'20'0'62,"0"0"-62,20 0 0,-20 0 16,19 0-16,-19 0 0,0 0 0,0 0 15,0 0 1,0 0 0,-1 0 15,-19 19-16,0 1-15,0 20 0,0-20 16,0 19-16,0 41 31,0-60-31,0-1 0,0 1 32,0 0-32,0 0 0,-19 0 15,19 0 1,-20-20-16,20 20 0,-20-20 31,0 19-31,0-19 16,0 0-16,1 20 0,-1 0 0,0 0 15,0-20 1,20 20-16,0 0 62,40-20-62,-1-20 0,-19 0 16,0 20-16,0-20 0,0 20 16,0-20-16,-20 0 0,19 20 15,-19 20 79,0 0-78,0 0-1,-19-20 1</inkml:trace>
          <inkml:trace contextRef="#ctx0" brushRef="#br0" timeOffset="6782.4324">674 834 0,'0'20'47,"-19"0"-47,-1-20 0,-20 40 0,20-20 16,-19-1-16,19 1 0,0 20 0,0-20 15,-20 0-15,1 19 0,-1-19 0,-20 20 16,21-1-16,-1 1 0,20 0 0,-20 19 16,1-19-16,-1-20 0,20 20 0,-19-21 15,19 21-15,-20-20 0,20 20 0,-19-21 16,19 1-16,0 0 0,0-20 15,0 20-15,20 0 0,-20-20 0,20 20 16,0 0 47,0-1-48</inkml:trace>
          <inkml:trace contextRef="#ctx0" brushRef="#br0" timeOffset="8532.3464">416 1985 0,'20'0'63,"20"0"-63,-20 0 0,0 0 0,0 0 16,19 0-16,-19 0 0,20 0 0,-20 0 15,-1 0-15,21 0 0,-20 0 0,0 0 16,0 20-16,0-20 0,-1 20 0,-19 0 15,0 0-15,20-1 16,0 1 0,0-20-16,0 20 47,0-20-16</inkml:trace>
          <inkml:trace contextRef="#ctx0" brushRef="#br0" timeOffset="7219.8782">436 993 0,'20'0'15,"20"0"1,-20 0-16,0 0 0,-1 0 15,1 20-15,0-20 0,0 0 0,20 20 16,-21-20-16,21 0 0,0 0 0,-20 0 16,0 20-16,-1-20 0,-19 19 0,20-19 15,0 0-15,0 0 0,0 20 0,0 0 16,-1 0-16,1-20 16,0 0-16,0 20 15,0 0-15,0-1 0,19 1 0,1 0 16,-20-20-16,20 0 0,-1 20 15,21-20-15,-21 20 0,1-20 0,0 20 16,-20-20-16,19 0 0,-19 0 0,0 0 16,0 0-16</inkml:trace>
          <inkml:trace contextRef="#ctx0" brushRef="#br0" timeOffset="7610.5408">674 1350 0,'-19'0'0,"58"0"62,-19 0-62,0 0 16,20 0-16,-20 0 0,19 0 0,-19 0 16,0 0-16,0 20 0,0-20 15,-1 0-15,1 0 16</inkml:trace>
          <inkml:trace contextRef="#ctx0" brushRef="#br0" timeOffset="8141.7096">655 1529 0,'0'20'63,"0"-1"-63,19-19 15,1 0-15,0 0 0,0 0 0,20 0 16,-20 0-16,19 0 0,-19 0 0,0 0 16,0 0-16,0 0 15,-1 0-15,1 0 0,0 0 31,-20 80 32,-40-1-47,40-59-16,-19-20 15,-1 20-15,0-20 0,20 20 0,-20 0 16,0-1-16,20 1 0,-20 0 0,1-20 15,-1 0-15,20 20 0,-20-20 0,20 20 16,0 0-16,0 0 16,0-1 31</inkml:trace>
          <inkml:trace contextRef="#ctx0" brushRef="#br0" timeOffset="3548.2591">119-416 0,'0'-20'47,"20"20"-31,-1 0-16,21 0 15,20 0-15,-21 0 0,1 0 0,20 0 16,-21 0-16,1 0 0,0 0 0,158 0 63,-138 0-48,-40 0-15</inkml:trace>
        </inkml:traceGroup>
        <inkml:traceGroup>
          <inkml:annotationXML>
            <emma:emma xmlns:emma="http://www.w3.org/2003/04/emma" version="1.0">
              <emma:interpretation id="{4D81F87F-2EC9-4F2B-A9D3-E8D0D45DFB7A}" emma:medium="tactile" emma:mode="ink">
                <msink:context xmlns:msink="http://schemas.microsoft.com/ink/2010/main" type="inkWord" rotatedBoundingBox="16775,6714 18335,6738 18309,8453 16748,8428">
                  <msink:destinationLink direction="with" ref="{B2FA9DE0-E7BD-4D32-BFF7-577F47F11FEF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485.2807">3750 60 0,'-20'0'31,"20"40"-15,0 0-1,0-1-15,0 21 0,0-20 0,0-1 16,0 21-16,0-20 0,0-1 0,0 21 16,0-21-16,0 1 0,-19 20 0,19-21 15,-20 1-15,0 39 0,0-39 0,20 0 16,-20 0-16,20-1 0,-20 1 0,0 0 16,20-1-16,0-19 0,-19 40 0,-1-41 15,20 1-15,-20 20 16,20-20-16,0 0 0,-20-20 15,0 20-15,0-20 16,1 19-16,19 1 16,0 0-16,-20 0 15,20 0-15,-20 0 0,0-1 16,0 1-16,20 0 0,-20 0 16,1 20-16,19-21 0,0 1 0,-20 0 15,0 20-15,20-20 0,-20 0 0,20-1 16,0 1-16,0 0 15,-20-20 32,20 20-47,-20-20 32</inkml:trace>
          <inkml:trace contextRef="#ctx0" brushRef="#br0" timeOffset="9782.2173">2976 576 0,'20'0'31,"0"0"-31,0 0 16,59 0-16,-39 0 0,39 0 0,-19 0 16,39 0-16,0-20 0,-19 20 0,-1 0 15,0-19-15,-19 19 0,-1-20 16,-19 20-16,0 0 0,-1 0 0,-19 0 15,0 0-15,0 0 47,-20 20-47,0-1 0,0 1 16,0 0-16,0 20 0,0 0 16,0-1-16,0-19 0,0 0 0,0 0 15,0 0-15,0-1 0,0 1 0,0 0 16,-20 0-16,20 0 0,-20 0 0,0 0 15,1 19-15,19-19 16,-20 20-16,0-20 0,20 19 0,0-19 16,0 337 62,119-317-63,-79-40 1,-20 0-16,-1 0 0,1 0 0,0 0 16,20 0-16,-20 0 0,-1 0 0,21 0 15,-20 0-15,20 0 0,-20 0 16,-1 0-16,21 0 0,-20 0 16,0-20-16,0 0 0,-1 0 15,1 1-15,0-1 0,-20 0 16,0 0-1,0 0-15,0 0 0,0 1 16,0-1-16,0 0 16,0 0-16,0 0 15,0-20-15,0 21 0,0-1 0,0 0 16,0 0-16,0-20 0,0 21 16,0-1-16,0 0 0,0 0 15,-20 20 1,0 0-16,1 0 15,-1-20-15,0 20 0</inkml:trace>
        </inkml:traceGroup>
        <inkml:traceGroup>
          <inkml:annotationXML>
            <emma:emma xmlns:emma="http://www.w3.org/2003/04/emma" version="1.0">
              <emma:interpretation id="{4D9E3928-32BA-4367-84EB-27084B3FE0AC}" emma:medium="tactile" emma:mode="ink">
                <msink:context xmlns:msink="http://schemas.microsoft.com/ink/2010/main" type="inkWord" rotatedBoundingBox="19849,6696 21246,6718 21220,8393 19823,8371">
                  <msink:destinationLink direction="with" ref="{3306AD4A-D5D6-4762-A7AD-6E973859681F}"/>
                  <msink:destinationLink direction="with" ref="{B07C0CEB-4957-4045-91B8-CE8B8C0BCAD0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1547.6825">6092 437 0,'-40'0'15,"40"20"32,20-20-31,20 0-16,-1-20 15,-19 20-15,20 0 0,0 0 0,-1-19 16,-19 19-16,20 0 0,-1 0 16,1 0-16,0 0 0,-1 0 15,-19 0-15,20 0 0,0 0 0,-1 0 16,21 0-16,-20 0 0,-1 0 0,-19 0 16,0 0-16,20 0 0,-20 0 0,-1 0 15,1 0-15,0 0 0,0 19 31,-20 1-15,0 0-16,0 0 0,0 20 0,0-21 16,0 1-16,0 0 0,0 20 0,20-20 15,-20 19-15,0-19 0,0 0 16,-20 0-16,20 20 0,0-21 0,-20 21 16,20 0-16,0-20 0,0 0 0,0-1 15,-20 1-15,20 20 0,0-20 0,-20 19 16,20-19-16,-19 0 0,19 0 15,0 0-15,0 0 0,0-1 16,0 1 0,19 0-16,-19 0 0,20-20 15,20 0-15,-20 0 16,19 0-16,1 0 0,0 0 0,0 0 16,-21 0-16,21 0 15,0 0-15,-20 0 0,-1 0 0,1 0 16,0-20-16,0 0 15,0 20-15,-20-20 0,20 1 0,-1-1 16,-19 0-16,0 0 0,0 0 0,20-39 16,-20 39-16,20 0 15,-20-20-15,0 1 0,0 19 16,0 0-16,0 0 0,0 0 0,0 0 16,0 1 15,0-1-31,0 0 0</inkml:trace>
          <inkml:trace contextRef="#ctx0" brushRef="#br0" timeOffset="12299.4783">6747 41 0,'0'119'78,"0"-80"-78,-20 1 0,20 19 0,0-19 16,-20 0-16,20 19 0,-20-19 0,20 39 16,-20-39-16,20 0 0,-20 19 0,20-19 15,-39 20-15,19-21 0,0 21 0,20-20 16,-20-1-16,0 1 0,20 0 0,-20-1 15,1-19-15,19 0 0,-20 20 16,20-21-16,0 21 0,0-20 0,-20-20 0,0 20 16,20 0-16,-20-20 0,20 20 0,-20-1 15,20 1-15,-19 0 0,19 0 16,0 0-16,-20 0 0,20-1 16,0 1-16,-20 0 15,20 0 1,0 0-16,-20 0 0,20-1 15,-20-19 17,20 20-17,-20-20-15,20 20 16,-19-20-16,-1 0 16,20 20-16,0 0 15,-20-20-15,0 20 0,20 0 16,-20-20-16,20 19 15,-20-19 1</inkml:trace>
        </inkml:traceGroup>
        <inkml:traceGroup>
          <inkml:annotationXML>
            <emma:emma xmlns:emma="http://www.w3.org/2003/04/emma" version="1.0">
              <emma:interpretation id="{2AC14017-2A12-469F-9CF2-ADEAD4CD4C4A}" emma:medium="tactile" emma:mode="ink">
                <msink:context xmlns:msink="http://schemas.microsoft.com/ink/2010/main" type="inkWord" rotatedBoundingBox="22834,6362 24792,6392 24762,8329 22804,8298">
                  <msink:destinationLink direction="with" ref="{B087211A-D209-43FA-8B51-AFA84ACEDEB9}"/>
                  <msink:destinationLink direction="with" ref="{A7331CD9-D6B1-4343-9225-8F280A4354BA}"/>
                  <msink:destinationLink direction="with" ref="{862E944C-F725-4EE0-A597-60DE55560E26}"/>
                </msink:context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2955.7109">9485-297 0,'0'20'63,"0"0"-48,0 0-15,0 0 0,0-1 0,0 1 16,0 20-16,0 0 0,-20-1 0,0 1 15,1 0-15,-41 19 0,40 1 0,0-21 16,-19 21-16,19-20 0,-20-1 0,20 21 16,0-40-16,1 19 0,-21 1 0,40-20 15,-40 20-15,20-1 0,20-19 0,-20 0 16,20 0-16,-19-20 16,19 20-1</inkml:trace>
          <inkml:trace contextRef="#ctx0" brushRef="#br0" timeOffset="13346.3369">9346 418 0,'20'0'47,"0"19"-47,-20 1 0,0 0 0,20 20 16,-20-1-16,0 1 0,0 0 0,0-20 15,0 59-15,0-39 0,20 19 0,-20 1 16,0-1-16,0-19 0,0 20 16,0 19-16,0-20 0,0-19 0,0 0 15,0 19-15,0-19 0,0-20 0,0 20 16,-20-40-16,20 19 0,0 1 0,0 0 15</inkml:trace>
          <inkml:trace contextRef="#ctx0" brushRef="#br0" timeOffset="14533.7079">9644 279 0,'0'-20'31,"20"20"-31,0 0 16,-1 0-16,1 0 15,0 0-15,0 0 0,0 0 16,0 0-16,-1 0 0,1 0 15,0 0-15,0 0 0,0 0 0,19 0 16,-19 0-16,20 0 0,-20 0 16,0 0-16,0 0 0,-1 0 0,1 0 15,20 0-15,-20 0 0,19 0 0,1 0 16,-20 0-16,0 0 0,0 0 16,-20 20-16,19-1 15,-19 1 1,0 0-1,0 0-15,0 20 16,0-20-16,0-1 0,0 1 16,0 0-16,0 0 0,0 0 15,0 0-15,0-1 0,0 1 0,0 0 16,0 0-16,0 0 0,0 0 16,0 0-16,0 19 0,-19 1 15,-1-20-15,20 0 0,-20-20 16,0 19-16,0 1 0,0 0 15,1 20-15,-1-20 0,0 0 0,0-1 16,0 21-16,0-20 0,-99 99 31,99 20 16,-19-99-47,39-21 16,0 1-1,0 0 1,0 0-16,0 0 0,0 0 16,0-1-16,0 21 15,0-20-15,0 0 16,0 0-16,0-1 0,0 1 16,20 0-16,-1-20 0,1 20 0,0 0 15,0-20-15,0 0 0,20 0 16,-21 0-16,1 0 0,20 0 0,0 0 15,-21 0-15,21 0 0,-20 0 16,20 0-16,-21 0 0,21 0 0,0 0 16,-20 0-16,19 0 0,1 0 0,0 0 15,-1 0-15,1 0 0,0-20 0,-20 0 16,0 20-16,-1 0 0,1 0 16,0 0-1,0 0 1,0 0-16,0 0 31,-1 0-31,1 0 0,0 0 16,0 0-16,0 0 15,0 0-15,0 0 32,-20-20-1,19 0-16,-19 1 1,0-1-16,0 0 16,0-40-16,0 41 15,0-21-15,0 20 0,0 0 16,0 0-16,0 1 0,0-1 0,0 0 16,0 0-16,0 0 0,0 0 15,0 0-15,0 1 16</inkml:trace>
        </inkml:traceGroup>
      </inkml:traceGroup>
    </inkml:traceGroup>
    <inkml:traceGroup>
      <inkml:annotationXML>
        <emma:emma xmlns:emma="http://www.w3.org/2003/04/emma" version="1.0">
          <emma:interpretation id="{C6C864A2-4BB8-4CFE-9234-A9D504BB1967}" emma:medium="tactile" emma:mode="ink">
            <msink:context xmlns:msink="http://schemas.microsoft.com/ink/2010/main" type="paragraph" rotatedBoundingBox="3411,11067 18437,10414 18526,12463 3500,13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CE7A31-E045-4B54-A3EC-F9D1ECE7DCD8}" emma:medium="tactile" emma:mode="ink">
              <msink:context xmlns:msink="http://schemas.microsoft.com/ink/2010/main" type="line" rotatedBoundingBox="3411,11067 18437,10414 18526,12463 3500,13116"/>
            </emma:interpretation>
          </emma:emma>
        </inkml:annotationXML>
        <inkml:traceGroup>
          <inkml:annotationXML>
            <emma:emma xmlns:emma="http://www.w3.org/2003/04/emma" version="1.0">
              <emma:interpretation id="{F88C4C90-DB1F-4D28-96F2-BF7787E2D4AA}" emma:medium="tactile" emma:mode="ink">
                <msink:context xmlns:msink="http://schemas.microsoft.com/ink/2010/main" type="inkWord" rotatedBoundingBox="3411,11067 5862,10960 5945,12863 3494,1297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6892.9253">-9962 5001 0,'-20'0'15,"0"0"1,1 0-16,19 20 16,19 0 46,1-20-62,0 0 16,20 0-16,0 0 0,19 0 0,-19 0 15,19 0-15,21 0 0,-21 0 0,1 0 16,39 0-16,-39 0 0,-1 0 0,20 0 16,1 0-16,-21 0 0,1 0 0,-1 0 15,1 0-15,-20 0 0,-1 0 0,-19 0 16,20 0-16,-20 0 0,-1 0 0,1 0 15,0 0 1,0 0 0,0 20-16,-20 0 0,20-20 15,-20 20-15,0 0 0,20-1 16,-20 1-16,0 0 16,0 0-16,0 0 15,0 0-15,0-1 16,0 1-16,0 0 15,0 0-15,0 0 16,0 0-16,0-1 16,0 1-16,-20 0 15,20 0-15,-20-20 0,0 20 16,0 20-16,20-21 0,-20 1 0,20 0 16,-20 20-16,20-1 0,0-19 15,-19 20-15,19 0 0,0-1 0,0 1 16,0-20-16,0 0 0,0 19 15,0-19-15,0 20 0,0-20 0,0 20 16,0-21-16,0 1 0,0 0 0,0 0 16,0 0-16,0 0 0,19-1 0,1-19 15,0 20 1,0 0-16,0 0 0,20-20 31,-21 0-31,1 0 16,20 0-16,19 0 0,1 0 0,0 0 15,19 0-15,-20 0 0,-19 0 16,0-20-16,0 20 0,-21-20 0,1 20 16,0-20-16,20 1 0,-20 19 0,-1 0 15,1-20-15,0 20 0,0 0 16,0 0-16,-20-20 16,20 20-1,-20-20 32,0 0-47,0 0 16,0-19-16,0-1 0,0 0 0,-20 1 15,0 19-15,20 0 0,0 0 16,-20 0-16,20 0 0,0 1 16,0-1-1,0 0 1</inkml:trace>
          <inkml:trace contextRef="#ctx0" brushRef="#br0" timeOffset="17517.8804">-9009 4347 0,'-20'0'47,"0"0"-31,0 0-16,0 0 0,0 0 15,1 0-15,19 19 0,0 1 0,-20-20 16,0 0-16,0 20 0,0 20 0,0-20 15,1 19-15,-1-19 0,20 20 0,-20-20 16,0 0-16,0 19 0,0 21 16,1-20-16,-1 19 0,-20 1 0,20-21 15,20 21-15,-20 19 0,0-19 0,20-1 16,-238 378 15,199-378-31,19-19 0,-20 0 0,0-1 16,1 21-16,-1-20 0,-20-1 0,21 1 15,19 0-15,-20-1 0,20 1 0,-19 0 16,19-20-16,0 19 0,0-19 0,0 0 16,1 0-16,-1 0 0,0-20 15</inkml:trace>
        </inkml:traceGroup>
        <inkml:traceGroup>
          <inkml:annotationXML>
            <emma:emma xmlns:emma="http://www.w3.org/2003/04/emma" version="1.0">
              <emma:interpretation id="{54272B34-211F-4334-9F4B-79F1DD97C730}" emma:medium="tactile" emma:mode="ink">
                <msink:context xmlns:msink="http://schemas.microsoft.com/ink/2010/main" type="inkWord" rotatedBoundingBox="7337,11264 9183,11184 9256,12866 7410,12946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8767.7643">-6430 5140 0,'40'0'94,"0"0"-94,39-19 0,20 19 15,-19-20-15,19 0 0,0 20 16,-19-20-16,19 20 0,-20-20 0,20 20 15,-39 0-15,-1 0 0,1 0 0,-20 0 16,-1 0-16,1 0 0,-20 0 0,20 0 16,-1 0-16,-19 0 0,0 0 15,0 0-15,0 0 16,-1 0-16,1 0 16,0 0-16,-20 20 15,0 0-15,0 0 16,0 19-16,0-19 0,0 0 0,0 0 15,0 20-15,0-21 0,0 21 0,0 0 16,0-1-16,-20-19 0,0 0 16,20 0-16,-19 0 0,-1 20 0,20-1 15,-20 1-15,20-20 0,-20 19 0,20 1 16,-20 40-16,20-41 0,-20 21 16,1-40-16,19 19 15,0-19-15,0 0 0,0 0 0,0 0 16,0 0-16,0-1 0,0 1 0,0 0 15,0 0 1,0 0-16,0 0 0,0-1 16,0 1-1,0 0-15,19-20 16,1 0-16,0 0 16,20 0-16,-1 0 0,1 0 15,0 0-15,-1 0 0,1 0 0,0 0 16,-20 0-16,0 0 0,-1 0 0,21 0 15,-20 0-15,0 0 0,0 0 0,-1 0 16,1 0 0,0 0-16,0 0 0,0-20 15,0 20-15,-20-20 16,0 1-16,0-1 16,0 0-16,0 0 15,0 0-15,0 0 0,0 1 16,0-21-16,0 20 0,0-20 15,0 1-15,0-1 0,0 0 0,0 20 16,0-19-16,0 19 0,0 0 16,0-20-16,0 20 0,0 1 0,0-1 15,0 0-15,0 0 0,0 0 16,0 0-16,-20 1 16,0-1 15</inkml:trace>
          <inkml:trace contextRef="#ctx0" brushRef="#br0" timeOffset="19377.0927">-5656 4565 0,'-20'0'47,"20"40"-32,0-21-15,0 21 16,0 20-16,-19-21 0,19 21 0,-40 39 15,40-59-15,-20 19 0,0 1 0,0-20 16,20 39-16,-39-20 0,39 1 16,-20-1-16,0 21 0,0-21 0,-20 41 0,21-41 15,-1 1-15,0 39 0,0-40 0,0-19 16,20 20-16,-20-21 0,1 21 0,19-40 16,-20 19-16,20-19 0,-20 0 0,20 0 15,-20 0-15,20 0 16,-20-20 31,20 19-32</inkml:trace>
        </inkml:traceGroup>
        <inkml:traceGroup>
          <inkml:annotationXML>
            <emma:emma xmlns:emma="http://www.w3.org/2003/04/emma" version="1.0">
              <emma:interpretation id="{31A004C6-AB61-4DCF-BE43-13CBF08ABB47}" emma:medium="tactile" emma:mode="ink">
                <msink:context xmlns:msink="http://schemas.microsoft.com/ink/2010/main" type="inkWord" rotatedBoundingBox="11126,11003 12749,10932 12818,12501 11194,12571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9997.9227">-2203 5021 0,'0'-20'31,"-20"20"-15,0 0 0,1 0-16,19 20 0,0 0 0,-20 0 15,20 0-15,-20 20 0,20-1 16,-40 60-16,40-59 16,-40 0-16,21-1 0,19 1 0,-40 0 15,20 0-15,20-21 0,-40 21 0,21 0 16,-1-20-16,-20 19 15,40 1-15,0-20 0,-20 20 0,20-21 16,0 21-16</inkml:trace>
          <inkml:trace contextRef="#ctx0" brushRef="#br0" timeOffset="21060.3468">-1965 4307 0,'0'20'78,"0"19"-62,20-19-16,-20 0 0,20 0 0,-20 0 15,20 20-15,-20-21 0,0 21 16,20 0-16,-1-1 0,1 1 0,0 0 16,0 0-16,20 19 0,-20 1 0,-1-21 15,21 21-15,-20-21 0,0 1 0,19 0 16,1 0-16,-20-1 0,20 21 0,-1-21 15,21 1-15,-60-20 0,40 20 0,-21-40 16,1 19-16,0 1 0,0 0 0,-20 0 16,20 20-16,0-20 15,-20-1-15,19 1 16,1 0-16,-20 0 16,0 0-16,20 0 0,0-20 15,-20 19 1,0 1-1,20 0-15,-20 0 0,20 0 16,-20 0 0,19-20 31,1 20-32,0-20 1,0 19-16,0-19 0,0 20 15,-20 0-15,20-20 16,-1 20-16</inkml:trace>
        </inkml:traceGroup>
        <inkml:traceGroup>
          <inkml:annotationXML>
            <emma:emma xmlns:emma="http://www.w3.org/2003/04/emma" version="1.0">
              <emma:interpretation id="{8AABA616-1705-478C-8632-AAD1B6A6681A}" emma:medium="tactile" emma:mode="ink">
                <msink:context xmlns:msink="http://schemas.microsoft.com/ink/2010/main" type="inkWord" rotatedBoundingBox="14145,11006 15212,10959 15272,12326 14204,12373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1873.7898">377 4863 0,'20'-20'78,"19"20"-78,1 0 0,0 0 15,-1 0-15,21 0 0,-20 0 0,19 0 16,1 0-16,-1 0 0,21 0 0,-41 0 16,21-20-16,-21 20 0,21-20 0,-40 20 15,20-20-15,-1 20 0,-19 0 0,0 0 16,0 0-16,19 0 0,-19 0 0,0 0 15,0 0-15,0 0 16,0 0 0,-1 0-16</inkml:trace>
          <inkml:trace contextRef="#ctx0" brushRef="#br0" timeOffset="22607.1105">694 4327 0,'-20'0'15,"1"0"1,19 20-1,0-1 1,0 1-16,0 20 0,0-20 16,0 20-16,0-1 0,0 1 0,0 19 15,0-19-15,0 20 0,0-21 0,0 358 32,0-119-1,0-238-31,0 19 0,0-19 15,0-20-15,0 19 0,0-19 16,0 0-16,19 0 16</inkml:trace>
          <inkml:trace contextRef="#ctx0" brushRef="#br0" timeOffset="21935.2795">1428 4783 0</inkml:trace>
        </inkml:traceGroup>
        <inkml:traceGroup>
          <inkml:annotationXML>
            <emma:emma xmlns:emma="http://www.w3.org/2003/04/emma" version="1.0">
              <emma:interpretation id="{A7928D31-380B-4D67-8489-4F8D4CA0EB85}" emma:medium="tactile" emma:mode="ink">
                <msink:context xmlns:msink="http://schemas.microsoft.com/ink/2010/main" type="inkWord" rotatedBoundingBox="17065,11608 18487,11546 18494,11707 17071,11768"/>
              </emma:interpretation>
              <emma:one-of disjunction-type="recognition" id="oneOf9">
                <emma:interpretation id="interp9" emma:lang="" emma:confidence="0">
                  <emma:literal>、</emma:literal>
                </emma:interpretation>
                <emma:interpretation id="interp10" emma:lang="" emma:confidence="0">
                  <emma:literal>\</emma:literal>
                </emma:interpretation>
                <emma:interpretation id="interp11" emma:lang="" emma:confidence="0">
                  <emma:literal>‵</emma:literal>
                </emma:interpretation>
                <emma:interpretation id="interp12" emma:lang="" emma:confidence="0">
                  <emma:literal>丶</emma:literal>
                </emma:interpretation>
                <emma:interpretation id="interp13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24950.7254">3274 4942 0,'40'0'125,"-1"0"-109,21 20-16,-20-20 0,19 0 0,40 0 15,-39 0-15,39 0 0,-20 0 0,-19 0 16,-1 0-16,21 0 0,-40 0 0,-1 0 16,-19 0-16,0 0 0,20 0 0,-21 0 15,21 0-15,-20 0 0,0 0 16,0 0-16,0 0 16,-1 20-16,1-20 15,-20 19-15,20-19 0,0 0 16,0 0-16,0 20 0,-1-20 15,1 0-15,0 0 0,0 0 16,0 0 0,0 0-16,0 0 15,-1 20-15,1-20 16,0 0 125,0 0-141,0 0 62</inkml:trace>
        </inkml:traceGroup>
      </inkml:traceGroup>
    </inkml:traceGroup>
  </inkml:traceGroup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33.64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31B90C-D26E-45CF-B616-62109E977452}" emma:medium="tactile" emma:mode="ink">
          <msink:context xmlns:msink="http://schemas.microsoft.com/ink/2010/main" type="inkDrawing" rotatedBoundingBox="3630,6826 4603,6862 4602,6909 3629,6872" shapeName="Other"/>
        </emma:interpretation>
      </emma:emma>
    </inkml:annotationXML>
    <inkml:trace contextRef="#ctx0" brushRef="#br0">0 0 0,'0'19'47,"39"-19"-47,1 20 16,0-20-16,-1 0 0,21 0 0,-20 0 15,19 20-15,-19-20 0,19 0 0,1 0 16,-20 0-16,19 0 0,21 0 0,-41 0 15,-19 0-15,60 0 0,-61 0 0,1 0 16,20 0-16,-20 0 0,0 0 0,-1 0 16,1 0-16,0 0 0</inkml:trace>
  </inkml:traceGroup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34.54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03949F-F684-423A-95F9-088F38E39371}" emma:medium="tactile" emma:mode="ink">
          <msink:context xmlns:msink="http://schemas.microsoft.com/ink/2010/main" type="inkDrawing" rotatedBoundingBox="3849,7500 4702,7500 4702,7515 3849,7515" shapeName="Other"/>
        </emma:interpretation>
      </emma:emma>
    </inkml:annotationXML>
    <inkml:trace contextRef="#ctx0" brushRef="#br0">218 674 0,'20'0'78,"20"0"-78,19 0 15,20 0-15,-19 0 0,0 0 0,39 0 16,-40 0-16,1 0 0,-1 0 0,1 0 16,-20 0-16,-1 0 0,1 0 0,-20 0 15,0 0-15,-1 0 0,1 0 16,-40 0 62,1 0-78,-1 0 16,0 0-16,0 0 15,0 0-15,0 0 16</inkml:trace>
  </inkml:traceGroup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37.87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26D4BC-D5C0-4709-9102-E0B6D4B2940C}" emma:medium="tactile" emma:mode="ink">
          <msink:context xmlns:msink="http://schemas.microsoft.com/ink/2010/main" type="inkDrawing" rotatedBoundingBox="7024,8115 8711,8119 8710,8139 7023,8134" semanticType="underline" shapeName="Other"/>
        </emma:interpretation>
      </emma:emma>
    </inkml:annotationXML>
    <inkml:trace contextRef="#ctx0" brushRef="#br0">3393 1289 0,'40'20'110,"39"-20"-110,-39 0 0,-1 0 15,358 0 1,-317 0 0,59 0-16,-40 0 0,-40 0 0,1 0 15,-1 0-15,-19 0 0,0 0 0,-20 0 16,19 0-16,-19 0 0,0 0 0,0 0 31,0 0-31,0 0 0,-1 0 16,1 0-16,0 0 0,0 0 15,0 0-15,0 0 0,-1 0 16,1 0-16,0 0 0,0 0 16,20 0-16,-20 0 0,-1 0 0,1 0 15,0 0-15,0 0 47,0 0-31</inkml:trace>
  </inkml:traceGroup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31.78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87211A-D209-43FA-8B51-AFA84ACEDEB9}" emma:medium="tactile" emma:mode="ink">
          <msink:context xmlns:msink="http://schemas.microsoft.com/ink/2010/main" type="inkDrawing" rotatedBoundingBox="22959,3253 23345,3597 23178,3785 22791,3442" semanticType="callout" shapeName="Other">
            <msink:sourceLink direction="with" ref="{2AC14017-2A12-469F-9CF2-ADEAD4CD4C4A}"/>
          </msink:context>
        </emma:interpretation>
      </emma:emma>
    </inkml:annotationXML>
    <inkml:trace contextRef="#ctx0" brushRef="#br0">5636-536 0,'0'20'47,"0"-1"-32,0 1-15,0 20 0,0 0 16,0-21-16,0 21 0,0-20 0,0 20 16,0-20-16,0-1 0,0 1 15,0 0-15,79 0 47,0-20-31,-59 0-1,0 0-15,0 0 0,0 0 0,0 0 16,19 0-16,-19 0 0,0 0 0,-20 20 16,20-20 15</inkml:trace>
  </inkml:traceGroup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31.28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1A5F73-0867-4F81-B56A-321561D342FA}" emma:medium="tactile" emma:mode="ink">
          <msink:context xmlns:msink="http://schemas.microsoft.com/ink/2010/main" type="inkDrawing" rotatedBoundingBox="22582,3253 22582,3848 22567,3848 22567,3253" shapeName="Other"/>
        </emma:interpretation>
      </emma:emma>
    </inkml:annotationXML>
    <inkml:trace contextRef="#ctx0" brushRef="#br0">5259-536 0,'0'20'63,"0"-1"-63,0 1 0,0 20 0,0-20 15,0 19-15,0 1 0,0-20 0,0 20 16,0-1-16,0-19 0,0 20 15,0-20-15,0 0 0,0-1 16,0 1-16,0 0 0,0 0 0,0 20 16,0-20-16,0-1 0,0 1 15,0 0-15</inkml:trace>
  </inkml:traceGroup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32.36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240B71-4111-4AFE-8992-1E2877D304F6}" emma:medium="tactile" emma:mode="ink">
          <msink:context xmlns:msink="http://schemas.microsoft.com/ink/2010/main" type="inkDrawing" rotatedBoundingBox="22521,4308 23096,4292 23097,4310 22522,4327" shapeName="Other">
            <msink:destinationLink direction="with" ref="{862E944C-F725-4EE0-A597-60DE55560E26}"/>
          </msink:context>
        </emma:interpretation>
      </emma:emma>
    </inkml:annotationXML>
    <inkml:trace contextRef="#ctx0" brushRef="#br0">5199 535 0,'40'0'94,"-1"0"-94,21-20 0,-40 20 0,19 0 15,1 0-15,0 0 0,-1 0 16,1 0-16,-20 0 0,20 0 0,-1 0 16,-19 0-16,20 0 0,-20 0 15,0 0-15,-1 0 16</inkml:trace>
  </inkml:traceGroup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30.82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331CD9-D6B1-4343-9225-8F280A4354BA}" emma:medium="tactile" emma:mode="ink">
          <msink:context xmlns:msink="http://schemas.microsoft.com/ink/2010/main" type="inkDrawing" rotatedBoundingBox="23466,2454 24308,3745 23256,4431 22414,3140" semanticType="callout" shapeName="Other">
            <msink:sourceLink direction="with" ref="{2AC14017-2A12-469F-9CF2-ADEAD4CD4C4A}"/>
            <msink:sourceLink direction="with" ref="{013B6C64-0A5C-4B4C-9189-309EC4C1084C}"/>
          </msink:context>
        </emma:interpretation>
      </emma:emma>
    </inkml:annotationXML>
    <inkml:trace contextRef="#ctx0" brushRef="#br0">5100-636 0,'0'-19'31,"39"19"-31,1 0 16,20 0-16,-21 0 0,1 0 15,20-20-15,19 20 0,-20-20 0,-19 0 16,20 20-16,-1-20 0,21 20 0,-21-20 16,-19 20-16,0-19 0,19-21 0,-19 40 15,-20 0-15,19 0 0,1 0 0,-20 0 16,0 0-16,0 0 15,-1 0 1,1 0-16,0 0 0,0 0 0,0 0 16,19 0-16,-19 0 15,0 0-15,20 0 0,-20 0 16,-1 20-16,1-20 0,0 0 0,0 0 16,0 20-16,-20-1 15,20 1-15,0 0 16,-1-20-1,-19 20-15,0 0 0,0 0 0,0-1 16,0 1-16,0 0 0,0 0 0,0 0 16,0 20-16,0-1 0,0 1 0,0-20 15,0 19-15,0 1 0,0-20 0,0 99 16,-19-119-16,19 40 16,0-20-16,-20 19 0,20 1 0,-20 0 0,0-1 15,20-19-15,0 0 0,0 20 0,-20-40 16,20 39-16,-20-19 0,20 0 15,0 0-15,0 0 16,0 0-16,-20-20 0,20 19 16,0 1-16,0 0 15,-19-20-15,-1 20 16,0 0-16,0-20 16,20 20-16,-20-20 0,20 20 15,0-1-15,-20-19 16,1 0-16,-1 0 15,-20 0-15,20 0 16,0 0-16</inkml:trace>
  </inkml:traceGroup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30.01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62E944C-F725-4EE0-A597-60DE55560E26}" emma:medium="tactile" emma:mode="ink">
          <msink:context xmlns:msink="http://schemas.microsoft.com/ink/2010/main" type="inkDrawing" rotatedBoundingBox="22388,3034 22482,4186 22394,4193 22300,3041" semanticType="callout" shapeName="Other">
            <msink:sourceLink direction="with" ref="{25240B71-4111-4AFE-8992-1E2877D304F6}"/>
            <msink:sourceLink direction="with" ref="{2AC14017-2A12-469F-9CF2-ADEAD4CD4C4A}"/>
          </msink:context>
        </emma:interpretation>
      </emma:emma>
    </inkml:annotationXML>
    <inkml:trace contextRef="#ctx0" brushRef="#br0">5060-755 0,'-20'20'0,"20"0"16,0 0-16,0 0 0,0 0 15,0 19-15,0-19 0,0 0 0,0 0 16,0 0-16,0 19 0,0-19 0,0 20 0,0 0 0,0-21 0,0 21 0,0 0 16,0 0-16,0-1 0,0 1 0,0-20 15,0 19-15,0 21 0,0-20 16,0-1-16,20 21 0,0-20 0,-20-1 31,20-19-31,-20 20 0,0-20 0,20-1 16,-20 21-16,0-20 0,19 0 0,-19 0 15,0 0-15,20-1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34.410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8ADA59F-5671-4A8A-8C96-26CBC544049E}" emma:medium="tactile" emma:mode="ink">
          <msink:context xmlns:msink="http://schemas.microsoft.com/ink/2010/main" type="inkDrawing" rotatedBoundingBox="7138,9900 8542,8084 8711,8215 7306,10030" semanticType="callout" shapeName="Other">
            <msink:sourceLink direction="with" ref="{EE7C503B-895B-4377-9173-15A40BBD7D53}"/>
          </msink:context>
        </emma:interpretation>
      </emma:emma>
    </inkml:annotationXML>
    <inkml:trace contextRef="#ctx0" brushRef="#br0">-99 4128 0,'-20'0'16,"0"0"0,0 0-16,-19 0 0,-1 0 0,20 0 15,-20 0-15,40 20 0,-39 19 0,19-19 16,-20 20-16,0-1 0,1 21 0,-21-1 15,20 1-15,1-20 0,-1 19 0,0 1 16,-39-1-16,39-19 0,1 0 0,-1 39 16,-20-19-16,1-1 0,19 20 0,-19-19 15,19 19-15,0-39 0,21 20 16,-21-21-16,20 21 0,0-20 0,-39 39 16,39-39-16,0-1 0,-20 21 0,40-40 15,-39 19-15,39-19 0,-20 0 0,20 0 16,-20 0-16,0 0 0,20-1 15,-20 1-15,20 0 0,0 0 16,-20-20 0,20 20-16</inkml:trace>
  </inkml:traceGroup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7.65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06AD4A-D5D6-4762-A7AD-6E973859681F}" emma:medium="tactile" emma:mode="ink">
          <msink:context xmlns:msink="http://schemas.microsoft.com/ink/2010/main" type="inkDrawing" rotatedBoundingBox="19942,4166 20043,3014 20084,3018 19983,4170" semanticType="callout" shapeName="Other">
            <msink:sourceLink direction="with" ref="{9CAFE6CD-2AB0-4267-B92B-95847CF723E6}"/>
            <msink:sourceLink direction="with" ref="{4D9E3928-32BA-4367-84EB-27084B3FE0AC}"/>
          </msink:context>
        </emma:interpretation>
      </emma:emma>
    </inkml:annotationXML>
    <inkml:trace contextRef="#ctx0" brushRef="#br0">2738-774 0,'0'19'0,"0"21"16,0-20-16,0 0 16,0 0-16,0-1 0,-19 21 0,19 0 15,-20 0-15,20-21 0,0 1 0,0 20 16,0 0-16,0-1 0,0 21 0,0-20 16,0-1-16,0 1 0,0 0 0,0-1 15,0 1-15,-20 0 0,20-1 16,0 1-16,0 0 0,0-1 0,-20 1 15,20-20-15,-20 0 0,20 0 0,0-1 16,0 21-16,0-20 0,0 0 16,0 0-16,0 0 15,-20-20 32</inkml:trace>
  </inkml:traceGroup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8.41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7C0CEB-4957-4045-91B8-CE8B8C0BCAD0}" emma:medium="tactile" emma:mode="ink">
          <msink:context xmlns:msink="http://schemas.microsoft.com/ink/2010/main" type="inkDrawing" rotatedBoundingBox="19488,3286 20571,3648 20336,4351 19253,3988" semanticType="callout" shapeName="Other">
            <msink:sourceLink direction="with" ref="{E196A104-604D-4638-BF83-A00BAEA65964}"/>
            <msink:sourceLink direction="with" ref="{4D9E3928-32BA-4367-84EB-27084B3FE0AC}"/>
          </msink:context>
        </emma:interpretation>
      </emma:emma>
    </inkml:annotationXML>
    <inkml:trace contextRef="#ctx0" brushRef="#br0">2004 0 0,'0'-20'31,"20"0"-15,0 20-16,0 0 0,0-20 0,59 20 16,-39-20-16,19 0 0,1 20 0,19-20 15,-19 20-15,19 0 0,-20 0 16,41-19-16,-41 19 0,1-40 0,39 40 15,-59-20-15,-1 20 0,-19 0 16,0 0-16,0 0 0,0 0 16,-20 20 15,0 0-15,0 0-16,0-1 15,0 1 1,0 0 15,0 0-15,0 0-16,0 0 0,0 0 0,0-1 15,0 41-15,0-20 16,0 19-16,0-19 0,0-1 0,-20 1 16,20-20-16,0 0 0,0 20 0,-20-21 15,20 21-15,-20-40 0,20 20 0,0 0 16,0 0-16,0-1 0,0 1 0,0 0 15,-20-20 95</inkml:trace>
  </inkml:traceGroup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7.27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AFE6CD-2AB0-4267-B92B-95847CF723E6}" emma:medium="tactile" emma:mode="ink">
          <msink:context xmlns:msink="http://schemas.microsoft.com/ink/2010/main" type="inkDrawing" rotatedBoundingBox="19188,3015 20377,2825 20381,2850 19191,3040" shapeName="Other">
            <msink:destinationLink direction="with" ref="{3306AD4A-D5D6-4762-A7AD-6E973859681F}"/>
          </msink:context>
        </emma:interpretation>
      </emma:emma>
    </inkml:annotationXML>
    <inkml:trace contextRef="#ctx0" brushRef="#br0">1865-774 0,'40'0'78,"0"0"-78,39 0 0,417-100 32,-198 61-17,-179 19 1,-80 20-16,-19-20 0,0 20 0,0 0 0,0 0 15</inkml:trace>
  </inkml:traceGroup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6.41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948CB77-0B15-4E91-8A36-B5D19EC8692D}" emma:medium="tactile" emma:mode="ink">
          <msink:context xmlns:msink="http://schemas.microsoft.com/ink/2010/main" type="inkDrawing" rotatedBoundingBox="17323,3790 18263,4493 18206,4569 17265,3866" semanticType="callout" shapeName="Other">
            <msink:sourceLink direction="with" ref="{E196A104-604D-4638-BF83-A00BAEA65964}"/>
            <msink:sourceLink direction="with" ref="{E717CBEC-2820-4B34-A19B-58183F62DFA9}"/>
          </msink:context>
        </emma:interpretation>
      </emma:emma>
    </inkml:annotationXML>
    <inkml:trace contextRef="#ctx0" brushRef="#br0">0 0 0,'20'19'63,"0"1"-63,-20 0 0,19 20 0,1-20 0,0-1 0,20 1 16,-20 40-16,0-60 0,-20 20 0,39 19 15,-19-19-15,20 0 0,-20 0 0,-1-20 16,21 20-16,-20 0 0,0-1 15,0 1-15,19 0 0,1 0 0,0 20 16,-1-21-16,1 1 0,-20 0 0,0 0 16,19 0-16,1 0 0,0 19 0,-20-39 15,19 20-15,-19 0 0,0-20 16,0 20-16,0-20 16,0 0-16</inkml:trace>
  </inkml:traceGroup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5.0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044375-5DB1-4207-B422-254BFAAC2A4D}" emma:medium="tactile" emma:mode="ink">
          <msink:context xmlns:msink="http://schemas.microsoft.com/ink/2010/main" type="inkDrawing" rotatedBoundingBox="16634,2456 17184,2783 17149,2841 16600,2514" semanticType="callout" shapeName="Other">
            <msink:sourceLink direction="with" ref="{E717CBEC-2820-4B34-A19B-58183F62DFA9}"/>
          </msink:context>
        </emma:interpretation>
      </emma:emma>
    </inkml:annotationXML>
    <inkml:trace contextRef="#ctx0" brushRef="#br0">-714-1270 0,'0'-20'31,"19"20"-31,1 0 16,0 0-16,20 0 15,-20 20-15,-1-1 16,21 1-16,-20 0 0,20 0 0,-20 0 15,19 19-15,1-39 0,0 20 0,-1 20 16,-19-40-16,-20 20 0,20 0 0,0-20 16,0 19-16,0-19 0,-1 20 15,1 0 1</inkml:trace>
  </inkml:traceGroup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5.52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17CBEC-2820-4B34-A19B-58183F62DFA9}" emma:medium="tactile" emma:mode="ink">
          <msink:context xmlns:msink="http://schemas.microsoft.com/ink/2010/main" type="inkDrawing" rotatedBoundingBox="16425,3274 17517,3160 17526,3243 16434,3358" shapeName="Other">
            <msink:destinationLink direction="with" ref="{40044375-5DB1-4207-B422-254BFAAC2A4D}"/>
            <msink:destinationLink direction="with" ref="{B2FA9DE0-E7BD-4D32-BFF7-577F47F11FEF}"/>
            <msink:destinationLink direction="with" ref="{4948CB77-0B15-4E91-8A36-B5D19EC8692D}"/>
          </msink:context>
        </emma:interpretation>
      </emma:emma>
    </inkml:annotationXML>
    <inkml:trace contextRef="#ctx0" brushRef="#br0">-893-516 0,'0'19'16,"0"1"15,40-20-31,-21 0 0,21 0 16,0 0-16,19 0 0,1 0 0,-1 0 16,21 0-16,-40 0 0,19-20 0,1 20 31,-1-19-31,21 19 0,-21-20 0,1 20 15,-21 0-15,1 0 0,19-40 0,-39 40 0,20-20 0,-20 20 16,0 0-16,0 0 16,-1 0 31,-19 20-47</inkml:trace>
  </inkml:traceGroup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5.9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FA9DE0-E7BD-4D32-BFF7-577F47F11FEF}" emma:medium="tactile" emma:mode="ink">
          <msink:context xmlns:msink="http://schemas.microsoft.com/ink/2010/main" type="inkDrawing" rotatedBoundingBox="16358,4444 16766,3777 16802,3799 16395,4467" semanticType="callout" shapeName="Other">
            <msink:sourceLink direction="with" ref="{E717CBEC-2820-4B34-A19B-58183F62DFA9}"/>
            <msink:sourceLink direction="with" ref="{4D81F87F-2EC9-4F2B-A9D3-E8D0D45DFB7A}"/>
          </msink:context>
        </emma:interpretation>
      </emma:emma>
    </inkml:annotationXML>
    <inkml:trace contextRef="#ctx0" brushRef="#br0">13156-3036 0,'0'19'0,"-20"-19"0,0 0 15,20 20-15,-19 0 16,19 0-16,0 0 0,0 0 16,-20-1-16,0 1 0,20 0 15,0 0-15,-20 0 0,0 0 16,0-20-16,20 19 0,-19 1 0,-1 20 15,20-20-15,-20 20 0,0-21 16,0 1-16,0-20 0,0 40 0,1-20 16,-1 19-16,0 1 0,20-20 0,0 0 15,-20 0-15,20-1 0,-20 1 16,20 0-16</inkml:trace>
  </inkml:traceGroup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4.3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8F5C76-F087-46D3-9942-1106FB80821E}" emma:medium="tactile" emma:mode="ink">
          <msink:context xmlns:msink="http://schemas.microsoft.com/ink/2010/main" type="inkDrawing" rotatedBoundingBox="13771,2816 15288,4023 14636,4843 13118,3636" semanticType="callout" shapeName="Other">
            <msink:sourceLink direction="with" ref="{326E1289-D423-4DB7-9422-14529A2DB0A9}"/>
          </msink:context>
        </emma:interpretation>
      </emma:emma>
    </inkml:annotationXML>
    <inkml:trace contextRef="#ctx0" brushRef="#br0">10140-4009 0,'0'40'62,"0"-20"-46,0 19-16,0-19 0,0 20 15,-40 19-15,40-19 0,-20 0 0,20-1 16,0 1-16,0 0 0,0 0 0,-19-1 16,19 1-16,0-20 0,0 19 0,0 1 15,-40 0-15,40 0 0,0-21 0,0 1 16,0 20-16,0 0 0,0-1 16,0-19-16,0 20 0,0-20 0,0 0 15,0-1-15,0 1 0,0 0 16,0 0-16,0 0 0,0 0 15,0-1 1,20-19-16,0 20 0,-1 0 16,1 0-16,0 0 15,-20 0-15,20 19 16,-20-19-16,20 0 0,0 0 0,-20 0 16,19-20-16,1 20 0,0-1 0,-20 1 15,20 0-15,-20 0 16,20 0-1,0-20-15,-1 0 16,1 0-16,-20 20 0,20-20 16,0 0-1,0 0-15,0 19 0,0-19 0,-1 0 16,1 20-16,0-20 0,20 0 16,-20 20-16,19-20 0,1 20 0,0-20 15,-20 20-15,-1-20 0,1 0 0,20 0 16,0 0-16,-21 0 0,21 0 0,-20 0 15,0 0-15,20 0 0,-21 0 0,21 0 16,0 0-16,-20 0 0,19 0 0,-19 0 16,20 0-16,-20 0 15,-1 0-15,1 0 16,0 0 0,0 0-1,0 0 1,0 0-16,0 0 0,-1 0 15,1 0 1,-20-20 125,20 0-141,-20 0 0,0 0 15,0 1-15,-20-1 0,20 0 0,0 0 16,0 0-16,-20-19 0,20 19 16,0 0-16,-19 20 15,19-20-15,-20 0 16,0 0-1</inkml:trace>
  </inkml:traceGroup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3.18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F5A39A-9B43-45A0-AB54-1D6F97591279}" emma:medium="tactile" emma:mode="ink">
          <msink:context xmlns:msink="http://schemas.microsoft.com/ink/2010/main" type="inkDrawing" rotatedBoundingBox="13394,3668 14509,3159 14535,3217 13421,3725" semanticType="callout" shapeName="Other">
            <msink:sourceLink direction="with" ref="{326E1289-D423-4DB7-9422-14529A2DB0A9}"/>
          </msink:context>
        </emma:interpretation>
      </emma:emma>
    </inkml:annotationXML>
    <inkml:trace contextRef="#ctx0" brushRef="#br0">10894-3632 0,'-20'0'109,"-20"0"-109,21 0 0,-21 20 0,20 0 16,0 0-16,-59 0 0,39-1 0,20 1 16,-19 0-16,-1 0 0,40 0 0,-40 0 15,20-1-15,-19-19 0,19 0 0,0 20 16,0-20-16,20 20 0,-20-20 15,0 20-15,1 0 0,-1-20 16,0 0-16,20 20 0,-20-20 16,0 0-16,-19 0 15,39 20-15,-20-20 0,-20 19 16,20-19-16,0 0 0,1 0 0,-1 0 16,0 0-16,0 20 0,0-20 0,0 20 15,0-20-15,20 20 16,-19-20-16,19 20 0,-20-20 0,20 20 15,-20-20 1,0 0 0,0 0-16,20 19 0,-20-19 47,1 0 15,19 20-46,-20-20-16,20 20 15</inkml:trace>
  </inkml:traceGroup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2.08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BC697F-9ED6-4E54-9D51-AB535D8B2B67}" emma:medium="tactile" emma:mode="ink">
          <msink:context xmlns:msink="http://schemas.microsoft.com/ink/2010/main" type="inkDrawing" rotatedBoundingBox="11204,2701 11985,4544 11754,4641 10973,2799" semanticType="callout" shapeName="Other">
            <msink:sourceLink direction="with" ref="{815AA110-16FA-4B01-B38C-746DD2E98A95}"/>
          </msink:context>
        </emma:interpretation>
      </emma:emma>
    </inkml:annotationXML>
    <inkml:trace contextRef="#ctx0" brushRef="#br0">7441-4049 0,'0'-19'16,"20"19"-1,0 0 1,0 0-16,-20 19 15,20-19-15,-20 20 0,19-20 0,-19 20 16,0 0-16,0 20 0,0-1 0,0 1 16,20 0-16,20-1 0,-40 1 0,20 20 15,-20-1-15,20 21 0,-1-21 0,-19-19 16,20 19-16,-20 1 0,20 19 0,0-39 16,-20 19-16,20-19 0,0 20 0,-1-21 15,1 1-15,0 0 0,0-1 0,-20 1 16,20 0-16,0-1 0,0-19 15,-1 0-15,-19 0 0,20 0 0,-20 0 16,20 0-16,0-20 0,-20 19 0,20 1 16,0 0-16,-1 0 0,1 0 0,0 0 15,0-20-15,-20 19 16,0 1-16,0 0 0,20 0 0,0 0 16,0-20-16,-1 0 15,1 20-15,0-20 0,-20 19 16,20 1-16,0 0 15,0 0-15,-1 0 0,1-20 47,-20 20-15,20-20-32,0 20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3:55.80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BFE5A3-AA6F-4872-818C-0594C1721BA3}" emma:medium="tactile" emma:mode="ink">
          <msink:context xmlns:msink="http://schemas.microsoft.com/ink/2010/main" type="inkDrawing" rotatedBoundingBox="16702,3398 17162,2795 17253,2864 16793,3467" semanticType="callout" shapeName="Other">
            <msink:sourceLink direction="with" ref="{5C13CC6D-EDED-4FF6-A83B-C716CA508ED4}"/>
            <msink:sourceLink direction="with" ref="{A71F241E-45C3-4F41-BC1D-4E72BF274E5D}"/>
          </msink:context>
        </emma:interpretation>
      </emma:emma>
    </inkml:annotationXML>
    <inkml:trace contextRef="#ctx0" brushRef="#br0">10280-1329 0,'0'-20'0,"-20"20"15,0 0 1,0 0-16,0 0 0,0 0 16,0 0-16,1 20 15,19 0-15,-20-20 0,-60 138 32,21-38-17,39-81 1,20 1-16,-20-20 0,20 20 0,-20-20 15,20 20-15,-19 0 16,19 0 0,0 0-16,0-1 15,-20-19-15,0 20 32,20 0-32,-20-20 0,20 20 15,-20-20-15,20 20 16,0 0-1,-20-1-15,0-19 16,20 20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31.598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FFE597E-239D-45A2-A3F3-E70B84995F5D}" emma:medium="tactile" emma:mode="ink">
          <msink:context xmlns:msink="http://schemas.microsoft.com/ink/2010/main" type="inkDrawing" rotatedBoundingBox="2935,10060 3754,9195 3856,9292 3037,10157" semanticType="callout" shapeName="Other"/>
        </emma:interpretation>
      </emma:emma>
    </inkml:annotationXML>
    <inkml:trace contextRef="#ctx0" brushRef="#br0">-4981 5179 0,'-20'0'16,"1"0"-16,-1 0 16,0 20-16,0 0 0,0-20 0,0 20 15,0 20-15,20-21 0,-19 1 0,-1 20 16,0 0-16,-20-1 0,1 1 0,19-20 15,20 20-15,-20-1 0,-40 1 0,60-20 16,-20 19-16,-19-19 0,19 20 16,-40-20-16,21 20 0,19-21 0,20 1 15,-40 0-15,0 0 0,21 0 16,19 0-16,-40-1 0,20 1 0,0-20 16,20 20-16,-20-20 0,20 20 0,-19-20 15,-1 0 1,0 0-16,0 0 31,0-20-15</inkml:trace>
  </inkml:traceGroup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1.1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C57D61-77AE-4F34-960C-CBAD6067542A}" emma:medium="tactile" emma:mode="ink">
          <msink:context xmlns:msink="http://schemas.microsoft.com/ink/2010/main" type="inkDrawing" rotatedBoundingBox="10169,4199 10569,3611 10673,3682 10274,4270" semanticType="callout" shapeName="Other">
            <msink:sourceLink direction="with" ref="{815AA110-16FA-4B01-B38C-746DD2E98A95}"/>
          </msink:context>
        </emma:interpretation>
      </emma:emma>
    </inkml:annotationXML>
    <inkml:trace contextRef="#ctx0" brushRef="#br0">7024-3156 0,'-19'0'31,"-1"0"1,0 0-17,0 0-15,0 20 0,20 0 16,-20 0-16,1 20 0,19-20 0,-20-1 15,0 21-15,20-20 0,-20 20 0,20-21 16,-20 1-16,0 20 0,0-20 16,20 0-16,-19-1 0,19 1 0,-20 0 15,20 0-15,0 0 0,0 0 32,-20-20-17,0 20 1,0-20-16,0 0 15,1 0-15,-1 0 0,20 19 0,-20-19 16,0 0-16,0 0 16,20 20-16</inkml:trace>
  </inkml:traceGroup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20.31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5900BF-3F98-454A-A89D-A9BC77B91937}" emma:medium="tactile" emma:mode="ink">
          <msink:context xmlns:msink="http://schemas.microsoft.com/ink/2010/main" type="inkDrawing" rotatedBoundingBox="6627,4840 7043,2927 7152,2950 6735,4864" semanticType="callout" shapeName="Other">
            <msink:sourceLink direction="with" ref="{C1D5611B-B948-4479-9D6F-0C668F0F57B9}"/>
          </msink:context>
        </emma:interpretation>
      </emma:emma>
    </inkml:annotationXML>
    <inkml:trace contextRef="#ctx0" brushRef="#br0">3472-3870 0,'-19'-20'15,"-1"20"1,20 20-16,-20 20 16,20-20-16,0 19 0,-20 1 0,20 0 15,0-1-15,0 1 0,0-20 0,0 59 16,-20-39-16,20 19 0,-20-19 0,20 0 15,-19 19-15,19-19 0,0 0 0,0 19 16,0-39-16,0 20 0,0 0 0,-20-1 16,20 21-16,-20-21 0,0 1 0,20 20 15,0-41-15,0 21 0,-20 0 0,20 0 16,-20-1-16,0-19 0,20 20 16,0-20-16,-19 19 0,19-19 15,-20 0-15,20 0 0,-20 0 16,20-1-16,0 1 15,0 0-15,0 0 0,0 0 16,0 0-16,0 0 0,-20-20 0,0 0 16,20 19-16,-20 1 15,20 0-15,-19-20 0,19 20 0,0 0 16,-20 0 0,20-1-16,0 1 0,0 0 0,-20 0 15,20 0-15,0 0 16,0 0-1,0-1-15,-20-19 63,20 20-47,-20-20 15</inkml:trace>
  </inkml:traceGroup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21T06:20:19.37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D5611B-B948-4479-9D6F-0C668F0F57B9}" emma:medium="tactile" emma:mode="ink">
          <msink:context xmlns:msink="http://schemas.microsoft.com/ink/2010/main" type="inkDrawing" rotatedBoundingBox="6845,2912 8903,4475 8327,5233 6270,3669" shapeName="Other">
            <msink:destinationLink direction="with" ref="{795900BF-3F98-454A-A89D-A9BC77B91937}"/>
          </msink:context>
        </emma:interpretation>
      </emma:emma>
    </inkml:annotationXML>
    <inkml:trace contextRef="#ctx0" brushRef="#br0">2639-3156 0,'20'0'125,"19"0"-125,1 0 16,20 0-16,-1 0 0,21 0 0,-1 0 16,0-19-16,-19 19 0,39 0 0,-39-20 15,-1 20-15,21-20 0,-21 20 0,1 0 16,-21 0-16,21 0 0,-20 0 0,-1 0 15,1 0-15,0 0 0,-1 0 0,1 0 16,-20 0-16,0 0 0,19 0 0,-19 0 16,20 0-16,-20 0 0,0 0 15,19 0-15,-39 20 0,20-20 0,-20 20 16,20-20 0,0 0-16,0 19 0,-1 1 15,-19 0 16,0 0-15,-19 0-16,19 0 0,-20 0 0,0-1 16,20 1-16,-20-20 0,20 20 0,-20 0 15,0 20-15,1-21 0,19 21 0,-20-20 16,0 0-16,20 0 0,0-1 16,-20 21-16,20 0 0,-20-20 0,20 19 15,0-19-15,0 0 16,0 0-16,0 0 0,0 0 15,0-1-15,0 1 16,0 0-16,0 0 0,0 0 0,0 0 16,0-1-16,0 1 15,0 0 1,0 0-16,0 0 0,40 20 16,-20-21-1,0 1-15,-1 0 16,-19 0-16,20-20 15,0 20-15,0-20 0,0 0 16,19 20-16,-19-20 0,0 19 0,0-19 16,20 0-16,-1 0 0,1 0 0,0 20 15,-1-20-15,1 0 0,0 0 0,0 0 16,19 0-16,-19 0 0,-1 0 0,1 0 16,20 0-16,-21 0 0,1 0 0,0 0 15,-1 0-15,-19 0 0,0 0 16,0 0-16,0 0 0,0 0 15,-20-20 48,-20 1-47,0-1-16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32.348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352DC7E-DD8E-4C98-BA07-71D8A47F8549}" emma:medium="tactile" emma:mode="ink">
          <msink:context xmlns:msink="http://schemas.microsoft.com/ink/2010/main" type="inkDrawing" rotatedBoundingBox="4494,8694 5297,10199 5057,10327 4253,8823" semanticType="callout" shapeName="Other"/>
        </emma:interpretation>
      </emma:emma>
    </inkml:annotationXML>
    <inkml:trace contextRef="#ctx0" brushRef="#br0">-4346 4624 0,'0'20'46,"0"-1"-46,0 21 0,0 0 16,0-1-16,0 1 0,0 0 0,20 0 16,0 19-16,0-19 0,-20-1 0,20 21 15,-1-20-15,1 19 0,0-19 0,0 19 16,0 1-16,0-20 0,-20-1 16,19 21-16,1-40 0,-20 39 0,20-39 15,0 20-15,0-1 0,0 1 0,0 0 16,-1-20-16,1 0 0,20 19 0,-40-19 15,20-20-15,0 20 0,19 20 0,-19-21 16,0 1-16,0 0 0,-20 0 16,20-20-16,0 20 0,-1 0 15,1-20-15,0 19 16,0-19-16,-20 20 0,20-20 16,0 20-16,-1-20 0,1 0 15,0 0-15,0 20 0,0-20 16,0 0-1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33.676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E7C503B-895B-4377-9173-15A40BBD7D53}" emma:medium="tactile" emma:mode="ink">
          <msink:context xmlns:msink="http://schemas.microsoft.com/ink/2010/main" type="inkDrawing" rotatedBoundingBox="8089,8086 9954,9247 9272,10342 7407,9181" shapeName="Other">
            <msink:destinationLink direction="with" ref="{E8ADA59F-5671-4A8A-8C96-26CBC544049E}"/>
          </msink:context>
        </emma:interpretation>
      </emma:emma>
    </inkml:annotationXML>
    <inkml:trace contextRef="#ctx0" brushRef="#br0">-1270 4902 0,'0'-20'32,"20"20"-1,0-20-15,0 20-1,-1-20-15,1 20 0,20 0 16,0-20-16,-1 0 0,21-19 0,19 19 15,-19 20-15,-1-20 0,40 0 0,-39 0 16,39 0-16,-39 1 0,39 19 0,-20-20 16,-19 20-16,39-40 0,-20 40 0,1 0 15,-21 0-15,-19 0 0,0 0 16,-20 0-16,-1 0 16,1 0 15,-20 20-31,0 0 0,0 0 0,0 19 15,0-19-15,0 20 0,0-20 16,0-1-16,-20 21 0,1 0 0,-1 0 16,0-1-16,0 1 0,0 19 0,-19-19 15,19 20-15,20-40 0,-20 19 0,0 21 16,-20-21-16,-19 21 0,19-20 0,20-1 16,-19 41-16,19-41 0,0-39 15,0 40-15,0 0 0,20-20 0,0-1 16,0 1-16,0 0 0,0 0 15,0 0 1,0 0-16,0 0 16,20-20-16,20 0 0,-1 19 0,1-19 15,20 0-15,-1 0 0,1 0 0,39 0 16,-40 0-16,1 0 0,39 0 0,-39 0 16,19 0-16,-39 0 0,19 0 0,-19 0 15,-20 0-15,0 0 0,-1 0 0,41-39 31,-40 19-31,-20 0 16,0 0-16,0 0 0,20 0 0,0 20 16,-20-39-16,0 19 0,19 0 0,-19 0 15,20 0-15,-20 1 0,20 19 16,-20-20 0,0 0-1,0 0 1,-20 0-16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35.176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2E85913-C3FB-4442-B89B-D84A046C478D}" emma:medium="tactile" emma:mode="ink">
          <msink:context xmlns:msink="http://schemas.microsoft.com/ink/2010/main" type="inkDrawing" rotatedBoundingBox="11231,9068 12779,9068 12779,9083 11231,9083" shapeName="Other">
            <msink:destinationLink direction="with" ref="{75ABBEEC-2E81-4157-A652-D3D853B4336A}"/>
          </msink:context>
        </emma:interpretation>
      </emma:emma>
    </inkml:annotationXML>
    <inkml:trace contextRef="#ctx0" brushRef="#br0">2421 4981 0,'20'0'31,"0"0"-31,19 0 0,1 0 0,0 0 16,-1 0-16,21 0 0,-1 0 0,-19 0 15,20 0-15,39 0 0,-40 0 0,160 0 16,-140 0-1,20 0-15,-39 0 0,19 0 0,20 0 16,-39 0-16,-1 0 0,-19 0 0,0 0 16,0 0-16,-1 0 0,-19 0 0,0 0 15,0 0-15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35.710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5ABBEEC-2E81-4157-A652-D3D853B4336A}" emma:medium="tactile" emma:mode="ink">
          <msink:context xmlns:msink="http://schemas.microsoft.com/ink/2010/main" type="inkDrawing" rotatedBoundingBox="12148,9681 12243,8487 12308,8492 12214,9686" semanticType="callout" shapeName="Other">
            <msink:sourceLink direction="with" ref="{02E85913-C3FB-4442-B89B-D84A046C478D}"/>
          </msink:context>
        </emma:interpretation>
      </emma:emma>
    </inkml:annotationXML>
    <inkml:trace contextRef="#ctx0" brushRef="#br0">3492 4405 0,'-19'0'16,"-1"0"-16,0 0 31,20 20-15,0 0-16,0 0 15,0 20-15,0-20 0,0 19 0,0 100 31,0 258-15,0-318-16,0-19 0,-40 39 16,40-59-16,-20 0 0,1-21 0,19 1 15,0 0-15,0 0 0,0 0 0,0 0 16,0-1-16,0 1 0,0 0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39.175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D15F7CD-EB41-4CA3-98FE-2A31529EB0EA}" emma:medium="tactile" emma:mode="ink">
          <msink:context xmlns:msink="http://schemas.microsoft.com/ink/2010/main" type="inkDrawing" rotatedBoundingBox="14728,9852 15734,9619 15806,9930 14800,10163" semanticType="callout" shapeName="Other"/>
        </emma:interpretation>
      </emma:emma>
    </inkml:annotationXML>
    <inkml:trace contextRef="#ctx0" brushRef="#br0">0 377 0,'0'-20'0,"0"-20"0,20 20 15,0 0-15,0 20 0,19-19 16,1 19-16,0-20 0,19 0 0,1-20 16,-1 40-16,1-20 0,-1 0 0,41 1 15,-41-1-15,40 0 0,-59 20 0,20-20 16,-21 0-16,1 20 0,-20-20 0,0 1 15,-1 19-15,-19 19 63,0 21-63,0 0 16,0-1-16,0 1 0,0 20 15,-59 39 1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38.784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A47E1A1-1CE9-447E-B85B-93F8074E0D42}" emma:medium="tactile" emma:mode="ink">
          <msink:context xmlns:msink="http://schemas.microsoft.com/ink/2010/main" type="inkDrawing" rotatedBoundingBox="15652,8892 15966,10199 15125,10401 14811,9094" semanticType="callout" shapeName="Other"/>
        </emma:interpretation>
      </emma:emma>
    </inkml:annotationXML>
    <inkml:trace contextRef="#ctx0" brushRef="#br0">0 362 0,'0'-20'0,"20"0"16,-20 1-16,20-1 0,0 20 15,0-20-15,0 0 16,-1 0-16,-19 0 0,40 20 0,-20 0 15,20-39-15,-21 19 0,21 0 0,20 0 16,-21 0-16,1 0 0,0 20 16,-1-19-16,-19-1 0,0 20 0,0-20 15,0 20-15,0 0 0,-1 0 16,1 0 0,0 0-16,0 0 15,0 0-15,0 0 16,0 0-16,-1 0 0,1 0 15,0 20 1,0 0-16,-20 19 16,0-19-16,0 20 0,0-1 0,0 1 15,0 0-15,0 19 0,0-19 0,0 20 16,0-1-16,0 1 0,0 19 16,0-19-16,-40-21 0,40 21 0,-20-1 15,1 179 1,19-218-16,0 0 0,-20 20 15,20-20-15,-20 19 0,20-19 0,0 0 16,0 0-16,0 0 16,0 0-16,0-1 0,0 1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39.488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574EB38-E97E-43ED-B28F-05A2B88B2A03}" emma:medium="tactile" emma:mode="ink">
          <msink:context xmlns:msink="http://schemas.microsoft.com/ink/2010/main" type="inkDrawing" rotatedBoundingBox="15237,10457 15536,10448 15538,10514 15239,10523" semanticType="callout" shapeName="Other"/>
        </emma:interpretation>
      </emma:emma>
    </inkml:annotationXML>
    <inkml:trace contextRef="#ctx0" brushRef="#br0">23 0 0,'0'20'0,"-20"-20"15,20 20-15,40-20 63,-20 0-63,0 20 16,0-20-16,-1 0 0,1 0 15,20 0-15,-20 0 0,0 0 16,-1-20-16,-19 0 15,20 20-15,0-20 0,0 20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0.034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42B7424-3D9E-4D65-8852-1F0F4002E972}" emma:medium="tactile" emma:mode="ink">
          <msink:context xmlns:msink="http://schemas.microsoft.com/ink/2010/main" type="inkDrawing" rotatedBoundingBox="18032,8235 18669,8154 18674,8192 18037,8274" shapeName="Other"/>
        </emma:interpretation>
      </emma:emma>
    </inkml:annotationXML>
    <inkml:trace contextRef="#ctx0" brushRef="#br0">-4604-116 0,'40'-20'78,"0"20"-62,-40-20-16,59 20 0,-39-19 0,40 19 16,-21 0-16,21 0 0,-20 0 0,-1 0 15,1 0-15,0-20 0,19 20 0,-39-20 16,20 20-16,-21 0 0,1 0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0.456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90D813D-815D-4B6D-AA85-847A51D7F969}" emma:medium="tactile" emma:mode="ink">
          <msink:context xmlns:msink="http://schemas.microsoft.com/ink/2010/main" type="inkDrawing" rotatedBoundingBox="17144,9444 18926,9073 18941,9144 17158,9516" semanticType="callout" shapeName="Other"/>
        </emma:interpretation>
      </emma:emma>
    </inkml:annotationXML>
    <inkml:trace contextRef="#ctx0" brushRef="#br0">-5497 1055 0,'60'0'16,"-1"-20"-16,41 20 0,-21-20 0,40 20 15,-20-20-15,0 1 0,21 19 0,-21-40 16,-20 20-16,20 0 0,20 0 0,-39 20 15,-21-19-15,1-1 0,-1 0 0,41-20 16,-41 20-16,21 0 0,-41 1 0,1 19 16,0-20-16,-21 20 0,1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3:56.34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1F241E-45C3-4F41-BC1D-4E72BF274E5D}" emma:medium="tactile" emma:mode="ink">
          <msink:context xmlns:msink="http://schemas.microsoft.com/ink/2010/main" type="inkDrawing" rotatedBoundingBox="17105,4166 17124,3292 17172,3293 17154,4167" semanticType="verticalRange" shapeName="Line">
            <msink:destinationLink direction="with" ref="{96BFE5A3-AA6F-4872-818C-0594C1721BA3}"/>
          </msink:context>
        </emma:interpretation>
      </emma:emma>
    </inkml:annotationXML>
    <inkml:trace contextRef="#ctx0" brushRef="#br0">10160-913 0,'20'0'31,"0"0"16,-20 20-31,0 0-16,0 0 0,0 20 15,0-21-15,0 21 0,0 0 16,0 0-16,0-1 0,0 1 0,0-20 15,0 19-15,0 1 0,-20 0 0,20 0 16,0-21-16,0 21 0,0 0 0,0-1 16,0 1-16,0-20 0,0 0 0,0 19 15,0-19-15,0 0 0,0 0 16,0 0 0,0 0-16,0 0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1.019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E747064-5499-4083-9C40-4BDFD27580F8}" emma:medium="tactile" emma:mode="ink">
          <msink:context xmlns:msink="http://schemas.microsoft.com/ink/2010/main" type="inkDrawing" rotatedBoundingBox="18465,10333 18577,8703 18692,8710 18580,10341" semanticType="callout" shapeName="Other"/>
        </emma:interpretation>
      </emma:emma>
    </inkml:annotationXML>
    <inkml:trace contextRef="#ctx0" brushRef="#br0">-3949 321 0,'-20'0'78,"0"0"-78,1 20 16,19-1-16,-20 41 0,20-20 0,-20-1 16,20 21-16,0-20 0,0 19 0,-20 1 15,20 19-15,-20 0 0,0 1 0,20-1 16,0-19-16,0 39 0,0-20 0,0-19 16,0 39-16,0-20 0,0 1 0,0-1 15,0-19-15,0-21 0,0 1 16,0 0-16,0-1 0,0-19 0,0 0 15,0 0-15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6.131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CDE1801-0B70-4C08-BEFD-71C75FA308D6}" emma:medium="tactile" emma:mode="ink">
          <msink:context xmlns:msink="http://schemas.microsoft.com/ink/2010/main" type="inkDrawing" rotatedBoundingBox="25692,8043 26232,7971 26237,8007 25697,8079" shapeName="Other"/>
        </emma:interpretation>
      </emma:emma>
    </inkml:annotationXML>
    <inkml:trace contextRef="#ctx0" brushRef="#br0">3076-314 0,'-20'0'47,"20"-20"-15,40 20-32,-20-20 0,19 20 0,-19 0 15,20 0-15,19 0 0,-19-20 0,39 20 16,-39 0-16,-20 0 0,0 0 15,0 0-15,-1 0 0,1 0 0,-20-20 16,20 1-16,0 19 16,0 0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1.534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700C71C-2C5B-4C8E-AC38-DA1C7E381546}" emma:medium="tactile" emma:mode="ink">
          <msink:context xmlns:msink="http://schemas.microsoft.com/ink/2010/main" type="inkDrawing" rotatedBoundingBox="19939,8612 21469,8500 21472,8539 19942,8651" shapeName="Other"/>
        </emma:interpretation>
      </emma:emma>
    </inkml:annotationXML>
    <inkml:trace contextRef="#ctx0" brushRef="#br0">-2699 261 0,'0'-20'47,"20"20"-47,40-19 15,19 19-15,-19 0 0,-1-20 0,1 20 16,39 0-16,-40 0 0,41 0 0,-21 0 16,-19 0-16,138-40 0,-39 40 0,-40-20 15,40 20-15,-120 0 0,-19 0 0,20 0 16,-20-20-16,-1 20 0,1 0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3.362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7792F57-6F9D-4A1A-8656-92C81290CE35}" emma:medium="tactile" emma:mode="ink">
          <msink:context xmlns:msink="http://schemas.microsoft.com/ink/2010/main" type="inkDrawing" rotatedBoundingBox="22581,9034 23244,8294 23355,8393 22691,9133" semanticType="callout" shapeName="Other"/>
        </emma:interpretation>
      </emma:emma>
    </inkml:annotationXML>
    <inkml:trace contextRef="#ctx0" brushRef="#br0">714 3 0,'-19'0'0,"-1"0"16,-20 0-16,20 0 16,-19 0-16,19 20 0,-20 20 15,20-20-15,-20-1 0,1 21 0,-1-20 16,0 20-16,21 19 0,-1-59 0,0 40 15,0 0-15,0-1 0,0 1 16,0 0-16,-19-20 0,19 39 0,0-59 16,0 40-16,0-20 0,1 19 0,-1-19 15,0 0-15,20 0 0,-20-20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6.521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A903137-54B2-4FAE-80D6-7E47E9BF2019}" emma:medium="tactile" emma:mode="ink">
          <msink:context xmlns:msink="http://schemas.microsoft.com/ink/2010/main" type="inkDrawing" rotatedBoundingBox="25312,8468 25459,8870 25369,8902 25223,8500" semanticType="callout" shapeName="Other"/>
        </emma:interpretation>
      </emma:emma>
    </inkml:annotationXML>
    <inkml:trace contextRef="#ctx0" brushRef="#br0">2659 83 0,'0'19'0,"0"1"0,0 20 16,0-20-16,0 0 15,0 0-15,0 19 0,0 1 16,0-20-16,20 0 16,0-1-16,-20 1 15,20 0-15,-1 0 0,1-20 16,0 20-16,0 0 16,0 0-16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8.271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99A385C-F154-40F4-A6D2-E4AF8F808201}" emma:medium="tactile" emma:mode="ink">
          <msink:context xmlns:msink="http://schemas.microsoft.com/ink/2010/main" type="inkDrawing" rotatedBoundingBox="26431,8691 26431,8830 26416,8830 26416,8691" shapeName="Other"/>
        </emma:interpretation>
      </emma:emma>
    </inkml:annotationXML>
    <inkml:trace contextRef="#ctx0" brushRef="#br0">3790 301 0,'0'20'78,"0"0"-78,0-1 0,0 1 16,0 0-16,0 0 15,0 0-15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2.847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259030D-FD0F-4284-B8FC-8535A5BDD719}" emma:medium="tactile" emma:mode="ink">
          <msink:context xmlns:msink="http://schemas.microsoft.com/ink/2010/main" type="inkDrawing" rotatedBoundingBox="20103,10229 20725,8992 20835,9048 20212,10285" semanticType="callout" shapeName="Other"/>
        </emma:interpretation>
      </emma:emma>
    </inkml:annotationXML>
    <inkml:trace contextRef="#ctx0" brushRef="#br0">-1806 658 0,'-20'0'16,"1"0"-16,-1 0 16,0 0-1,-20 20-15,20 0 16,1 0-16,-1 19 0,0 1 0,0 0 15,0-1-15,0 1 0,0 0 16,-19 19-16,19 1 0,0-1 0,-20 21 16,21-21-16,-1 1 0,0-21 0,-20 21 15,20 0-15,-19-1 0,19-19 0,0-1 16,0 1-16,20 20 0,-20-40 0,0 19 16,20-19-16,-19 0 0,19 0 0,0 0 15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2.190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269225D-55DA-414C-A242-B409C521704E}" emma:medium="tactile" emma:mode="ink">
          <msink:context xmlns:msink="http://schemas.microsoft.com/ink/2010/main" type="inkDrawing" rotatedBoundingBox="21408,9114 21878,10148 21106,10498 20637,9464" semanticType="callout" shapeName="Other"/>
        </emma:interpretation>
      </emma:emma>
    </inkml:annotationXML>
    <inkml:trace contextRef="#ctx0" brushRef="#br0">-2004 1075 0,'40'0'31,"19"0"-31,-19 0 0,-1 0 0,21-20 16,-20 20-16,39 0 0,-19 0 0,-21 0 16,21-20-16,-1 20 0,-19-20 0,0 20 15,-1 0-15,1 0 0,0 0 16,-20 0-16,19 0 0,-19 0 16,0 0-16,0 0 0,0 20 46,-20 0-46,0 20 0,0-1 16,0 1-16,0-20 0,0 20 16,0-21-16,0 1 0,0 0 15,0 0-15,0 0 0,0 0 0,0-1 16,0 1-16,0 0 0,0 0 16,0 0-16,0 20 0,0-21 0,0 1 15,0 0-15,0 0 0,0 20 16,0-21-16,0 21 0,0-20 0,-20 20 15,0-20-15,0 19 0,0-19 16,20 20-16,-20-20 0,1-1 0,-1 1 16,0 0-16,0 0 0,0 0 0,20 0 15,-20-20-15,20 19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3.768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D032F8F-1A9C-42E6-A3FB-A58E84CB08FE}" emma:medium="tactile" emma:mode="ink">
          <msink:context xmlns:msink="http://schemas.microsoft.com/ink/2010/main" type="inkDrawing" rotatedBoundingBox="23096,9881 23137,8789 23182,8790 23141,9882" semanticType="callout" shapeName="Other"/>
        </emma:interpretation>
      </emma:emma>
    </inkml:annotationXML>
    <inkml:trace contextRef="#ctx0" brushRef="#br0">496 400 0,'20'0'31,"-20"40"-31,0-20 16,0 19-16,0 1 0,0 20 0,0-21 16,0 1-16,0 19 0,0 1 15,0 138 1,0-158-16,0 0 0,-40 218 31,40-179-15,0-59-16,0 0 0,0 0 15,0 0-15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4.721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53D5C1E-CE86-4476-BC8A-E7D1422F7D0D}" emma:medium="tactile" emma:mode="ink">
          <msink:context xmlns:msink="http://schemas.microsoft.com/ink/2010/main" type="inkDrawing" rotatedBoundingBox="24423,8333 24874,9909 23852,10202 23401,8626" semanticType="callout" shapeName="Other"/>
        </emma:interpretation>
      </emma:emma>
    </inkml:annotationXML>
    <inkml:trace contextRef="#ctx0" brushRef="#br0">1230 182 0,'0'-20'31,"0"0"-15,0 0-16,0 0 0,20 20 15,0 0-15,20 0 16,-1 0-16,-19 0 0,20 0 0,-20 0 16,0 0-1,-1 20 1,-19 0 0,0 0-16,0 0 15,0 0-15,0 19 0,0-19 16,0 0-16,0 0 0,-19 39 0,-1-19 15,0-40-15,0 40 0,20 0 16,-20-1-16,0 1 0,20 0 0,0-1 16,-19 1-16,-1 0 0,20-1 0,-20-19 15,0 0-15,0 20 0,20-1 0,-20 1 16,20-20-16,-19 0 0,-1 0 0,20-1 16,-20 21-16,20-20 0,-20 20 0,0-21 15,20 1-15,-20 0 0,20 0 16,-20 20-16,20-20 0,0-1 0,0 1 15,0 0-15,0 0 0,0 0 0,0 0 16,0-1-16,0 1 0,20 0 16,0 0-16,20 0 0,-20 0 15,0-20-15,19 20 0,-19-20 16,20 0-16,-20 0 0,19 19 0,-19-19 16,0 0-16,20 0 0,-1 20 0,1-20 15,0 20-15,-1-20 0,1 0 0,0 0 16,19 0-16,-19 0 0,0 0 0,-1 0 15,1 0-15,-20 0 0,20 0 0,-1 0 16,-19 0-16,0 0 0,0 0 16,0 0-1,0 0 63,-1 0-78,-19-20 16,20 0-16,0 20 0,-20-39 16,20 19-16,0-20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4:09.04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D338A1-8E6C-4569-A763-BD87725F3748}" emma:medium="tactile" emma:mode="ink">
          <msink:context xmlns:msink="http://schemas.microsoft.com/ink/2010/main" type="writingRegion" rotatedBoundingBox="3955,9983 30418,8693 30507,10509 4043,11799"/>
        </emma:interpretation>
      </emma:emma>
    </inkml:annotationXML>
    <inkml:traceGroup>
      <inkml:annotationXML>
        <emma:emma xmlns:emma="http://www.w3.org/2003/04/emma" version="1.0">
          <emma:interpretation id="{9D1EC78B-DE77-4AD6-B998-BF99D776F915}" emma:medium="tactile" emma:mode="ink">
            <msink:context xmlns:msink="http://schemas.microsoft.com/ink/2010/main" type="paragraph" rotatedBoundingBox="3955,9983 30418,8693 30507,10509 4043,117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A39B71-7517-440A-9586-D34289039233}" emma:medium="tactile" emma:mode="ink">
              <msink:context xmlns:msink="http://schemas.microsoft.com/ink/2010/main" type="line" rotatedBoundingBox="3955,9983 30418,8693 30507,10509 4043,11799"/>
            </emma:interpretation>
          </emma:emma>
        </inkml:annotationXML>
        <inkml:traceGroup>
          <inkml:annotationXML>
            <emma:emma xmlns:emma="http://www.w3.org/2003/04/emma" version="1.0">
              <emma:interpretation id="{316D2C8C-2CE4-40A0-A222-C2B87EBE0ADC}" emma:medium="tactile" emma:mode="ink">
                <msink:context xmlns:msink="http://schemas.microsoft.com/ink/2010/main" type="inkWord" rotatedBoundingBox="3955,9983 5126,9926 5198,11390 4026,114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0,'20'0'78,"0"20"-62,0 0-1,-20-1 1</inkml:trace>
          <inkml:trace contextRef="#ctx0" brushRef="#br0" timeOffset="374.9048">-436 694 0,'40'0'15,"-21"0"-15,21-19 0,20-1 16,-60 0-16,39 20 0,-19 0 0,20-20 16,-20 0-16,19 20 0,-19 0 0,-20-20 15,20 20-15,-20-19 16,20-1-16,0 20 16,0 0-1,-1 0-15,1 0 16,0 0-16,0 0 0,0 0 0</inkml:trace>
          <inkml:trace contextRef="#ctx0" brushRef="#br0" timeOffset="859.2828">-198 952 0,'0'20'0,"0"0"32,0 0-32,0 0 0,0 0 15,-20-1-15,20 1 0,0 0 16,-20 0-16,20 0 0,0 0 15,0 0-15,-19-20 0,-1 19 16,20 1-16,0 0 16,0 0-16,0 0 15</inkml:trace>
          <inkml:trace contextRef="#ctx0" brushRef="#br0" timeOffset="1453.0264">437 774 0,'20'0'16,"-20"20"-1,0 0-15,20-20 0,-20 19 16,0 1-16,0 0 0,20 0 15,-1 0-15,-19 19 0,20-19 16,-20 0-16,0 0 0,0 20 16,20-21-16,0 21 0,-20-20 0,0 0 15,20 0-15,0 19 0,0-19 16,-1 0-16,1 0 0,0 20 0,0-21 16,-20 21-16,20-20 0,0 0 15,-1 0 1</inkml:trace>
        </inkml:traceGroup>
        <inkml:traceGroup>
          <inkml:annotationXML>
            <emma:emma xmlns:emma="http://www.w3.org/2003/04/emma" version="1.0">
              <emma:interpretation id="{50C76253-618A-423A-86CC-94FB5F2E67A7}" emma:medium="tactile" emma:mode="ink">
                <msink:context xmlns:msink="http://schemas.microsoft.com/ink/2010/main" type="inkWord" rotatedBoundingBox="7156,10086 8000,10045 8056,11204 7213,1124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718.4535">3037 556 0,'0'19'47,"19"-19"-47,1 0 16,0 0 0,0 0-16,0 0 0,0 0 15,0 0-15,-1 0 16,1 0-16,0 0 0,0 0 15,0 0 1,0 0-16,-1 0 16,1 0-16,0 0 15,0 0-15,0 0 16</inkml:trace>
          <inkml:trace contextRef="#ctx0" brushRef="#br0" timeOffset="3749.7078">3414 575 0</inkml:trace>
          <inkml:trace contextRef="#ctx0" brushRef="#br0" timeOffset="4280.9209">2779 1032 0,'0'20'47,"0"-1"-31,19-19-16,-19 20 16,20-20-16,0 0 0,20 20 0,0-20 15,-1 0-15,1 0 0,0 0 16,-1 0-16,21 0 0,-20 0 0,-1 0 15,1 0-15,-20 0 0,19 0 0,1 0 16,-20 0-16,0 0 0,0 0 16,-1 0-16,1 0 31,0 20-15,0 0-1,0 0 1,0 0-16,0-1 15</inkml:trace>
          <inkml:trace contextRef="#ctx0" brushRef="#br0" timeOffset="3265.4017">2937 139 0,'40'0'125,"-20"0"-125,20 0 0,-21 0 0,21 0 16,0 0-16,-20-20 0,19 20 16,-19 0-16,20 0 0,-20-20 15,0 20-15,19 0 0,-19 0 16,0 0-16,0 0 31</inkml:trace>
          <inkml:trace contextRef="#ctx0" brushRef="#br0" timeOffset="4327.7614">3572 1230 0,'20'0'0,"0"0"0,0 0 16</inkml:trace>
        </inkml:traceGroup>
        <inkml:traceGroup>
          <inkml:annotationXML>
            <emma:emma xmlns:emma="http://www.w3.org/2003/04/emma" version="1.0">
              <emma:interpretation id="{D0E28026-F652-4113-B2B7-42CF9C24A7AA}" emma:medium="tactile" emma:mode="ink">
                <msink:context xmlns:msink="http://schemas.microsoft.com/ink/2010/main" type="inkWord" rotatedBoundingBox="9482,10342 10353,10300 10378,10794 9506,1083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062.0964">5160 397 0,'0'-20'31,"20"20"1,0 0-32,-1 0 15,1 0-15,20 0 0,0 0 16,-1 0-16,1 0 0,0 0 0,-1 0 16,-19 0-16,20 0 0,-20 0 0,0 0 15,-1 0-15,1 0 0,0 0 0,0 0 16,0 0-16,20 0 0,-21 0 15,1 0-15,0 0 0,0 0 0,0 0 16,0 0 0</inkml:trace>
          <inkml:trace contextRef="#ctx0" brushRef="#br0" timeOffset="5108.9614">5835 377 0</inkml:trace>
          <inkml:trace contextRef="#ctx0" brushRef="#br0" timeOffset="5733.9504">5080 814 0,'20'19'63,"0"-19"-63,0 0 0,0 0 16,0 0-16,0 0 0,-1 0 0,21 0 15,-20 0-15,0 0 0,0 0 16,-1 0-16,1 0 0,20 0 15,-20 0-15,20 0 0,-21 0 16,21 0-16,0 0 0,-20 0 0,19 0 16,-19 0-16,20 0 0,-20 0 15,0 0-15,-1 0 0,1 0 16,0 0-16,0 0 16,0 0-16,0 0 15,-1 0-15,1 0 16,0 0-16,0 0 15,0 0 1,0 0-16</inkml:trace>
        </inkml:traceGroup>
        <inkml:traceGroup>
          <inkml:annotationXML>
            <emma:emma xmlns:emma="http://www.w3.org/2003/04/emma" version="1.0">
              <emma:interpretation id="{00A22DE1-DA5C-41B8-9A21-5CB25AA05D02}" emma:medium="tactile" emma:mode="ink">
                <msink:context xmlns:msink="http://schemas.microsoft.com/ink/2010/main" type="inkWord" rotatedBoundingBox="12263,10378 13113,10336 13116,10377 12265,1041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003.637">7839 417 0,'20'0'78,"19"0"-78,-19 0 15,20 0-15,-20 0 0,19 0 0,1 0 16,0 0-16,-20 0 0,19 0 0,-19 0 16,0 0-16,0 0 0,0 0 15,19 0-15,-19 0 0,0 0 16,0 0-16,0 0 31,0 0-31,-1 0 16,1 0-16,0 0 15,0 0 1,0 0-16,0 0 16,-1 0-16,1 0 15,0 0-15,0 0 0,0 0 32,0 0-17,0 0-15,-1 0 16,1 0-1,0 0 32</inkml:trace>
        </inkml:traceGroup>
        <inkml:traceGroup>
          <inkml:annotationXML>
            <emma:emma xmlns:emma="http://www.w3.org/2003/04/emma" version="1.0">
              <emma:interpretation id="{B2FCDCB6-8FF2-4752-876A-F993540192FF}" emma:medium="tactile" emma:mode="ink">
                <msink:context xmlns:msink="http://schemas.microsoft.com/ink/2010/main" type="inkWord" rotatedBoundingBox="14307,9961 15600,9897 15656,11032 14362,1109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1817.7696">10538 0 0,'-20'0'78,"20"20"-78,-20 0 0,20-1 0,0 1 15,0 20-15,0-20 0,0 0 0,0 19 16,0 1-16,-20 20 0,0-1 0,0-19 16,0-1-16,1 1 0,-1 0 15,20-20-15,0 19 0,-20-19 0,20 20 16,-20-20-16,20 0 15,0-1-15,0 1 16,-20 0 0,20 0-16,0 0 15,-20-20 1,20 20 0,0 0-1,0-1 16,0 1-31,0 0 79,-19-20-48,-1 0-31,0-20 15,0 0 1,20 1-16,-20-1 16,0 20-16,20-20 0,-20-20 15,-39-19 17,39 59-17,0 0-15,20-20 16,-20 20-16,1-20 15,-1 0-15,0 0 16,20 0-16,-20 20 16,0-19-16,0 19 78,20-20-63,0 0 1,0 0-16,0 0 16,20 20-16,0 0 0,20 0 15,-20 0-15,19-20 0,-19 20 0,20 0 16,-1 0-16,1-20 0,0 20 0,-40-19 16,40 19-16,-1-20 0,-19 20 0,0 0 15,0 0-15,0 0 0,-1 0 0,1 0 16,20 0-16,-20 0 15,0 0-15,0 0 0,-1 0 16,1 0 31,0 0-31,0 0-1,0 0-15,0 0 16,-20 20 15,0-1-31,0 1 16,0 0-16,0 0 15,0 40-15,0-41 0,0 1 16,-20 0-16,0 20 0,0-1 16,20-19-16,-20 20 0,0 0 0,20-20 15,-19 19-15,-1 1 0,0 0 16,20-21-16,0 1 0,-20 0 15,20 0-15,-20-20 0,0 20 16,20 0-16,0-1 16,-20 1-16,1-20 15,-1 0 1,0 20-16,0-20 16,0 0-16,0 0 15,1 0-15,-1 0 16,0 0-16,0 0 0,0 0 15,0 0-15,0 0 16,1 0 0,-1 0-1,0 0-15,0 0 16,0 0 0,0 0-1,1 0 1,38 0 93,1 0-109,20 0 16,-20 0-16,19 0 0,1 0 15,20 0-15,-21 0 0,1-20 0,20 20 16,-21-20-16,41 20 0,-60 0 0,59 0 16,-20 0-16,-19 0 0,20 0 0,-21 0 15,1 0-15,0 0 0,-20 0 0,-1 0 16,1 0-16,20 0 0,-20 0 16,0 0-16,-1 0 0,1 0 15,0 0-15,0 0 0,0 0 16,0 0-16,0 0 15,-1 0 48,1 0-63,0 0 31</inkml:trace>
          <inkml:trace contextRef="#ctx0" brushRef="#br0" timeOffset="9612.8332">9903 0 0,'-20'0'31,"40"0"31,19 20-46,1-20-16,0 0 0,-1 0 16,1 0-16,-20 0 0,19 0 0,1 0 15,0 0-15,-20 0 0,0 0 16,-1 0-16,1 0 0,0 0 16,-20-20-16,20 20 0,0 0 15,0 0-15,-1 0 0,1 0 16,0 0-1,0 0-15,0 0 16,0 0 93,0 0-93</inkml:trace>
        </inkml:traceGroup>
        <inkml:traceGroup>
          <inkml:annotationXML>
            <emma:emma xmlns:emma="http://www.w3.org/2003/04/emma" version="1.0">
              <emma:interpretation id="{FF28FF59-8722-40FD-9E58-6D87A391F7FA}" emma:medium="tactile" emma:mode="ink">
                <msink:context xmlns:msink="http://schemas.microsoft.com/ink/2010/main" type="inkWord" rotatedBoundingBox="16568,9830 17783,9771 17835,10841 16620,1090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2817.6697">12800 79 0,'-20'0'78,"0"0"-62,0 0-16,0 20 0,-19 0 16,-1 0-16,20-20 0,-20 20 0,21-20 15,-21 19-15,20 1 0,0-20 0,-39 20 16,19 0-16,40 0 0,-40-20 0,1 20 15,-1-20-15,0 0 16,20 0-16,1 0 0,19 20 0,-20-20 47</inkml:trace>
          <inkml:trace contextRef="#ctx0" brushRef="#br0" timeOffset="13739.5129">12323-119 0,'0'-20'62,"20"20"-46,0 0-1,0 0-15,0 0 16,0 20-16,0-20 0,-20 40 16,19-21-16,-19 1 0,0 0 0,0 0 15,0 20-15,0-21 0,0 21 0,0-20 16,0 0-16,0 19 0,0 1 0,0 0 15,0 0-15,0-21 0,0 21 0,0-20 16,0 20-16,0-21 0,0 21 16,0-20-16,0 20 0,0-1 15,0-19-15,0 0 16,0 0-16,0 0 0,0 0 16,20-1-16,-20 1 15,20 0-15,-20 0 0,0 0 16,0 0-16,20-20 0,0 20 15,0-1-15,-1 1 16,1 0-16,0-20 16,20 20-16,-20-20 0,-1 0 0,1 0 15,0 0-15,20 0 0,0 0 16,-1 0-16,-19 0 0,20 0 16,-1 0-16,1 0 0,-20 0 15,20 0-15,-1 0 0,-19 0 0,20 0 16,-20-20-16,0 20 0,-1 0 15,1 0-15,0 0 0,0 0 0,0 0 16,0-20-16,0 20 16,-1 0-16,-19-20 31,20 20-15,-20-19-1,20-1 1,-20 0-16,0 0 0,0 0 0,0 0 15,0-19-15,0-1 0,0 20 16,0 0-16,0-19 0,0 19 16</inkml:trace>
        </inkml:traceGroup>
        <inkml:traceGroup>
          <inkml:annotationXML>
            <emma:emma xmlns:emma="http://www.w3.org/2003/04/emma" version="1.0">
              <emma:interpretation id="{8B97FA3F-395F-46FD-B609-3EA0DE479B82}" emma:medium="tactile" emma:mode="ink">
                <msink:context xmlns:msink="http://schemas.microsoft.com/ink/2010/main" type="inkWord" rotatedBoundingBox="19247,9556 20351,9502 20399,10477 19295,1053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4442.6337">15082-179 0,'0'20'78,"0"60"-63,0-41-15,0-19 16,0 0-16,-20 20 0,0-21 16,0 21-16,0 0 0,1-20 0,-1 19 15,0 1-15,0-20 0,20 20 16,-20-21-16,0 1 0,20 0 0,-20 0 15,20 0 1</inkml:trace>
          <inkml:trace contextRef="#ctx0" brushRef="#br0" timeOffset="15239.443">15082-417 0,'20'0'15,"-1"0"1,1 0-16,0 0 0,0 0 16,0 20-16,-20 0 0,20 0 0,-1 0 15,1-20-15,20 19 0,-20 1 0,20 20 16,-40-20-16,39 0 0,-19-1 0,20 21 15,-20-20-15,-1-20 0,1 40 0,0-20 16,0 19-16,-20-19 0,20 20 0,0-20 16,0-20-16,-20 39 0,19-19 0,1 0 15,0 0-15,-20 0 0,0-1 0,20 1 16,0 0 0,-20 0-16,20 0 0,-1 0 0,1 0 15,0-1-15,-20 1 16,20 0-16,0 0 0,-20 0 15,20-20-15,0 20 0,-20-1 16,19 1-16,1 0 16,-20 0-1,20 0 1,0-20 15,0 0-15</inkml:trace>
        </inkml:traceGroup>
        <inkml:traceGroup>
          <inkml:annotationXML>
            <emma:emma xmlns:emma="http://www.w3.org/2003/04/emma" version="1.0">
              <emma:interpretation id="{868DF003-1FB7-466D-AD03-081DC3ED9A83}" emma:medium="tactile" emma:mode="ink">
                <msink:context xmlns:msink="http://schemas.microsoft.com/ink/2010/main" type="inkWord" rotatedBoundingBox="21443,9399 22175,9364 22232,10519 21499,10554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2772.5754">17066-20 0,'-20'0'0,"40"0"125,20 0-125,-20 0 0,19 0 0,1 0 16,20 0-16,-21 0 0,41 0 0,-21 0 15,-19 0-15,19 0 0,-19 0 0,20 0 16,-21 0-16,1 0 0,-20 0 16,0 0-16,-1 0 31</inkml:trace>
          <inkml:trace contextRef="#ctx0" brushRef="#br0" timeOffset="22506.959">17245-20 0,'-20'0'0,"0"0"16,0 0-16,0 0 15</inkml:trace>
          <inkml:trace contextRef="#ctx0" brushRef="#br0" timeOffset="23585.0393">17324-576 0,'20'20'78,"-20"20"-63,20-40-15,-20 40 0,20-1 0,-20-19 16,0 20-16,19 0 0,1 19 16,-20-19-16,20-1 0,-20 1 0,0 0 15,0 19-15,20-19 0,-20 0 0,0-1 16,0 21-16,0-20 0,0-1 0,0 1 15,0-20-15,0 20 0,0-21 0,0 1 16,0 0-16,0 0 0,0 0 0,0 0 16,0-1-16,0 1 0,0 0 15,0 0 1,0 0 0,0 0-16,0 0 15,0-1 1</inkml:trace>
        </inkml:traceGroup>
        <inkml:traceGroup>
          <inkml:annotationXML>
            <emma:emma xmlns:emma="http://www.w3.org/2003/04/emma" version="1.0">
              <emma:interpretation id="{4A584F5A-C551-45C4-9EE4-6F999A93D723}" emma:medium="tactile" emma:mode="ink">
                <msink:context xmlns:msink="http://schemas.microsoft.com/ink/2010/main" type="inkWord" rotatedBoundingBox="23192,9278 24590,9210 24640,10243 23242,10311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5006.7857">19031-695 0,'0'20'93,"0"0"-93,-20 0 0,20 20 0,0-21 16,-20 1-16,20 0 0,-20 20 0,0 0 16,20-21-16,-20 21 0,1 0 0,-1-1 15,0-19-15,0 0 0,0 20 0,0-40 16,20 20-16,-19-20 0,19 19 0,0 1 62</inkml:trace>
          <inkml:trace contextRef="#ctx0" brushRef="#br0" timeOffset="25428.6324">19031-417 0,'19'0'31,"1"0"-15,0 20-16,-20 0 16,0 20-16,0-1 0,0-19 15,0 20-15,0-1 0,0 21 0,0-20 16,0-1-16,0 21 0,0-20 0,0-1 16,0 21-16,0-21 0,0-19 0,0 20 15,0 0-15,0-20 0,0-1 31,0 1-31</inkml:trace>
          <inkml:trace contextRef="#ctx0" brushRef="#br0" timeOffset="26367.5104">19428-536 0,'19'0'63,"1"0"-48,0 0-15,0 0 0,0 0 16,19 0-16,-19 0 16,0 0-16,0 0 15,-20 20-15,20 0 16,0 0-16,-20 0 16,20-1-1,-1-19-15,-19 20 47,20 0-31,-20 0-16,0 0 0,0 0 15,0-1-15,0 1 0,-79 258 63,59-258-63,0 0 0,20 0 0,0-1 15,0 1 1,0 0 0,0 0 15,0 0-31,20 0 16,0-20-16,-20 19 0,20-19 15,0 0-15,-1 0 0,1 0 0,0 20 16,0 0-16,0-20 0,0 0 15,-1 0-15,1 0 0,0 0 16,0 0-16,0 0 0,0 0 16,-1 0-16,1 0 15,0 0-15,0 0 16,0 0-16,0 0 0,0 0 16,-1 0-16,1 0 0,0 0 15,0 0 1,-20-20-16,20 20 15,-20-20-15,0 1 16,0-1-16,20 0 0,-1 20 16,-19-20-16,0 0 15,0 0-15,0 1 0,0-1 0,0 0 16,0 0-16,0 0 16</inkml:trace>
        </inkml:traceGroup>
        <inkml:traceGroup>
          <inkml:annotationXML>
            <emma:emma xmlns:emma="http://www.w3.org/2003/04/emma" version="1.0">
              <emma:interpretation id="{4E51EB19-7443-4136-BF94-E43549755EC9}" emma:medium="tactile" emma:mode="ink">
                <msink:context xmlns:msink="http://schemas.microsoft.com/ink/2010/main" type="inkWord" rotatedBoundingBox="25653,8970 26575,8925 26642,10319 25721,10364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7804.923">21491-357 0,'-20'0'16,"20"20"-1,0-1 1,0 1-16,0 20 0,0-20 16,0 19-16,0 1 0,0-20 0,0 20 15,0-1-15,0-19 0,0 0 16,0 20-16,0-20 0,0 19 0,0-19 16,0 0-16,0 20 0,0-21 0,0 1 15,0 0-15,0 0 0,20-20 0,-20 20 16,0 0-16,20-20 0,-20 20 15</inkml:trace>
          <inkml:trace contextRef="#ctx0" brushRef="#br0" timeOffset="28570.495">21491-258 0,'0'-20'16,"20"20"0,0-20-16,0 20 0,19 0 15,-19 0-15,0-20 0,0 20 0,0 0 16,0 0-16,19-19 0,-19 19 0,0-20 16,0 0-16,0 20 0,0-20 15,-1 20-15,1 0 16,0 0-1,-20-20-15,20 20 16,0 0-16,-20-20 0,20 20 16,0 0-16,-1 0 31,1 0-15,0 0-1,20 20 16,-20 0-31,-1-20 0,1 20 16,0 0 15,-20 0-31,20-20 0,0 19 16,-20 1 0,0 0-16,0 0 0,0 0 0,0 0 15,0-1-15,0 1 0,0 20 16,0-20-16,0 0 0,0 0 0,0-1 15,0 1-15,0 0 0,0 0 0,0 0 16,0 0-16,0-1 0,0 1 16,0 0-16,0 0 0,0 0 15,0 0-15,0-1 0,0 1 16,0 0-16,0 0 16,0 0-16</inkml:trace>
          <inkml:trace contextRef="#ctx0" brushRef="#br0" timeOffset="27101.8763">21233-913 0,'20'-20'63,"20"20"-47,0 0-16,-1 0 0,1 0 0,19-20 15,-19 20-15,59-19 0,-39 19 0,-1 0 16,1 0-16,-1-20 0,21 20 0,-40 0 15,-21 0-15,41-20 0,-40 20 16,0-20-16,-1 20 0,1 0 16,0 0-16</inkml:trace>
          <inkml:trace contextRef="#ctx0" brushRef="#br0" timeOffset="29039.2141">21531 139 0,'0'-20'0,"20"0"15,0 0-15,-1 20 16,1 0-16,20 0 0,0 0 0,-20-20 15,-1 20-15,1 0 0,0 0 0,0 0 16,20 0-16,-21 0 0,1-19 0,0 19 16,0 0-16,0 0 0,0-20 15,0 20-15,19 0 32,-19 0 14</inkml:trace>
          <inkml:trace contextRef="#ctx0" brushRef="#br0" timeOffset="27477.8104">21928-933 0,'-20'20'0,"0"0"15,20 0-15,-20-20 0,0 39 0,20-19 16,-19 20-16,19 0 0,0-20 16,0-1-16,-20 1 0,20 20 15,-20-20-15,0 19 0,20-19 0,-20 0 16,20 0-16,-20 0 0,1 0 15,19 0-15,0-1 0,-20 1 16,0 0-16,0-20 0,20 20 16,-20 0-16,20 0 0,-20-1 0,20 1 15,-20-20-15,1 0 16,-1 20 15</inkml:trace>
          <inkml:trace contextRef="#ctx0" brushRef="#br0" timeOffset="29257.9815">21789 317 0,'0'20'0,"0"0"0</inkml:trace>
          <inkml:trace contextRef="#ctx0" brushRef="#br0" timeOffset="29382.9257">21809 377 0,'20'0'16,"-1"0"-16,1-20 0,0 20 15,0-20-15,0 20 0,0-20 16,0 20 0,-1 0-1</inkml:trace>
        </inkml:traceGroup>
        <inkml:traceGroup>
          <inkml:annotationXML>
            <emma:emma xmlns:emma="http://www.w3.org/2003/04/emma" version="1.0">
              <emma:interpretation id="{46E5854C-3883-4735-9C40-6C2DEEB7924F}" emma:medium="tactile" emma:mode="ink">
                <msink:context xmlns:msink="http://schemas.microsoft.com/ink/2010/main" type="inkWord" rotatedBoundingBox="27714,8893 28685,8845 28754,10253 27783,10301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1368.7876">23753-695 0,'0'20'63,"0"0"-63,0 0 0,0 0 0,0 0 15,0 19-15,0 1 0,0 0 0,20-1 16,-20 1-16,20 0 0,-20-1 0,0 1 15,0-20-15,0 20 0,0-1 0,0 1 16,0 0-16,0-1 0,0 1 0,0 0 16,0-1-16,0 1 0,0-20 0,0 0 15,0 0-15,0-1 0,0 1 0,0 0 16,20 0 46,0 0-46,-20 0 0,0 0 15,0-1-31,0-38 47</inkml:trace>
          <inkml:trace contextRef="#ctx0" brushRef="#br0" timeOffset="30695.3245">23337-139 0,'0'20'16,"20"-20"-16,-1 0 15,1 0-15,0 0 0,0 0 0,0 0 16,0 0-16,0 0 16,19 0-16,-19 0 0,0 0 0,0 0 15,19 0-15,-19 0 0,20 0 16,-20 0-16,0 0 0,198 0 47,-159 0-32,-19 0-15,-20 0 0,0 0 16,0 0-16,19 0 0,-19 0 16,0 0-16,0 0 15,0 0 1,0 0 15,-20-20-31,19 20 16,1 0 15,0 0-15</inkml:trace>
          <inkml:trace contextRef="#ctx0" brushRef="#br0" timeOffset="30070.3622">23396-1012 0,'-20'-20'16,"20"0"-1,0 0-15,20 20 16,20 0-16,0 0 0,-20 0 16,19 0-16,-19 0 15,0 0-15,0 0 0,0 0 16,-1 0-16,1 0 15,0 0 1</inkml:trace>
        </inkml:traceGroup>
        <inkml:traceGroup>
          <inkml:annotationXML>
            <emma:emma xmlns:emma="http://www.w3.org/2003/04/emma" version="1.0">
              <emma:interpretation id="{052374AF-3BCA-43A4-A1B6-3CF3448E21E2}" emma:medium="tactile" emma:mode="ink">
                <msink:context xmlns:msink="http://schemas.microsoft.com/ink/2010/main" type="inkWord" rotatedBoundingBox="29857,9499 30181,9484 30228,10442 29904,10457"/>
              </emma:interpretation>
              <emma:one-of disjunction-type="recognition" id="oneOf11">
                <emma:interpretation id="interp11" emma:lang="" emma:confidence="0">
                  <emma:literal>1</emma:literal>
                </emma:interpretation>
                <emma:interpretation id="interp12" emma:lang="" emma:confidence="0">
                  <emma:literal>I</emma:literal>
                </emma:interpretation>
                <emma:interpretation id="interp13" emma:lang="" emma:confidence="0">
                  <emma:literal>|</emma:literal>
                </emma:interpretation>
                <emma:interpretation id="interp14" emma:lang="" emma:confidence="0">
                  <emma:literal>l</emma:literal>
                </emma:interpretation>
                <emma:interpretation id="interp15" emma:lang="" emma:confidence="0">
                  <emma:literal>0</emma:literal>
                </emma:interpretation>
              </emma:one-of>
            </emma:emma>
          </inkml:annotationXML>
          <inkml:trace contextRef="#ctx0" brushRef="#br0" timeOffset="34227.932">25758-456 0,'0'-20'31,"-20"20"16,20 20-31,-20 19 0,20-19-1,0 20-15,0-20 0,0-1 0,0 1 16,-20-20-16,20 20 0,-20 0 0,20 0 15,-20 0-15,20-1 0,0 1 0,-19 0 16,19 0-16,-20 20 0,20-20 0,0-1 16,0 21-16,0-20 0,-20 0 15,20 0-15,-20-1 0,20 1 0,0 0 16,0 0-16,-20-20 0,20 20 16,0 0-16,0-1 0,0 1 15,0 0-15,0 0 0,0 0 16,0 0-16,0 0 15,0-1-15,0 1 16,-20-20-16,20 20 0,-19-20 0,19 20 16,-20 0-16,20 0 15,0-1-15,0 1 16,0 0 31,0 0 31,-20-20 47</inkml:trace>
        </inkml:traceGroup>
        <inkml:traceGroup>
          <inkml:annotationXML>
            <emma:emma xmlns:emma="http://www.w3.org/2003/04/emma" version="1.0">
              <emma:interpretation id="{63A59FFA-69B0-4C4F-9275-750B964BD925}" emma:medium="tactile" emma:mode="ink">
                <msink:context xmlns:msink="http://schemas.microsoft.com/ink/2010/main" type="inkWord" rotatedBoundingBox="29944,9146 30439,9122 30507,10509 30011,10533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32368.7515">25520-814 0,'19'0'47,"21"0"-47,-20 0 0,0 0 0,0 0 16,19 0-16,-19 0 0,0 0 16,0 0-16,0 0 15,0 0-15,-1 0 0,1 0 16,0 0-16,20 0 15,-20 0 1,-1 0-16,1 0 0,0 0 16,0 0-16,0 0 0,-20-20 15,20 20-15</inkml:trace>
          <inkml:trace contextRef="#ctx0" brushRef="#br0" timeOffset="33243.6236">25718-60 0,'0'20'16,"20"-20"62,0 0-78,0 0 15,-1 0-15,1 0 16,0 0-16,0 0 0,0 0 16,-20-20-16,20 20 0,-1 0 15,1 0 1,0 0 0,0 0-1,0 0 1,0 0-16,-20 20 15,0 0 1,0 0 0,0 0-16,20 0 15,-20-1-15,19-19 16,-19 20-16,0 0 16,0 0-16,0 0 15,0 0-15,0-1 0,0 1 0,0 0 16,0 0-16,0 0 15,0 0-15,-19 0 0,19-1 0,-20-19 16,20 20-16,-20 0 0,20 0 0,-20 0 16,20 0-16,0-1 0,-20-19 15,20 20-15,0 0 16,0 0-16,0 0 16,0 0 30,-20-20 17,20 20-47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7.115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201F1C6-6A88-4A88-8BEF-BF38DB6AD930}" emma:medium="tactile" emma:mode="ink">
          <msink:context xmlns:msink="http://schemas.microsoft.com/ink/2010/main" type="inkDrawing" rotatedBoundingBox="25561,8383 26980,8313 27016,9047 25597,9116" semanticType="callout" shapeName="Other">
            <msink:sourceLink direction="to" ref="{1D38AB3E-9E30-4509-AFCD-31E3E867D783}"/>
          </msink:context>
        </emma:interpretation>
      </emma:emma>
    </inkml:annotationXML>
    <inkml:trace contextRef="#ctx0" brushRef="#br0">2937 321 0,'20'-20'16,"0"20"-16,-1-20 0,21 0 0,0 0 16,0 1-16,-1-1 0,-19 0 0,40 0 15,-21 0-15,21 0 0,-1 0 0,21 1 16,-1 19-16,0-20 0,-19-20 0,0 20 15,-21 20-15,1-20 0,0 1 0,-1 19 16,-19-20-16,20 20 0,-20 0 16,-1 0-1,1 0-15,0 0 0,0 0 16,0 0-16,0 0 16,19 20-16,-19-20 0,20 0 15,-20 19-15,0-19 0,-1 0 16,1 0-16,0 20 15,-20 0 17,20-20-32,-20 20 15,0 0-15,20-20 0,-20 20 16,0-1-16,0 1 0,0 0 16,0 20-16,-20-20 0,0-20 0,0 20 15,0-1-15,1 21 0,19-20 0,0 0 16,-20 0-16,0-20 0,0 39 15,0-19-15,0 20 0,1-20 0,-1 19 16,20-19-16,-40 0 0,20-20 0,20 20 16,-20 0-16,0 0 0,1-1 0,19 1 15,-20-20-15,0 20 0,20 0 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7.928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A5D765D-BFC1-4DB5-B565-B12EC2DAF9BA}" emma:medium="tactile" emma:mode="ink">
          <msink:context xmlns:msink="http://schemas.microsoft.com/ink/2010/main" type="inkDrawing" rotatedBoundingBox="25895,9024 26194,9079 26187,9116 25888,9061" semanticType="callout" shapeName="Other">
            <msink:sourceLink direction="with" ref="{1D38AB3E-9E30-4509-AFCD-31E3E867D783}"/>
          </msink:context>
        </emma:interpretation>
      </emma:emma>
    </inkml:annotationXML>
    <inkml:trace contextRef="#ctx0" brushRef="#br0">3274 638 0,'-20'0'94,"40"20"-94,0 0 15,0-20-15,20 0 0,-1 20 0,-19-20 16,40 0-16,-40 0 0,19 0 0,-19 0 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7.537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D38AB3E-9E30-4509-AFCD-31E3E867D783}" emma:medium="tactile" emma:mode="ink">
          <msink:context xmlns:msink="http://schemas.microsoft.com/ink/2010/main" type="inkDrawing" rotatedBoundingBox="26272,8473 26272,9366 26257,9366 26257,8473" shapeName="Other">
            <msink:destinationLink direction="to" ref="{1201F1C6-6A88-4A88-8BEF-BF38DB6AD930}"/>
            <msink:destinationLink direction="with" ref="{8A5D765D-BFC1-4DB5-B565-B12EC2DAF9BA}"/>
          </msink:context>
        </emma:interpretation>
      </emma:emma>
    </inkml:annotationXML>
    <inkml:trace contextRef="#ctx0" brushRef="#br0">3631 83 0,'0'19'47,"0"1"-32,0 20-15,0 0 0,0-1 0,0 1 16,0-20-16,0 20 0,0-1 0,0 1 16,0 20-16,0-21 0,0 1 0,0 0 15,0-1-15,0 1 0,0 0 0,0-1 16,0 21-16,0-20 0,0-21 0,0 21 16,0-20-16,0 0 15,0 0-15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8.537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1FB4097-59F7-4FED-AE16-6354AA66FFD9}" emma:medium="tactile" emma:mode="ink">
          <msink:context xmlns:msink="http://schemas.microsoft.com/ink/2010/main" type="inkDrawing" rotatedBoundingBox="26233,9325 26313,9336 26310,9356 26230,9345" shapeName="Other">
            <msink:destinationLink direction="with" ref="{C6FE79F8-2FF2-4954-92D9-1C0886460622}"/>
          </msink:context>
        </emma:interpretation>
      </emma:emma>
    </inkml:annotationXML>
    <inkml:trace contextRef="#ctx0" brushRef="#br0">3592 936 0,'0'20'0,"20"-20"32,-1 0-32,1 0 15,0 0 1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9.365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D1E66EE-639E-4EDF-806D-442F20D6967E}" emma:medium="tactile" emma:mode="ink">
          <msink:context xmlns:msink="http://schemas.microsoft.com/ink/2010/main" type="inkDrawing" rotatedBoundingBox="26352,9728 26650,9744 26649,9781 26350,9766" shapeName="Other"/>
        </emma:interpretation>
      </emma:emma>
    </inkml:annotationXML>
    <inkml:trace contextRef="#ctx0" brushRef="#br0">3711 1353 0,'20'0'15,"0"0"-15,-1 0 16,1 0 0,0 0-16,0 0 0,0 0 0,0 0 15,-1 0-15,1 0 0,0 0 16,0 0-16,0 0 0,0 0 15,-20 19 32,19 1-31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49.052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6FE79F8-2FF2-4954-92D9-1C0886460622}" emma:medium="tactile" emma:mode="ink">
          <msink:context xmlns:msink="http://schemas.microsoft.com/ink/2010/main" type="inkDrawing" rotatedBoundingBox="25615,10653 26286,9429 26373,9476 25701,10700" semanticType="callout" shapeName="Other">
            <msink:sourceLink direction="with" ref="{F1FB4097-59F7-4FED-AE16-6354AA66FFD9}"/>
          </msink:context>
        </emma:interpretation>
      </emma:emma>
    </inkml:annotationXML>
    <inkml:trace contextRef="#ctx0" brushRef="#br0">3711 1075 0,'-20'20'16,"0"-20"-16,0 0 0,20 19 15,-39 1-15,19 0 0,0 0 16,0 20-16,0-1 0,0 1 0,1 0 16,-1 39-16,-20-19 0,20-21 0,-19 21 15,19-20-15,0 39 0,0-39 0,0 19 16,-20-19-16,21 0 0,-21-1 0,20 1 15,0-20-15,0 19 0,20-19 0,-19 20 16,-1-20-16,0 20 0,0-21 16,0 1-16,0 20 0,20-20 0,-20 0 15,1-1-15,38-19 78,1 0-78,20 0 0,0-19 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50.302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0D9B099-4F6D-465A-9561-D0E2BC5EBD93}" emma:medium="tactile" emma:mode="ink">
          <msink:context xmlns:msink="http://schemas.microsoft.com/ink/2010/main" type="inkDrawing" rotatedBoundingBox="26370,9880 26921,10685 26548,10940 25997,10136" semanticType="callout" shapeName="Other"/>
        </emma:interpretation>
      </emma:emma>
    </inkml:annotationXML>
    <inkml:trace contextRef="#ctx0" brushRef="#br0">42 0 0,'-19'0'31,"-1"20"-31,20 0 16,0-1-16,0 1 16,0 0-16,0 0 15,0 0-15,0 0 0,20-1 47,-1-19-47,1 0 16,0 0-16,40 0 0,-40 0 15,19 0-15,-19 0 0,0 0 0,0 0 16,0 20 47,-20 0-48,0 0-15,0 0 16,0 0-16,0 0 0,0-1 15,0 1-15,0 0 0,0 20 16,0-20-16,-20 19 16,20-19-16,-20 0 0,0 0 15,20 0-15,0 0 0,-20-20 0,0 0 16,1 19-16,19 1 0,0 0 16,0 0-1,-20-20 32,20 20-31,-20-20 15,0 0 16,0-20 0,20 0-32,20 20-15,20 0 16,-1 0-16,1 0 0,0 0 16,-1 0-16,1 0 0,-20 0 0,218 0 46,-238 20-46,20 0 16,0 0-16,0-20 0,-20 19 16,19 1-16,-19 0 15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44.971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08B4F6-8BDE-46BF-9B88-A0B2F21E39B9}" emma:medium="tactile" emma:mode="ink">
          <msink:context xmlns:msink="http://schemas.microsoft.com/ink/2010/main" type="inkDrawing" rotatedBoundingBox="16514,2739 18793,3056 18788,3096 16508,2779" shapeName="Other"/>
        </emma:interpretation>
      </emma:emma>
    </inkml:annotationXML>
    <inkml:trace contextRef="#ctx0" brushRef="#br0">0 0 0,'20'0'63,"20"0"-63,39 0 16,60 20-16,-20-20 0,20 40 0,20-40 15,-40 20-15,60 0 0,19 19 0,-39-19 16,-20 20-16,19-40 0,-19 20 0,-20 0 15,-19-1-15,-41-19 0,1 40 0,-1-40 16,-19 0-16,-20 0 0,0 0 0,-1 0 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43.62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3DA4EE-E581-4646-91AE-17C27A7EA90C}" emma:medium="tactile" emma:mode="ink">
          <msink:context xmlns:msink="http://schemas.microsoft.com/ink/2010/main" type="inkDrawing" rotatedBoundingBox="9326,3051 12382,3172 12379,3259 9322,3138" shapeName="Other"/>
        </emma:interpretation>
      </emma:emma>
    </inkml:annotationXML>
    <inkml:trace contextRef="#ctx0" brushRef="#br0">0 0 0,'40'0'78,"-1"0"-78,1 40 0,0-40 16,19 0-16,1 0 0,39 20 0,-20-20 16,120 20-16,39 19 0,0-39 0,79 0 15,-118 20-15,39-20 0,0 0 0,-39 0 16,-41 0-16,21 0 0,-60 0 0,0 0 15,-59 0-15,-21 0 0,-19 0 0,0 0 16,0 0-16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42.69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10A842-7191-48C7-A0F8-DE207390D35B}" emma:medium="tactile" emma:mode="ink">
          <msink:context xmlns:msink="http://schemas.microsoft.com/ink/2010/main" type="inkDrawing" rotatedBoundingBox="2915,3909 5118,3860 5119,3900 2916,3948" shapeName="Other"/>
        </emma:interpretation>
      </emma:emma>
    </inkml:annotationXML>
    <inkml:trace contextRef="#ctx0" brushRef="#br0">0 44 0,'0'19'63,"40"-19"-48,-20 0-15,0 0 0,39 0 0,-19 0 16,19 0-16,1 0 0,0 0 0,39 0 16,-20 0-16,40 0 0,-20 0 0,-19 0 15,19 0-15,0-39 0,-19 39 0,39 0 16,-40 0-16,20 0 0,-19 0 0,-1 0 16,-19 0-16,-1 0 0,1 0 0,-1 0 15,21 0-15,-41 0 0,21 0 0,-21 0 16,21 0-16,-40 0 0,20 0 0,-1 0 15,-19 0 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6.270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93AECF6-C80F-44AD-AC2B-998D6FBB607D}" emma:medium="tactile" emma:mode="ink">
          <msink:context xmlns:msink="http://schemas.microsoft.com/ink/2010/main" type="inkDrawing" rotatedBoundingBox="24063,2549 24993,2974 24971,3020 24042,2595" semanticType="callout" shapeName="Other"/>
        </emma:interpretation>
      </emma:emma>
    </inkml:annotationXML>
    <inkml:trace contextRef="#ctx0" brushRef="#br0">0 24 0,'0'-20'15,"20"20"-15,0 0 16,19 0-16,1 20 0,-20 0 16,20 0-16,19 19 0,-19-19 0,19 20 15,-19-20-15,39 19 0,-39-19 0,0-20 16,-1 20-16,-19-20 0,0 20 0,0-20 15,20 20-15,-21-20 0,21 20 0,-20-1 16,20-19-16,-40 20 0,20-20 0,-1 20 16,1-20-16,0 20 0,0-20 15,0 0-15,0 20 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46.54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93EFFE-886D-4741-8F56-42001226CA85}" emma:medium="tactile" emma:mode="ink">
          <msink:context xmlns:msink="http://schemas.microsoft.com/ink/2010/main" type="inkDrawing" rotatedBoundingBox="22444,2730 22959,5734 22778,5764 22263,2761" semanticType="callout" shapeName="Other">
            <msink:sourceLink direction="with" ref="{A1CE0F10-9863-4717-AD3F-E19337E4FCB2}"/>
            <msink:sourceLink direction="with" ref="{46F274D1-CD68-4B45-99AC-5EE9835F26A3}"/>
          </msink:context>
        </emma:interpretation>
      </emma:emma>
    </inkml:annotationXML>
    <inkml:trace contextRef="#ctx0" brushRef="#br0">0 0 0,'0'20'47,"0"19"-47,0 1 0,0 0 16,20 19-16,-20 40 0,20-19 0,-20-1 15,19 100-15,-19 19 0,40 40 0,-40 0 16,20-59-16,20-60 0,-40 40 0,59 19 15,-39-19-15,0 20 0,39-1 0,-19-59 16,0-19-16,-1-1 0,1 0 0,0-59 16,-40-1-16,20-39 0,-20 20 0,20 0 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47.58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CE0F10-9863-4717-AD3F-E19337E4FCB2}" emma:medium="tactile" emma:mode="ink">
          <msink:context xmlns:msink="http://schemas.microsoft.com/ink/2010/main" type="inkDrawing" rotatedBoundingBox="24102,1603 27297,3324 26191,5377 22996,3656" shapeName="Other">
            <msink:destinationLink direction="with" ref="{7D93EFFE-886D-4741-8F56-42001226CA85}"/>
            <msink:destinationLink direction="with" ref="{1E48A3F3-9D64-446D-8731-41F43022969F}"/>
            <msink:destinationLink direction="with" ref="{DDA221C4-682F-42C7-BF36-9D69EB9D8057}"/>
          </msink:context>
        </emma:interpretation>
      </emma:emma>
    </inkml:annotationXML>
    <inkml:trace contextRef="#ctx0" brushRef="#br0">0 600 0,'20'0'16,"-20"-20"-16,20 1 0,0 19 16,-20-20-16,20 0 0,0 20 15,-20-20-15,19 20 0,21-20 0,0 0 16,-1 1-16,1-1 0,40 20 0,-21-20 15,20 0-15,1 20 0,-1-20 0,20 0 16,-39 20-16,39-20 0,60-19 0,0 19 16,19 20-16,21-40 0,-100 20 0,20 1 15,0 19-15,-20-20 0,0-20 16,-19 20-16,-21 20 0,21-20 0,-21 1 16,1 19-16,-1-20 0,-19 20 0,39-20 15,-19 20-15,-20 0 0,-1 0 0,1-20 16,0 20-16,-20 0 0,-1 0 0,1 0 15,0 0-15,20 0 0,-20 0 0,-1 0 16,1 0-16,0 0 0,0 0 16,0 0-16,0 0 0,-1 0 15,1 0 1,0 0 0,0 0-16,0 0 15,0 0-15,0 0 16,-20 20-16,0 0 0,19 39 0,-19-19 15,0 19-15,0 1 0,40-1 0,-40 1 16,20-20-16,-20 39 0,0-19 0,0-21 16,0 21-16,0-1 0,0-19 0,0 20 15,0 19-15,0-59 0,0 20 0,0-21 16,0 1-16,0 0 0,0 0 16,0 20-16,0-1 0,0 21 15,0-21-15,0 1 0,0-20 0,0 20 16,0 39-16,0-39 0,0-1 0,0-19 15,-40 60-15,40-41 0,-20 1 0,1 0 16,19-1-16,-20 1 0,20-20 16,-20 0-16,20 0 0,0 19 0,0-19 15,0 0-15,-20 0 0,20 0 0,-20 0 16,20-1-16,0 1 0,0 0 16,-20 0-16,20 0 0,0 0 15,0-1-15,0 1 0,0 0 16,0 0-16,0 0 0,-20 0 15,1 0-15,19-1 16,0 1-16,0 0 16,0 0-1,0 20-15,-20-21 0,20 21 0,0-20 16,0 0-16,-20 0 16,20-1-16,0 1 15,-20-20 16,0 20-31,0-20 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48.06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48A3F3-9D64-446D-8731-41F43022969F}" emma:medium="tactile" emma:mode="ink">
          <msink:context xmlns:msink="http://schemas.microsoft.com/ink/2010/main" type="inkDrawing" rotatedBoundingBox="23835,4539 23972,3524 24030,3531 23893,4547" semanticType="callout" shapeName="Other">
            <msink:sourceLink direction="with" ref="{A1CE0F10-9863-4717-AD3F-E19337E4FCB2}"/>
          </msink:context>
        </emma:interpretation>
      </emma:emma>
    </inkml:annotationXML>
    <inkml:trace contextRef="#ctx0" brushRef="#br0">161 0 0,'-20'0'15,"0"0"-15,1 0 0,19 19 16,0 1-16,0 20 0,0-20 0,0 0 15,0 19-15,0 1 0,0 0 16,0-20-16,0 39 0,-20-19 0,20 19 16,-20 1-16,20 19 0,-40-19 0,40-1 15,0-19-15,-20 19 0,20-19 0,0 0 16,0-1-16,0 1 0,0 0 0,0-20 16,0 0-16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48.70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A221C4-682F-42C7-BF36-9D69EB9D8057}" emma:medium="tactile" emma:mode="ink">
          <msink:context xmlns:msink="http://schemas.microsoft.com/ink/2010/main" type="inkDrawing" rotatedBoundingBox="24713,3321 25419,4246 24910,4634 24204,3709" semanticType="callout" shapeName="Other">
            <msink:sourceLink direction="with" ref="{A1CE0F10-9863-4717-AD3F-E19337E4FCB2}"/>
          </msink:context>
        </emma:interpretation>
      </emma:emma>
    </inkml:annotationXML>
    <inkml:trace contextRef="#ctx0" brushRef="#br0">41 0 0,'0'20'47,"0"19"-47,0 1 15,0-20-15,0 59 0,0-19 0,0-1 16,0-19-16,0 19 0,0 1 0,0 19 15,0-39-15,0-20 0,0 20 16,0-21-16,0 1 0,0 0 16,0 0-16,0 20 0,0-20 15,0-1-15,0 21 0,0-20 0,0 0 16,0 0-16,20-1 16,0 1-1,0-20-15,0 0 0,-1 0 16,1 0-16,0 0 0,0 0 0,0 0 15,20-20-15,-21 20 0,21-19 0,0 19 16,-1-20-16,-19 20 0,0 0 0,20 0 16,19 0-16,21 0 0,-41 0 0,21-20 15,-40 20-15,0 0 0,0 0 16,-1 0-16,1 0 78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45.346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B63B1A-04B5-4606-B979-D25C87E6BB21}" emma:medium="tactile" emma:mode="ink">
          <msink:context xmlns:msink="http://schemas.microsoft.com/ink/2010/main" type="inkDrawing" rotatedBoundingBox="16971,4256 17966,4435 17957,4487 16961,4308" shapeName="Other">
            <msink:destinationLink direction="with" ref="{235ED5D4-4C6C-4203-A6D3-E42163F7D1BA}"/>
          </msink:context>
        </emma:interpretation>
      </emma:emma>
    </inkml:annotationXML>
    <inkml:trace contextRef="#ctx0" brushRef="#br0">0 0 0,'20'0'0,"-1"19"0,21-19 15,0 0-15,-1 0 0,1 0 16,0 0-16,0 20 0,-1-20 0,1 20 16,0-20-16,-1 0 0,-19 0 0,0 0 15,40 20-15,-41-20 0,21 0 0,0 20 16,-1-20-16,1 20 0,0-20 0,0 0 15,-1 0-15,-19 19 0,0-19 0,0 0 16,19 20-16,-19 0 0,0-20 16,-20 20-16,20-20 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44.31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B82280-70F7-40F4-BF34-F68AF86E558D}" emma:medium="tactile" emma:mode="ink">
          <msink:context xmlns:msink="http://schemas.microsoft.com/ink/2010/main" type="inkDrawing" rotatedBoundingBox="9136,5303 13388,5862 13367,6023 9115,5463" shapeName="Other"/>
        </emma:interpretation>
      </emma:emma>
    </inkml:annotationXML>
    <inkml:trace contextRef="#ctx0" brushRef="#br0">0 0 0,'20'20'15,"-20"0"-15,0 0 16,20-20-16,0 19 16,0-19-16,-20 20 0,20-20 0,0 0 15,19 0-15,-19 0 0,20 0 16,19 0-16,-19 0 0,20 0 0,-1 0 15,40 0-15,-39 0 0,19 0 0,20 0 16,-39 0-16,118 0 0,21 0 0,-20 40 16,59-40-16,-119 20 0,20 0 0,19 19 15,21-19-15,-20 0 0,-20 20 0,-20-20 16,-20-20-16,20 19 0,-40 1 0,21-20 16,-21 40-16,0-40 0,1 20 0,-1 0 15,-19 19-15,-1-19 0,-39-20 0,20 20 16,-1-20-16,1 0 0,-20 0 0,20 20 15,-40 0-15,39-20 0,1 19 0,0-19 16,-1 0-16,21 0 0,19 20 16,-39-20-16,19 0 0,-19 0 0,0 0 15,-20 0-15,19 0 0,-19 0 0,0 0 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49.40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F274D1-CD68-4B45-99AC-5EE9835F26A3}" emma:medium="tactile" emma:mode="ink">
          <msink:context xmlns:msink="http://schemas.microsoft.com/ink/2010/main" type="inkDrawing" rotatedBoundingBox="23888,5754 26308,5599 26312,5655 23892,5809" shapeName="Other">
            <msink:destinationLink direction="with" ref="{7D93EFFE-886D-4741-8F56-42001226CA85}"/>
          </msink:context>
        </emma:interpretation>
      </emma:emma>
    </inkml:annotationXML>
    <inkml:trace contextRef="#ctx0" brushRef="#br0">0 144 0,'20'0'79,"20"0"-79,19 0 0,21 0 0,39-40 15,-40 40-15,40 0 0,0 0 0,20 0 16,-20-20-16,-20 20 0,-19-20 0,19 0 15,-20 20-15,1 0 0,-21 0 0,-19 0 16,0-19-16,-1 19 0,1-20 0,-20 20 16,0 0-16,0 0 0,19 0 15,-19 0-15,20 0 0,-20 0 0,-1 0 16,21 0-16,0 0 0,-20 0 0,19 0 16,21 0-16,-20 0 0,-1 0 0,1 0 15,20 0-15,-21 0 0,1 0 0,19 0 16,-39 0-16,20 0 0,-20 0 0,0 0 15,-1 0 1,1 0 0,0 0 15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45.908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5ED5D4-4C6C-4203-A6D3-E42163F7D1BA}" emma:medium="tactile" emma:mode="ink">
          <msink:context xmlns:msink="http://schemas.microsoft.com/ink/2010/main" type="inkDrawing" rotatedBoundingBox="16073,5714 20229,6303 20217,6386 16061,5796" semanticType="callout" shapeName="Other">
            <msink:sourceLink direction="with" ref="{34B63B1A-04B5-4606-B979-D25C87E6BB21}"/>
          </msink:context>
        </emma:interpretation>
      </emma:emma>
    </inkml:annotationXML>
    <inkml:trace contextRef="#ctx0" brushRef="#br0">0 0 0,'0'20'0,"0"0"16,20 0 15,-1 0-31,1-20 16,0 0-16,0 0 0,0 0 0,20 0 15,19 0-15,-19 0 0,19 39 0,40-19 16,-39-20-16,99 20 0,39 0 16,1 20-16,39-21 0,-99 21 0,59-20 15,-19 20-15,-21-40 0,1 20 0,20-1 16,-20 21-16,-1-20 0,21 20 0,-60-40 16,20 19-16,-20-19 0,0 20 0,20 20 15,-20-40-15,0 20 0,-20-20 0,0 20 16,-19 0-16,19-20 0,-59 19 0,-1-19 15,1 0-15,-40 20 0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50.172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A660C1B-5A73-4A94-AFCA-47EC0D94083A}" emma:medium="tactile" emma:mode="ink">
          <msink:context xmlns:msink="http://schemas.microsoft.com/ink/2010/main" type="writingRegion" rotatedBoundingBox="31179,1948 32087,5535 29680,6144 28773,2556"/>
        </emma:interpretation>
      </emma:emma>
    </inkml:annotationXML>
    <inkml:traceGroup>
      <inkml:annotationXML>
        <emma:emma xmlns:emma="http://www.w3.org/2003/04/emma" version="1.0">
          <emma:interpretation id="{6CA856BA-A49B-423D-96FE-6762E318957E}" emma:medium="tactile" emma:mode="ink">
            <msink:context xmlns:msink="http://schemas.microsoft.com/ink/2010/main" type="paragraph" rotatedBoundingBox="31179,1948 32087,5535 29680,6144 28773,25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2AEF77-7E62-42F3-B93A-F543F05DC7C0}" emma:medium="tactile" emma:mode="ink">
              <msink:context xmlns:msink="http://schemas.microsoft.com/ink/2010/main" type="line" rotatedBoundingBox="31179,1948 32087,5535 29680,6144 28773,2556"/>
            </emma:interpretation>
          </emma:emma>
        </inkml:annotationXML>
        <inkml:traceGroup>
          <inkml:annotationXML>
            <emma:emma xmlns:emma="http://www.w3.org/2003/04/emma" version="1.0">
              <emma:interpretation id="{CAEBACB7-9EDD-4C5D-BBD1-0F56F5A0B3D2}" emma:medium="tactile" emma:mode="ink">
                <msink:context xmlns:msink="http://schemas.microsoft.com/ink/2010/main" type="inkWord" rotatedBoundingBox="31099,1968 31214,2420 29656,2813 29542,236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 0 0,'-20'0'15,"20"20"1,39-1 31,41-19-32,19 0-15,20 20 0,0-20 0,0 0 16,0 0-16,20 0 0,-20 0 0,0 0 16,-39 0-16,19 0 0,-40 0 0,1 0 15,-20 0-15,-1 0 0,-19 0 0,20 0 16,-20 0-16,-1 0 0,1 0 16,0 0-16,0 0 0,0 0 15,0 0-15,0 0 16</inkml:trace>
        </inkml:traceGroup>
        <inkml:traceGroup>
          <inkml:annotationXML>
            <emma:emma xmlns:emma="http://www.w3.org/2003/04/emma" version="1.0">
              <emma:interpretation id="{2F36452F-DB6F-48F3-A8E2-2FC95F4EAA1F}" emma:medium="tactile" emma:mode="ink">
                <msink:context xmlns:msink="http://schemas.microsoft.com/ink/2010/main" type="inkWord" rotatedBoundingBox="31290,2385 32087,5536 29680,6144 28884,2993"/>
              </emma:interpretation>
              <emma:one-of disjunction-type="recognition" id="oneOf1">
                <emma:interpretation id="interp1" emma:lang="" emma:confidence="0">
                  <emma:literal>上</emma:literal>
                </emma:interpretation>
                <emma:interpretation id="interp2" emma:lang="" emma:confidence="0">
                  <emma:literal>五</emma:literal>
                </emma:interpretation>
                <emma:interpretation id="interp3" emma:lang="" emma:confidence="0">
                  <emma:literal>亠</emma:literal>
                </emma:interpretation>
                <emma:interpretation id="interp4" emma:lang="" emma:confidence="0">
                  <emma:literal>冫</emma:literal>
                </emma:interpretation>
                <emma:interpretation id="interp5" emma:lang="" emma:confidence="0">
                  <emma:literal>业</emma:literal>
                </emma:interpretation>
              </emma:one-of>
            </emma:emma>
          </inkml:annotationXML>
          <inkml:trace contextRef="#ctx0" brushRef="#br0" timeOffset="472.555">1352 119 0,'0'20'0,"0"-1"16,0 1-16,0 0 0,0 20 15,0 19-15,0-19 0,0 20 0,0-21 16,0 41-16,0-21 0,0 21 0,0-21 16,0 40-16,0-39 0,0 39 0,0-20 15,0 41-15,0-1 0,0 39 0,-20-19 16,20-20-16,-20-19 0,20 19 0,-20-60 16,20 40-16,0-39 0,0 19 15,0 1-15,0-21 0,0 1 0,0-21 16,0 1-16,0 0 0,0-1 0,0-19 15,0 0-15,0 0 0,0 0 0,0 0 16,0-1-16</inkml:trace>
          <inkml:trace contextRef="#ctx0" brushRef="#br0" timeOffset="1175.6289">618 1984 0,'-20'0'47,"20"-20"-32,0-19-15,0 19 0,40 20 16,-1-20-16,-19 20 0,40 0 0,-21 0 15,21-20-15,-1 20 0,21-20 0,-1 20 16,20-20-16,-39 20 0,19 0 0,20 0 16,-39 0-16,39 0 0,-39 0 0,-1 0 15,1 0-15,-21 0 0,21 0 0,-20 0 16,-1 0-16,1 0 0,-20 0 16,0 0-16,0 0 0,-1 0 15,1 0-15,0 0 0,0 20 16,0 0-16,-20 20 0,20-1 0,0-19 15,-1 20-15,-19 0 0,0-20 16,0-1-16,0 1 0,0 20 0,0-20 16,0 0-16,0-1 0,0 1 0,0 20 15,0-20-15,0 0 0,0-1 0,0 41 16,0 79 15,-59-60-31,39-39 0,-20-20 16,20-20-16,-19 20 0,39-1 0,-20 1 15,0 20-15,0-20 0,0 0 16,1 0-16,-1-20 0,20 19 0,-20-19 16,20 20-16,0 0 0,-20 0 15,0-20-15,20 20 16,0 0 0,-20-20-16,20 19 0,-20 1 15,1-20-15,19 20 16,-20-20-16,0 0 31,0 0-31,0 0 0,0 0 16</inkml:trace>
          <inkml:trace contextRef="#ctx0" brushRef="#br0" timeOffset="1425.6536">-37 3175 0</inkml:trace>
          <inkml:trace contextRef="#ctx0" brushRef="#br0" timeOffset="1675.6069">82 3175 0,'59'0'0,"1"0"0,-1 0 0,21 0 16,-1 0-16,20 0 0,40 0 0,60 0 15,-1 0-15,40 0 0,-99 0 0,-20 0 16,40 0-16,-40 0 0,0 0 0,-20 0 15,-19 0-15,19 0 0,-39 0 16,-21 0-16,1 0 0,-20 0 0,19 0 16,-19 0 31,0 0-47,0 0 46,0 0-30,0 0-16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52.95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D92FCF-E108-42D6-BE5D-D09F4FFF4797}" emma:medium="tactile" emma:mode="ink">
          <msink:context xmlns:msink="http://schemas.microsoft.com/ink/2010/main" type="inkDrawing" rotatedBoundingBox="2996,11032 3362,11681 3292,11721 2926,11071" semanticType="callout" shapeName="Other">
            <msink:sourceLink direction="with" ref="{EF217F97-88D2-4919-B8BB-417F42EC0386}"/>
          </msink:context>
        </emma:interpretation>
      </emma:emma>
    </inkml:annotationXML>
    <inkml:trace contextRef="#ctx0" brushRef="#br0">913-1330 0,'0'20'63,"0"0"-48,0 20-15,20 19 0,-20 1 0,59-20 16,-39 19-16,0-19 0,20 0 0,-21-21 16,1 21-16,0-20 0,-20 0 15,20 0-15,0-1 0,-20 21 0,20 0 16,-1-40-16,-19 20 0,20-1 0,0-19 15,-20 20-15,20-20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8.801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F9C7FB3-139E-40B3-AB2B-456D335C23EB}" emma:medium="tactile" emma:mode="ink">
          <msink:context xmlns:msink="http://schemas.microsoft.com/ink/2010/main" type="inkDrawing" rotatedBoundingBox="27445,3797 29055,2910 29082,2958 27472,3845" semanticType="callout" shapeName="Other"/>
        </emma:interpretation>
      </emma:emma>
    </inkml:annotationXML>
    <inkml:trace contextRef="#ctx0" brushRef="#br0">1568 0 0,'20'0'16,"-1"0"0,-38 20 30,-1-20-46,0 20 16,0 0-16,0 0 0,-19-20 0,-1 19 16,20 1-16,-20 0 0,1 0 0,-1 0 15,-20 0-15,21-1 0,-1 1 0,-39 20 16,39-20-16,-59 20 0,39 19 0,1-39 16,-21 20-16,1-1 0,0 21 0,19-20 15,-39-1-15,39 1 0,-19 0 0,19-1 16,21 1-16,-1-20 0,0 0 0,1 0 15,19-1-15,20 1 0,-20-20 16,0 0 0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53.41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217F97-88D2-4919-B8BB-417F42EC0386}" emma:medium="tactile" emma:mode="ink">
          <msink:context xmlns:msink="http://schemas.microsoft.com/ink/2010/main" type="inkDrawing" rotatedBoundingBox="2082,12361 4702,12365 4701,12385 2082,12381" shapeName="Other">
            <msink:destinationLink direction="with" ref="{CCD92FCF-E108-42D6-BE5D-D09F4FFF4797}"/>
            <msink:destinationLink direction="with" ref="{013B2976-578A-42B4-A5D2-C7A5E0B1C6BC}"/>
            <msink:destinationLink direction="with" ref="{75EB4246-84D1-45D3-8653-134B1810B113}"/>
          </msink:context>
        </emma:interpretation>
      </emma:emma>
    </inkml:annotationXML>
    <inkml:trace contextRef="#ctx0" brushRef="#br0">0 0 0,'0'20'15,"20"-20"17,39 0-32,60 0 0,0 0 0,60 0 15,-20 0-15,0 0 0,-1 0 0,1 0 16,0 0-16,0 0 0,19 0 15,-59 0-15,40 0 0,-80 0 0,21 0 16,-41 0-16,1 0 0,19 0 0,-59 0 16,20 0-16,-1 0 0,1 0 0,0 0 15,-21 0-15,21 0 0,0 0 0,-20 0 16,-1 0-16,1 0 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53.848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3B2976-578A-42B4-A5D2-C7A5E0B1C6BC}" emma:medium="tactile" emma:mode="ink">
          <msink:context xmlns:msink="http://schemas.microsoft.com/ink/2010/main" type="inkDrawing" rotatedBoundingBox="636,15186 1686,13811 1785,13886 735,15262" semanticType="callout" shapeName="Other">
            <msink:sourceLink direction="with" ref="{EF217F97-88D2-4919-B8BB-417F42EC0386}"/>
          </msink:context>
        </emma:interpretation>
      </emma:emma>
    </inkml:annotationXML>
    <inkml:trace contextRef="#ctx0" brushRef="#br0">-397 1449 0,'0'19'31,"-20"1"-31,20 0 0,0 20 0,-20 0 15,1-21-15,-1 21 0,0 0 0,0-20 16,0 19-16,0-19 0,20 20 0,-20-40 16,1 59-16,-1-19 0,-20 39 0,0-39 15,21 0-15,-21 19 0,0-19 0,0 19 16,-19 1-16,19 0 0,-19-1 16,19-19-16,-19 19 0,19-19 0,0 0 15,0-1-15,1 21 0,-1-40 0,0 19 16,21 1-16,-1-20 0,0 0 0,0-20 15,0 0 1,20 20 0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54.53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B4246-84D1-45D3-8653-134B1810B113}" emma:medium="tactile" emma:mode="ink">
          <msink:context xmlns:msink="http://schemas.microsoft.com/ink/2010/main" type="inkDrawing" rotatedBoundingBox="3866,13310 5615,14814 5568,14869 3819,13365" semanticType="callout" shapeName="Other">
            <msink:sourceLink direction="with" ref="{EF217F97-88D2-4919-B8BB-417F42EC0386}"/>
          </msink:context>
        </emma:interpretation>
      </emma:emma>
    </inkml:annotationXML>
    <inkml:trace contextRef="#ctx0" brushRef="#br0">0 0 0,'20'0'16,"20"0"-1,-20 0-15,19 40 0,1 0 16,0-1-16,-1 1 0,21 39 0,19-39 15,-39 20-15,19-1 0,21 1 0,-21-1 16,21 1-16,-21-1 0,1-19 0,19 39 16,-19-39-16,19 39 0,-19-39 0,-21 0 15,41-1-15,-41 1 0,1 0 0,0 19 16,-1-39-16,-19 20 0,20-20 0,0-1 16,-1 1-16,-19 0 0,0-20 0,0 20 15,0-20-15,-20 20 0,20-20 16,-20 20-16,19 0 0,1-20 15,-20 19-15,20-19 0,-20 20 16,20 0-16,-20 0 16,20-20-16,-20 20 0,0 0 0,0-1 15,20-19-15,-1 20 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55.488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55EC2B-F9E5-4B04-80AD-BA528E1D8A63}" emma:medium="tactile" emma:mode="ink">
          <msink:context xmlns:msink="http://schemas.microsoft.com/ink/2010/main" type="inkDrawing" rotatedBoundingBox="6639,13627 11287,11641 11425,11965 6777,13951" semanticType="callout" shapeName="Other"/>
        </emma:interpretation>
      </emma:emma>
    </inkml:annotationXML>
    <inkml:trace contextRef="#ctx0" brushRef="#br0">4623 0 0,'-19'0'16,"19"19"-1,0 1-15,-20-20 16,0 0-16,0 20 0,0 0 15,0 0-15,20 0 0,-39 0 0,39-1 16,-20 1-16,-60 40 0,41-21 0,-21 1 16,-19 0-16,-20 39 0,19-19 0,1-1 15,-20 21-15,-1-1 0,-78 40 16,-80-20-16,0 20 0,20-19 0,20-21 16,-1 20-16,1-19 0,20-21 0,-21 1 15,-19 19-15,60-39 0,-21 19 0,-19 1 16,59-21-16,-20 21 0,21-40 0,59 0 15,19-1-15,1 21 0,19-20 0,21 0 16,19-20-16,0 20 0,20 0 63,20-1 15,0-19-78,19 0 0,1 0 15,39 0-15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56.426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FF3185-9B28-4153-8318-EA75D35B6217}" emma:medium="tactile" emma:mode="ink">
          <msink:context xmlns:msink="http://schemas.microsoft.com/ink/2010/main" type="inkDrawing" rotatedBoundingBox="9057,11201 12486,14383 10844,16152 7415,12969" semanticType="callout" shapeName="Other"/>
        </emma:interpretation>
      </emma:emma>
    </inkml:annotationXML>
    <inkml:trace contextRef="#ctx0" brushRef="#br0">0 0 0,'20'0'63,"-20"20"-47,20 0-16,-20 0 0,20 39 0,-1-19 15,-19 39-15,20-39 0,-20-20 0,0 59 16,0 0-16,0-19 0,0 39 0,0-39 15,0 39-15,20-20 0,-20 21 0,0-41 16,0 80-16,0 0 0,0 20 0,0 39 16,0-79-16,0 40 0,-40-20 0,21-40 15,19 20-15,-20-40 0,0 21 0,20-21 16,0 0-16,0-19 0,0 19 0,0 1 16,0-41-16,0-19 0,0 20 0,0 0 15,0-21-15,0 21 0,0-20 16,0 20-16,20-1 0,0 1 0,-20 0 15,19-1-15,-19-19 0,20 0 0,0 20 16,0 19-16,0-59 0,0 40 0,0-20 16,-1 0-16,21 19 0,-20-19 0,20 0 15,-1 0-15,21-20 0,-21 20 0,358 39 32,-20-59-1,-317 0-31,99 0 0,-100 0 0,60 0 15,-39 0-15,19 0 0,-20 0 0,20 0 16,-19 0-16,19 20 0,-20-20 0,21 20 16,-41-20-16,60 0 0,-59 0 15,39 0-15,-39 0 0,-1 0 0,-19 0 16,-1 0-16,-19 0 0,0 0 0,0 0 16,0 0-16,-20-20 78,0 0-78,20 0 15,-20 1-15,19-21 0,1 20 0,-20 0 16,20-59-16,0 39 0,-20-19 16,0-1-16,20 20 0,-20-19 0,0 19 15,0 20-15,0-19 0,0 19 0,0 0 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58.34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1337E7-8D3F-476B-8190-2DA8227C44BE}" emma:medium="tactile" emma:mode="ink">
          <msink:context xmlns:msink="http://schemas.microsoft.com/ink/2010/main" type="inkDrawing" rotatedBoundingBox="14129,12980 15219,11806 15339,11916 14248,13091" semanticType="callout" shapeName="Other"/>
        </emma:interpretation>
      </emma:emma>
    </inkml:annotationXML>
    <inkml:trace contextRef="#ctx0" brushRef="#br0">1052 0 0,'0'20'62,"0"0"-46,0 0-1,0 0-15,0 0 0,0-1 16,-20 1-16,0 0 16,20 0-16,-20 0 0,0 19 0,0-39 15,0 20-15,20 20 0,-19-20 0,-1 20 16,-20-1-16,20-19 0,-19 20 0,19-1 15,0-19-15,0 20 0,-20 0 0,20-1 16,1-19-16,-1-20 0,0 20 0,0 20 16,0-40-16,20 20 0,-20 19 0,1-39 15,-1 20-15,0 0 0,0-20 0,0 0 16,20 20-16,-20 0 0,0 0 16,-19-20-16,19 19 0,20 1 0,-20-20 15,20 20-15,-20-20 0,20 20 0,-20-20 16,1 20-16,-1 0 0,0-1 15,0-19-15,20 20 0,0 0 0,-20-20 16,0 0-16,1 20 16,-1 0-16,0 0 15,0-1-15,20 1 16,0 0 0,-20-20-1,0 0 16,0 0-31,1 0 16,19 20-16,-20-20 16,20 20-16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2:59.066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F545B2-5D55-4094-8FB2-8B25E8D0DEFD}" emma:medium="tactile" emma:mode="ink">
          <msink:context xmlns:msink="http://schemas.microsoft.com/ink/2010/main" type="inkDrawing" rotatedBoundingBox="15795,10377 19221,13618 19066,13781 15640,10541" semanticType="callout" shapeName="Other"/>
        </emma:interpretation>
      </emma:emma>
    </inkml:annotationXML>
    <inkml:trace contextRef="#ctx0" brushRef="#br0">0 0 0,'0'19'32,"0"21"-32,40 20 15,-20-1-15,-1 1 0,21-1 0,0 1 16,39-1-16,-19 21 0,-1 19 0,40-20 16,-39-19-16,59 79 0,-20-20 0,20-20 15,-20 20-15,1-40 0,-21-39 0,100 139 16,-40-100-16,-1 0 0,-38 21 15,39-1-15,-20 0 0,-20 20 16,40-20-16,-60-19 0,20 19 0,-19-20 16,-1 21-16,-39-41 0,39 40 0,-39-19 15,19-21-15,21 1 0,-41 19 0,1-39 16,-20-20-16,0 0 0,20-1 16,-21 21-16,21-20 0,-20-20 15,0 20-15,19 0 0,-19-20 0,0 19 16,0-19-16,0 20 0,0-20 15,-1 0-15,1 0 0,0 0 0,0 20 16,-20 0-16,20-20 16,0 0-16,0 0 0,-1 0 0,1 0 62,0 0-46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3:02.036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28115E-82C0-4A2A-B5F4-FB8AAE5674EE}" emma:medium="tactile" emma:mode="ink">
          <msink:context xmlns:msink="http://schemas.microsoft.com/ink/2010/main" type="inkDrawing" rotatedBoundingBox="27859,11670 30121,11666 30122,11686 27860,11690" shapeName="Other">
            <msink:destinationLink direction="with" ref="{7B531803-A05E-4ABB-AA02-5862D40274ED}"/>
            <msink:destinationLink direction="with" ref="{B86F5C7D-FF6E-4A50-86B2-62891971B807}"/>
          </msink:context>
        </emma:interpretation>
      </emma:emma>
    </inkml:annotationXML>
    <inkml:trace contextRef="#ctx0" brushRef="#br0">0 20 0,'40'0'47,"-1"0"-47,21 0 0,-1 0 0,21 0 15,-1 0-15,-19 0 0,39 0 0,40 0 16,59 0-16,21 0 0,19 0 0,-119 0 15,0 0-15,0 0 0,-20 0 0,-20 0 16,-19 0-16,-1 0 0,21 0 0,-40 0 16,-1 0-16,-19 0 0,0 0 15,0 0-15,0 0 16,-1 0-16,1 0 31,-20-20-31,20 20 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3:00.69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531803-A05E-4ABB-AA02-5862D40274ED}" emma:medium="tactile" emma:mode="ink">
          <msink:context xmlns:msink="http://schemas.microsoft.com/ink/2010/main" type="inkDrawing" rotatedBoundingBox="21673,10531 25901,11900 25318,13700 21090,12331" semanticType="callout" shapeName="Other">
            <msink:sourceLink direction="with" ref="{3A28115E-82C0-4A2A-B5F4-FB8AAE5674EE}"/>
          </msink:context>
        </emma:interpretation>
      </emma:emma>
    </inkml:annotationXML>
    <inkml:trace contextRef="#ctx0" brushRef="#br0">159 0 0,'-20'0'0,"0"0"15,1 0-15,-1 0 0,-20 0 16,20 0-16,0 0 0,20 20 15,0 0 17,20 0 15,20-20-32,0 0-15,-1 0 0,1 0 0,19 0 16,100 0-16,-99 0 0,19 0 15,20 0-15,-19 0 0,39 0 0,-20 0 16,-39 0-16,-1 0 0,1 0 0,19 0 16,-19 0-16,19-20 0,0 20 0,-39 0 15,19 0-15,-19 0 0,20 0 0,-1 0 16,1 0-16,39 0 0,-59 0 0,19 0 16,1 0-16,-21 0 0,-19 0 0,20 0 15,-20 0-15,0 0 141,0 0-141,-1 0 15,-19 20 48,20-20-63,-20 19 0,0 1 16,0 0-16,0 20 0,0 0 15,0-21-15,0 21 0,0 0 0,0-1 16,0 21-16,0-20 0,0-1 0,0-19 15,0 0-15,0 0 0,0 20 16,0-1-16,0 1 0,0 0 0,0-1 16,0 1-16,0 0 0,0-20 0,0 19 15,0-19-15,0 20 0,0-1 0,0 1 16,0 0-16,0-20 0,0 0 0,0-1 16,0 21-16,0-20 0,0 20 0,0-21 15,0 1-15,0 0 0,0 0 16,0 20-16,0-21 0,0 21 15,0 0-15,0-20 0,0 0 16,0-1-16,0 1 16,0 0 15,20-20 0,20 20-31,-1-20 0,21 0 16,-1 0-16,1 0 0,0 0 0,39 0 15,-20 0-15,80 0 0,39 0 16,1 0-16,39 0 0,-119 0 0,0 0 16,-40 0-16,1 0 0,-21 0 0,-19 0 15,39 0-15,-59-20 0,20 0 16,-20 20-16,0-20 0,-20 1 16,19-21-16,-19 20 0,20 20 0,-20-40 15,20 20-15,-20 1 16,0-1-16,20 0 0,-20 0 0,20 0 15,-20 0-15,0 1 0,0-1 16,0 0-16,0 0 0,0 0 31,0 0-31,0 1 16,0-1-16,0 0 0,0 0 0,0-20 16,0-19-16,0 19 0,-20-39 15,0-1-15,-20 1 0,-19 0 0,-1-1 16,1-19-16,-21 0 0,41 39 0,19-19 15,0 39-15,-20 0 0,21 21 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3:01.25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4A3DC6-EC0B-44E7-80DC-DF552F0BABDB}" emma:medium="tactile" emma:mode="ink">
          <msink:context xmlns:msink="http://schemas.microsoft.com/ink/2010/main" type="inkDrawing" rotatedBoundingBox="21863,13373 22429,10597 22703,10653 22136,13429" semanticType="callout" shapeName="Other"/>
        </emma:interpretation>
      </emma:emma>
    </inkml:annotationXML>
    <inkml:trace contextRef="#ctx0" brushRef="#br0">655 0 0,'-20'0'15,"20"20"1,0-1-16,0 21 0,-20 0 15,20 39-15,0-59 0,-20-20 0,20 20 16,0 0-16,-19 19 0,19 21 0,0-20 16,0 19-16,0 40 0,0-39 0,0-1 15,0 41-15,0-41 0,-20 21 0,20 19 16,-20-40-16,20 100 0,-20-40 0,20 20 16,-20 20-16,20-100 0,-39 1 0,19 19 15,0-19-15,0-1 0,0 21 0,20-41 16,-20 1-16,1 0 0,-1-1 0,0 1 15,0-20-15,-20 20 0,20-40 0,20 39 16,-19 1-16,-1-20 0,0 39 16,0-19-16,0 0 0,0-1 0,1 1 15,19-20-15,-20 20 0,0-21 0,20 1 16,-20 0-16,0-20 0,20 20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29.707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B7C193D-996E-425B-822C-0452FA705336}" emma:medium="tactile" emma:mode="ink">
          <msink:context xmlns:msink="http://schemas.microsoft.com/ink/2010/main" type="inkDrawing" rotatedBoundingBox="28396,2182 29538,4735 28573,5167 27431,2614" semanticType="callout" shapeName="Other"/>
        </emma:interpretation>
      </emma:emma>
    </inkml:annotationXML>
    <inkml:trace contextRef="#ctx0" brushRef="#br0">5 0 0,'0'40'63,"0"-20"-63,0 20 0,20-1 16,-20 1-16,0 0 0,0 19 0,0-19 15,0 0-15,0 19 0,0 1 16,0-21-16,0 21 0,0-1 0,0 21 15,0-21-15,0 1 0,0-1 0,0 1 16,0 19-16,0 1 0,0-21 0,0 40 16,0-39-16,0-1 0,0 1 0,0 19 15,0-19-15,0-1 0,0 1 0,0-20 16,0 19-16,20 21 0,-20-41 0,20 21 16,-20-21-16,20 1 0,-20-20 0,0 0 15,0 0-15,20 19 0,-20 1 0,20-20 16,-20 0-16,19 19 0,1 1 0,0-20 15,-20 20-15,0-21 0,20 1 16,-20 0-16,20 0 0,0-20 16,-1 20-16,1 0 0,0-20 0,0 20 15,0-20-15,0 0 0,19 0 16,-19 0-16,-20 19 0,20-19 0,0 0 16,20 0-16,-1 0 0,1 0 0,0 0 15,-21 0-15,1 0 0,20 0 0,0 0 16,-1 0-16,1 0 0,0 0 0,-1 0 15,1 0-15,-20 0 0,0 0 0,0 0 16,0 0-16,19 0 0,-19 0 0,0 0 63,0 0-48,0 0 16,-1 0-31,1 0 32,-20-19-32,20 19 15,-20-20 1,20 0-16,0 0 16,-20 0-1,0 0-15,0 0 16,0 1-16,0-1 0,0-20 15,0 20-15,0 0 0,0-19 16,0 19-16,0-20 0,0 20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3:02.802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86F5C7D-FF6E-4A50-86B2-62891971B807}" emma:medium="tactile" emma:mode="ink">
          <msink:context xmlns:msink="http://schemas.microsoft.com/ink/2010/main" type="inkDrawing" rotatedBoundingBox="28991,10555 29180,13651 29101,13656 28911,10560" semanticType="callout" shapeName="Other">
            <msink:sourceLink direction="with" ref="{3A28115E-82C0-4A2A-B5F4-FB8AAE5674EE}"/>
          </msink:context>
        </emma:interpretation>
      </emma:emma>
    </inkml:annotationXML>
    <inkml:trace contextRef="#ctx0" brushRef="#br0">0 0 0,'0'40'78,"0"19"-78,0 21 0,0 19 0,0 20 16,0-40-16,20 60 0,-20-20 0,0 1 16,0 38-16,0-39 0,0 0 0,0 20 15,0-59-15,0 78 0,20-39 0,-20 1 16,39 18-16,-39-58 0,0 19 0,0-39 15,0-1-15,20-19 0,0-1 0,-20 1 16,20-20-16,-20 0 0,0 0 16,0 0-16,0-1 0,0 1 15,0 0-15,0 0 0,0 0 16,0 0-16,0-1 0,0 1 16,0 0-1,0 0-15,0 20 0,0-21 16,0 1-16,0 0 0,0 20 0,0 0 15,0-21-15,0 1 0,0 0 0,0 20 16,20-40-16,-20 39 0,20-19 0,-20 0 16,0 0-16,0 0 15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4:39.09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76B8C09-9210-4E16-AE22-6EBF37560F0B}" emma:medium="tactile" emma:mode="ink">
          <msink:context xmlns:msink="http://schemas.microsoft.com/ink/2010/main" type="writingRegion" rotatedBoundingBox="1130,1031 9504,1031 9504,6171 1130,6171"/>
        </emma:interpretation>
      </emma:emma>
    </inkml:annotationXML>
    <inkml:traceGroup>
      <inkml:annotationXML>
        <emma:emma xmlns:emma="http://www.w3.org/2003/04/emma" version="1.0">
          <emma:interpretation id="{9D6C86AA-81A6-456F-B747-F14434989BBD}" emma:medium="tactile" emma:mode="ink">
            <msink:context xmlns:msink="http://schemas.microsoft.com/ink/2010/main" type="paragraph" rotatedBoundingBox="1425,873 7451,1044 7419,2148 1394,19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11B504-4A44-48F1-8148-F391F6312F67}" emma:medium="tactile" emma:mode="ink">
              <msink:context xmlns:msink="http://schemas.microsoft.com/ink/2010/main" type="inkBullet" rotatedBoundingBox="1408,1471 1984,1488 1983,1511 1407,1494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0 0 0,'20'0'15,"0"0"17,0 0 15,0 0-32,-1 0-15,1 0 0,0 0 0,20 0 16,-20 0-16,19 0 15,-19 0-15,0 0 0,0 0 16,0 0-16,0 0 0,-1 0 16,1 0-16,0 0 0,0 0 15,0 0 17,0 0-32,-1 0 15,1 0 1,0 0-16,0 0 0,0 0 15,0 0 1</inkml:trace>
      </inkml:traceGroup>
      <inkml:traceGroup>
        <inkml:annotationXML>
          <emma:emma xmlns:emma="http://www.w3.org/2003/04/emma" version="1.0">
            <emma:interpretation id="{90D5401C-EE84-4A23-800A-D4C6ECF0266D}" emma:medium="tactile" emma:mode="ink">
              <msink:context xmlns:msink="http://schemas.microsoft.com/ink/2010/main" type="line" rotatedBoundingBox="2723,910 7451,1044 7419,2148 2692,2014"/>
            </emma:interpretation>
          </emma:emma>
        </inkml:annotationXML>
        <inkml:traceGroup>
          <inkml:annotationXML>
            <emma:emma xmlns:emma="http://www.w3.org/2003/04/emma" version="1.0">
              <emma:interpretation id="{FA9420EB-5629-44FF-B03C-110A2CC73D7A}" emma:medium="tactile" emma:mode="ink">
                <msink:context xmlns:msink="http://schemas.microsoft.com/ink/2010/main" type="inkWord" rotatedBoundingBox="2711,1315 3267,1331 3253,1827 2697,181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08.2085">1330 317 0,'-20'0'78,"0"0"-63,40 0 110,0 0-125,0 0 16,19 0-16,-19 0 0,20 0 16,-20 0-16,19 0 0,1 0 15,-20 0-15,0 0 0,0 0 0,-1 0 16,1 0-16,0 0 15,0 0 1,0 0-16,0 0 16,-1 0-1,1 0 1,0 0 15,0 0-15,0 0-16,0 0 15</inkml:trace>
          <inkml:trace contextRef="#ctx0" brushRef="#br0" timeOffset="984.2809">1409-119 0,'20'0'32,"-20"-20"-17,20 0 1,0 20-1,0 0 48,-1 0-47,1 0-1,0 0-15,0 0 0,0 0 16,0 0-16,-1 0 0,1 0 15,0 0-15,0 0 0,0 0 16,0 0-16,-1 0 16,1 0-1,0 0 1</inkml:trace>
        </inkml:traceGroup>
        <inkml:traceGroup>
          <inkml:annotationXML>
            <emma:emma xmlns:emma="http://www.w3.org/2003/04/emma" version="1.0">
              <emma:interpretation id="{94C60984-62EE-4A41-8B31-82F711463BC3}" emma:medium="tactile" emma:mode="ink">
                <msink:context xmlns:msink="http://schemas.microsoft.com/ink/2010/main" type="inkWord" rotatedBoundingBox="3945,1174 4696,1196 4678,1826 3927,180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479.4312">2540 317 0,'-20'0'47,"20"-20"281,20 20-328,0 0 16,0 0-16,-20-20 0,20 20 15,-20-19-15,20 19 0,-1 0 0,1 0 16,0 0-16,0 0 0,0 0 16,-20-20-16,20 20 0,0 0 15,-1 0-15,1 0 0,20 0 0,-20 0 16,0 0-16,-1 0 15,1-20-15,0 20 0,20 0 16,-20 0-16,-1 0 16,1 0-16,0 0 0,0 0 15,0 0-15,0 0 32,0 0-32,-1 0 15,1 0-15,0 0 16,0 0-16,0 0 15,0 0 1,-1 0 0</inkml:trace>
          <inkml:trace contextRef="#ctx0" brushRef="#br0" timeOffset="3720.5763">2620 258 0,'0'19'0,"0"1"94,-20-20-94,0 0 15,0 20-15</inkml:trace>
          <inkml:trace contextRef="#ctx0" brushRef="#br0" timeOffset="2689.4282">2540-298 0,'20'0'0,"0"0"47,0 0-47,0 0 0,-1 0 15,1 0-15,0 0 16,0 0-16,20 0 0,-20 0 16,-1 0-16,1 0 15,0 0-15,0 0 16,0 0-1,0 0 1,-1 0-16,1 0 0,0 0 16,0 0-16,0 0 0,0 0 15,-1 0-15,1 0 16,0 0-16,0 0 0</inkml:trace>
          <inkml:trace contextRef="#ctx0" brushRef="#br0" timeOffset="3236.2403">2620 0 0,'0'19'16,"0"1"46,19-20-62,1 0 16,0 0-16,0 0 0,0 0 0,0 0 15,0 0-15,-1 0 0,1 0 16,0 0 0,0 0-16,0 0 15</inkml:trace>
        </inkml:traceGroup>
        <inkml:traceGroup>
          <inkml:annotationXML>
            <emma:emma xmlns:emma="http://www.w3.org/2003/04/emma" version="1.0">
              <emma:interpretation id="{21A0BA4A-2502-41AC-A9E7-E8F7B1575DDC}" emma:medium="tactile" emma:mode="ink">
                <msink:context xmlns:msink="http://schemas.microsoft.com/ink/2010/main" type="inkWord" rotatedBoundingBox="5100,1091 5903,1114 5880,1943 5076,192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643.4119">4108-238 0,'20'0'0,"-20"19"94,0 1-79,0 0-15,0 0 0,0 0 0,0 0 16,0-1-16,0 1 0,0 0 16,0 0-16,0 0 15,0 0 1,0-1 31,0 1-16,20-20-15,-1 0-16,1 0 0,0 0 15,0 0 1,0 0-16,0 0 16,-1 0 62</inkml:trace>
          <inkml:trace contextRef="#ctx0" brushRef="#br0" timeOffset="6338.6534">3810-278 0,'0'-20'47,"0"0"-31,20 20-16,0 0 15,20-20-15,-21 20 0,1 0 0,20 0 16,0 0-16,-1 0 0,1-20 0,-20 20 15,0-19-15,0 19 0,-1 0 16,1 0 0,0 0 15,0 0 0,0 0-15,0 0-16,-1 0 31,1 0-31,0 0 16,0 0-1,0 0-15,0 19 16,0 1-16,-20 0 31,19 0-15,-19 0-1,0 0 1,20 0 0,-20-1-1,0 1 32,20 0-31,0 0-16,-20 0 31,0 0-15,0-1-16,0 1 15,0 0 1,0 0-16,0 0 0,0 0 16,-20-1-16,0-19 0,20 20 0,0 0 15,0 0-15,0 0 0,0 0 0,0 0 16,0-1-16,0 1 15,0 0-15,0 0 16,0 0-16,0 0 16,0-1 31</inkml:trace>
          <inkml:trace contextRef="#ctx0" brushRef="#br0" timeOffset="5307.4737">3711-338 0,'-20'-20'47,"20"40"0,0 0-47,0 0 0,0 0 0,0 20 16,0-21-16,0 21 0,0 0 0,0-1 15,0 1-15,0 0 0,0-1 16,0-19-16,0 0 0,0 0 0,0 0 16,0 0-16,0 0 0,0-1 15,0 1-15,0 0 0,0 0 0,0 0 16,0 0-16,20-1 16,0 1-1,0 0-15,-20 0 16,0 0-1,0 0 1,20-20-16,-20 19 0,19 1 47,-19 0-31</inkml:trace>
          <inkml:trace contextRef="#ctx0" brushRef="#br0" timeOffset="6940.3701">3890-60 0,'0'20'94,"0"0"-78,0 0-16,0-1 0,-20 1 15,20 0-15,-20 0 0,20 0 0,0 0 16,0 0-16,-20-20 0,0 19 15,0 1-15,20 0 16,0 0 0</inkml:trace>
          <inkml:trace contextRef="#ctx0" brushRef="#br0" timeOffset="8174.6281">3830 417 0,'0'20'62,"20"-20"-62,20 0 16,-21 0-16,1 0 0,0 0 0,0 0 15,0 0-15,20 0 0,-1-41 0,-19 41 16,0 0-16,20 0 0,-1 0 16,-19 0-16,0 0 15,0 0-15,0 0 16,-1 0-16,1 0 47,0 0-32,0 0 1</inkml:trace>
        </inkml:traceGroup>
        <inkml:traceGroup>
          <inkml:annotationXML>
            <emma:emma xmlns:emma="http://www.w3.org/2003/04/emma" version="1.0">
              <emma:interpretation id="{A6D4BC28-5795-4717-B2C4-7F92023A7FDA}" emma:medium="tactile" emma:mode="ink">
                <msink:context xmlns:msink="http://schemas.microsoft.com/ink/2010/main" type="inkWord" rotatedBoundingBox="6429,1015 7451,1044 7419,2148 6398,211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0377.6354">5120 158 0,'0'-19'47,"0"-1"-31,0 0-1,0 0-15,20 20 16,0 0-16,-1 0 0,21 0 0,0 0 15,39 0 1,120 0 0,-180 0-16,1 0 0,0 0 0,0 0 15,0 0-15,0 0 0,0 0 0,-1 0 16,1 0 31,0 0-32,0 20-15,-20 0 16,0 0 0,0-1-16,0 1 15,0 0-15,0 0 16,-20 0-16,0 0 0,20-1 16,0 1-16,0 0 15,0 0-15,-20 0 0,1 0 16,19-1-16,0 1 15,-20 0 1,20 0-16,-20 0 16,20 0-16,-20-20 0,20 20 0,-20-20 15,20 19-15,-20-19 16,20 20 0,0 0-16,-20-20 15,20 20-15,0 0 16</inkml:trace>
          <inkml:trace contextRef="#ctx0" brushRef="#br0" timeOffset="9612.0584">5358 456 0,'-20'20'16</inkml:trace>
          <inkml:trace contextRef="#ctx0" brushRef="#br0" timeOffset="9565.177">5437-417 0,'-19'0'31,"19"20"-15,0 19-16,0-19 0,0 20 16,0 0-16,0-1 0,0 1 0,0-20 15,0 20-15,0-1 0,-20 41 0,0-1 16,20-39-16,0-20 15,0 59-15,0-39 0,-20-40 0,20 39 16,0 1-16,0-20 0,0 0 0,0-1 16,0 1-16,0 0 15,0 0-15</inkml:trace>
          <inkml:trace contextRef="#ctx0" brushRef="#br0" timeOffset="9096.4472">5021-437 0,'0'-20'125,"20"20"-125,-1 0 0,1 0 15,0 0-15,0 0 0,0 0 0,19 0 16,-19 0-16,20 0 0,-20 0 0,0 0 16,0 0-16,-1 0 0,1 0 15,0 0-15,0 0 0,0 0 31,0 0 1,19 0-17,-19 0-15,0 0 0,0 0 16,0 0 0,-1 0-16</inkml:trace>
          <inkml:trace contextRef="#ctx0" brushRef="#br0" timeOffset="11096.2995">5100 635 0,'20'0'47,"0"0"-32,0 0-15,-1 0 0,21-20 0,-20 20 16,20-20-16,-1 20 0,1-20 16,0 20-16,-1 0 0,-19 0 15,0 0-15,20 0 0,-1 0 0,1 0 16,0 0-16,0 0 0,-21 0 16,1 0-16,0 0 0,0 0 0,0 0 15,0 0 1,-1 0-1,1 0-15,0 0 16,0 0 0,0 0 15,0 0 31,0 0-46,-1 0-16,1 20 16,0-20-16,0 20 15</inkml:trace>
        </inkml:traceGroup>
      </inkml:traceGroup>
    </inkml:traceGroup>
    <inkml:traceGroup>
      <inkml:annotationXML>
        <emma:emma xmlns:emma="http://www.w3.org/2003/04/emma" version="1.0">
          <emma:interpretation id="{9859137B-96BD-4ACB-A916-62AEC42A7778}" emma:medium="tactile" emma:mode="ink">
            <msink:context xmlns:msink="http://schemas.microsoft.com/ink/2010/main" type="paragraph" rotatedBoundingBox="1271,2746 9486,2499 9527,3887 1313,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9AA61C-E4B0-4865-98A4-39B1865D49C2}" emma:medium="tactile" emma:mode="ink">
              <msink:context xmlns:msink="http://schemas.microsoft.com/ink/2010/main" type="line" rotatedBoundingBox="1271,2746 9486,2499 9527,3887 1313,4134"/>
            </emma:interpretation>
          </emma:emma>
        </inkml:annotationXML>
        <inkml:traceGroup>
          <inkml:annotationXML>
            <emma:emma xmlns:emma="http://www.w3.org/2003/04/emma" version="1.0">
              <emma:interpretation id="{4D3BF321-F8C7-44A8-A10A-5D605D98F2FD}" emma:medium="tactile" emma:mode="ink">
                <msink:context xmlns:msink="http://schemas.microsoft.com/ink/2010/main" type="inkWord" rotatedBoundingBox="1271,2746 2064,2722 2103,3988 1309,4011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3535.298">397 1984 0,'20'0'0,"0"0"31,-20 20-15,0 0-16,20 0 0,-20-1 16,19 1-16,-19 0 0,20 20 0,-20-20 15,20-1-15,-20 1 0,20 20 16,0-20-16,-20 0 0,0 0 0,0-1 16,20 1-16,0 0 0,-1 0 15,-19 0-15,0 0 16,20-1-16,0-19 15,-20 20 1,20 0 0,0 0-16</inkml:trace>
          <inkml:trace contextRef="#ctx0" brushRef="#br0" timeOffset="13004.0823">99 2044 0,'0'19'16,"0"1"-1,0 0-15,0 0 0,-19-20 16,19 20-16,0 0 0,-20-1 16,20 1-16,-20 0 15,20 0-15,0 20 0,-20-20 16,20-1-16,-20-19 0,20 20 0,0 0 16,0 0-16,-20 0 15,20 0 1,0 19-1,0-19 1,-19-20 15</inkml:trace>
          <inkml:trace contextRef="#ctx0" brushRef="#br0" timeOffset="12566.6121">-119 1845 0,'139'0'62,"-119"0"-62,39 0 0,-19 0 0,0-20 16,19 20-16,21-39 0,-21 19 16,-19 20-16,0 0 0,-1 0 0,-19 0 15,0 0-15,0 0 0,0 0 16</inkml:trace>
          <inkml:trace contextRef="#ctx0" brushRef="#br0" timeOffset="12113.5831">139 1250 0,'0'20'16,"0"-1"-1,0 1-15,0 0 16,0 0-16,0 0 0,20-20 0,0 20 16,-20 0-16,0-1 0,20 1 15,-20 0-15,20 0 0,-1 0 16,-19 0-1</inkml:trace>
        </inkml:traceGroup>
        <inkml:traceGroup>
          <inkml:annotationXML>
            <emma:emma xmlns:emma="http://www.w3.org/2003/04/emma" version="1.0">
              <emma:interpretation id="{BB08BBF7-10CF-4968-AA91-0B438EC55856}" emma:medium="tactile" emma:mode="ink">
                <msink:context xmlns:msink="http://schemas.microsoft.com/ink/2010/main" type="inkWord" rotatedBoundingBox="2766,2870 3763,2840 3790,3710 2792,3739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4363.3955">1369 1746 0,'20'0'62,"20"0"-46,-20 0-16,20 0 0,-1 0 16,1 0-16,0 0 0,-1 0 0,21 0 15,-21 0-15,1 0 0,0 0 0,0 0 16,-21 0-16,1 0 0,20 0 0,-20 0 15,0 0-15,-1 0 0,1 0 16,0 0-16,0 0 16,0 0-16,0 0 0,19 0 15,-19 0 32,0 0-16,0 0-31</inkml:trace>
          <inkml:trace contextRef="#ctx0" brushRef="#br0" timeOffset="15066.4383">1846 1389 0,'-20'-20'15,"0"20"16,20 20-15,-20 0-16,20-1 16,0 1-16,0 0 0,0 20 0,0-20 0,0 19 15,0 1-15,0 0 0,0-1 0,0 1 16,0 0-16,0-1 0,0 1 16,0 0-16,0-20 0,0-1 0,0 1 15,0 0-15,0 0 0,0 20 16,0-20-16,0-1 15,0 1-15,0 0 16,0 0-16,20 0 16,-20 0-16,20-20 0,-20 19 15,20-19-15,0 0 0,-1 0 16,1 20-16,0-20 0,0 0 0,20 0 16,-1 0-16,-19 0 0,20 0 0,-20 0 15,19 0-15,-19 0 0,0 0 0,0 0 16,0 0-16,0 0 0,-1 0 15,1 0-15,0 0 0,0 0 16,0 0 0,0 0-16,-20 20 15,20-20 48</inkml:trace>
        </inkml:traceGroup>
        <inkml:traceGroup>
          <inkml:annotationXML>
            <emma:emma xmlns:emma="http://www.w3.org/2003/04/emma" version="1.0">
              <emma:interpretation id="{1F360E67-D77C-47FB-8D0F-35ED58C15629}" emma:medium="tactile" emma:mode="ink">
                <msink:context xmlns:msink="http://schemas.microsoft.com/ink/2010/main" type="inkWord" rotatedBoundingBox="4352,2877 4965,2858 5000,4023 4387,4042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7566.2984">3016 2321 0,'0'-19'16,"0"-1"-16,0 0 31,0 0-15,0 0-16,0 0 0,20 20 0,20 0 15,-20 0-15,20 0 0,-21 0 0,1-20 16,0 20-16,0-19 0,0 19 0,0 0 16,-1 0-16,1 0 0,0 0 15,0 0 1,0 0-16,0 0 31,0 0-15,-1 0-16,-19 19 62</inkml:trace>
          <inkml:trace contextRef="#ctx0" brushRef="#br0" timeOffset="17081.9472">3056 1944 0,'20'0'16,"-20"-20"-16,20 20 0,0 0 0,-20-19 0,20 19 15,-1-20-15,1 20 0,0 0 16,0 0-16,0-20 0,0 0 15,-1 20-15,1 0 0,0-20 16,0 20-16,0 0 16,0 0-1,0 0-15,-1 0 16,1 0-16,0 0 0,0 0 16,0 0-16,0 0 15,-1 0 1,1 20-16,0 0 15,-20 0-15,0 0 16,0-1-16,0 1 0,0 0 16,0 20-16,0-20 0,0 0 15,0 19-15,0-19 0,0 0 16,0 20-16,0-21 0,0 1 0,0 0 16,0 0-16,0 0 0,0 0 15,0 0-15,0-1 0,0 1 16,-20 0-16,20 0 0,-20 0 0,1 19 31,19-19-31,0 0 16,0 0-1,-20-20 17,20 20-17,-20-20 1,0 0-16,0 0 15</inkml:trace>
          <inkml:trace contextRef="#ctx0" brushRef="#br0" timeOffset="18003.7494">3116 2520 0,'0'20'46,"20"-20"-30,-1 0-16,1 0 0,0 0 16,0 0-16,0 0 0,19 0 15,-19 0-15,0 0 0,0 0 0,0 0 16,0 0-16,0 0 16,-1 0-16,1 0 15,0 0 16</inkml:trace>
          <inkml:trace contextRef="#ctx0" brushRef="#br0" timeOffset="15738.266">2957 1389 0,'20'0'63,"19"0"-63,-19 0 16,0 0-16,0 0 0,0 0 0,0 0 15,0 0-15,-1 0 0,1 0 0,0 0 16,0 0-16,0 0 0,-20 20 15,20-20-15,-1 0 0,-19 19 0,20-19 16,0 0 0,0 0-16</inkml:trace>
          <inkml:trace contextRef="#ctx0" brushRef="#br0" timeOffset="16441.3775">3374 1547 0,'-60'0'31,"20"20"-15,40 0-16,-19-20 0,19 20 16,-20 0-16,0-20 0,0 20 15,0-20-15,0 0 0,1 19 0,19 1 16,-20 0-16,20 0 16,0 0-16,-20 0 0,0 0 15,20-1-15,-20-19 0,0 20 16,0 0-16,20 0 0,0 0 15,0 0 1,-19-1 31,-1 1-47,20 0 16,0 0-1,0 0-15,0 0 16,0 0-16,0-1 15,0 1-15,0 0 16,0 0-16,0 0 16,0 0-16,0-1 15,0 1-15,0 0 0,0 0 16,0 0-16,0 0 16,0 0-16,0-1 0,0 1 15,0 0-15,0 0 16,0 0-16,0 0 0,0-1 0,0 1 15</inkml:trace>
        </inkml:traceGroup>
        <inkml:traceGroup>
          <inkml:annotationXML>
            <emma:emma xmlns:emma="http://www.w3.org/2003/04/emma" version="1.0">
              <emma:interpretation id="{9B598002-0C07-4948-9B5D-4C810E1EE2DE}" emma:medium="tactile" emma:mode="ink">
                <msink:context xmlns:msink="http://schemas.microsoft.com/ink/2010/main" type="inkWord" rotatedBoundingBox="5826,2827 6616,2803 6647,3848 5857,3872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8816.1801">4604 1686 0,'0'20'79,"0"0"-79,0 0 15,0 20-15,-20-21 0,20 21 0,0 0 16,0-20-16,-20 19 0,20-19 15,-20 20-15,20-20 0,-19-20 0,-1 39 16,20-19-16,-20 0 0,20 0 0,-20 0 16,0 19-16,20-19 15,0 0-15</inkml:trace>
          <inkml:trace contextRef="#ctx0" brushRef="#br0" timeOffset="19918.1311">4763 1329 0,'20'0'16,"-1"0"15,1 0-31,-20 40 16,0-20-1,0 0-15,20-1 0,-20 1 0,20-20 16,-20 20-16,0 0 0,20 0 0,-20 0 16,0-1-16,0 1 0,0 0 15,0 0-15,20 0 0,-20 0 16,0-1-16,0 1 0,20 0 16,-20 0-16,0 0 0,0 0 0,19 0 15,1-20-15,-20 19 0,0 1 16,0 0-16,0 0 0,0 0 0,20 0 15,0-1-15,-20 1 16,0 0-16,0 0 0,0 0 0,0 0 16,20-20-16,-20 20 15,0-1-15,20 1 0,-20 0 16,19-20-16,-19 20 0,20 0 16,0-20-1,-20 20-15,20-1 0,-20 1 16,0 0-1,20 0-15,0 0 16,-1 0 0,1 0 15,0-1-31,0 1 47,-20 0 31</inkml:trace>
        </inkml:traceGroup>
        <inkml:traceGroup>
          <inkml:annotationXML>
            <emma:emma xmlns:emma="http://www.w3.org/2003/04/emma" version="1.0">
              <emma:interpretation id="{C2FEEBC5-A09F-46AA-828B-4602E712F7FF}" emma:medium="tactile" emma:mode="ink">
                <msink:context xmlns:msink="http://schemas.microsoft.com/ink/2010/main" type="inkWord" rotatedBoundingBox="7253,2724 8115,2698 8149,3845 7288,3871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2199.2258">6072 1230 0,'0'20'63,"0"19"-48,0-19-15,0 0 0,0 20 0,0 0 16,0-1-16,0 1 0,0 0 0,0-1 16,0 1-16,0 19 0,0-39 15,0 20-15,-19 0 0,19-1 0,0 1 16,0-20-16,-20-20 0,20 40 0,-20-21 15,0 61 1,20-60-16,0 19 16,0 1-16,0-20 0,0 0 15,0 0-15,0-1 16,0 1-16,0 0 16,-20 0-16,20 0 15,0 0 16,0 0-15,0-1 0,0 1 31,-20 0-32,20 0 1</inkml:trace>
          <inkml:trace contextRef="#ctx0" brushRef="#br0" timeOffset="21433.6381">5874 1508 0,'-20'0'63,"40"0"-16,0 0-47,20 0 0,-21 0 0,1 0 15,20 0-15,-20 0 0,19 0 0,-19 0 16,20 0-16,-20 0 0,0 0 0,0 0 16,-1 0-16,1 0 0,0 0 15,0 0 1,0 0-16,0 0 16,-1 0-16,1 0 15,0 0-15,0 20 0,0-1 16,0 1-16,-1-20 15,1 20 1,0-20 15,-20 20 1,20 0-17,-20 0 1,0-1-1,0 21 1,0-20-16,0 0 16,0 0-16,0 0 0,0-1 15,0 1-15,0 0 16,0 0-16,-20 0 0,20 0 0,0-1 16,-20-19-16,20 20 0,0 0 15,0 0-15,-20-20 0,20 20 0,-19 0 16,19 0-16,0-1 15,0 1 1,0 0-16,0 0 16,0 0-16,0 0 0,0-1 15,0 1-15,0 0 16,0 0 31,19-20-47,1 0 15,0 0-15,0 0 16,0 0 0,0 0-16,0 0 15,-1-20-15,1 20 0,0 0 16,0-20 0,0 20-16,0 0 0,-20-20 0,19 20 15,1 0-15,-20-19 0,0-1 16,0 0-16,0 0 15,0 0-15,0 0 16,0 1-16,0-1 16,0 0-1,0 0-15,0 0 0,0 0 16,0 0-16,0 1 16,0-1-16,0 0 0,-20 20 0,1 0 15</inkml:trace>
        </inkml:traceGroup>
        <inkml:traceGroup>
          <inkml:annotationXML>
            <emma:emma xmlns:emma="http://www.w3.org/2003/04/emma" version="1.0">
              <emma:interpretation id="{BD932080-F3F8-4D68-8689-8C7C953B682F}" emma:medium="tactile" emma:mode="ink">
                <msink:context xmlns:msink="http://schemas.microsoft.com/ink/2010/main" type="inkWord" rotatedBoundingBox="8879,2748 9493,2730 9518,3562 8904,3580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3105.4141">7481 1547 0,'0'20'62,"0"0"-62,20-20 63,0 20-63,0-20 0,0 0 15,19 0-15,-19 0 0,20 0 16,-20 0-16,19 0 0,-19 0 0,20 0 15,20 0-15,-21 0 0,-19 0 16,0 0-16,0 0 0,0 0 16,-1 0-16,1 0 0,0 0 15,0 0 1,0 0-16,0 0 31,-1 0-15</inkml:trace>
          <inkml:trace contextRef="#ctx0" brushRef="#br0" timeOffset="23839.7375">7878 1250 0,'-20'0'15,"1"0"1,-1 0 15,20 39-15,0-19-16,0 20 0,0 297 47,0-317-47,0 0 0,0 0 15,0 20-15,0-21 0,0 1 0,0 0 16,0 0-16,0 0 16,0 0-16,0-1 0,0 1 31,0 0-16,0 0 17,0 0-17,0 0-15,0 0 47,0-1 16,0 1-63</inkml:trace>
        </inkml:traceGroup>
      </inkml:traceGroup>
    </inkml:traceGroup>
    <inkml:traceGroup>
      <inkml:annotationXML>
        <emma:emma xmlns:emma="http://www.w3.org/2003/04/emma" version="1.0">
          <emma:interpretation id="{9EBCC124-AA0F-4D37-B976-B693D96CE4C9}" emma:medium="tactile" emma:mode="ink">
            <msink:context xmlns:msink="http://schemas.microsoft.com/ink/2010/main" type="paragraph" rotatedBoundingBox="1130,4444 7897,4444 7897,6171 1130,61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460F73-45E9-4CBF-ABB6-846604DBB411}" emma:medium="tactile" emma:mode="ink">
              <msink:context xmlns:msink="http://schemas.microsoft.com/ink/2010/main" type="line" rotatedBoundingBox="1130,4444 7897,4444 7897,6171 1130,6171"/>
            </emma:interpretation>
          </emma:emma>
        </inkml:annotationXML>
        <inkml:traceGroup>
          <inkml:annotationXML>
            <emma:emma xmlns:emma="http://www.w3.org/2003/04/emma" version="1.0">
              <emma:interpretation id="{F82DE588-2CDB-4031-B0C0-8A098CA116B7}" emma:medium="tactile" emma:mode="ink">
                <msink:context xmlns:msink="http://schemas.microsoft.com/ink/2010/main" type="inkWord" rotatedBoundingBox="1130,4444 2103,4444 2103,5397 1130,5397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6323.978">258 3135 0,'20'0'16,"0"0"15,-20 20-31,0 0 16,0-1-16,0 21 0,0 0 15,0-20-15,0 19 0,0-19 0,0 0 16,0 0-16,0 20 15,0-21-15,0 21 0,0-20 0,0 0 16,0 0-16,0 0 0,0-1 16,0 1-16,0 0 0,0 0 15,0 0 1,0 0-16,0-1 16,0 1-1,0 0-15,0 0 16,20-20-1,0 20-15,-20 0 16,0-1 0,0 1-1,0 0 1,0 0 125,0 0-141</inkml:trace>
          <inkml:trace contextRef="#ctx0" brushRef="#br0" timeOffset="25292.734">-278 3452 0,'20'0'62,"0"0"-46,0 0-16,0 0 0,0 0 15,19 0-15,-19 0 0,20 0 0,0 0 16,-21 0-16,61 0 0,-41 0 0,21 0 16,0 0-16,-1 0 0,1 0 15,19 0-15,-39 0 0,19 0 0,-19 0 16,0 0-16,-1 0 0,-19 0 15,0 0-15,0 0 0</inkml:trace>
          <inkml:trace contextRef="#ctx0" brushRef="#br0" timeOffset="32310.9619">-39 3075 0,'19'0'78,"1"0"-78,0 0 16,0 0 15,0 0 0,0 0-31,-1 0 16,1 0-16,0 0 15,0 0 1,0 0-16,0 0 0,0 0 16,-1 0-1,1 0-15,0-19 16,0 19-1,0-20-15,0 20 0,-1 0 16,1 0 0,0 0-16,-20-20 31,20 20-31,0 0 16,0 0-16,-1-20 15,1 20 16,0 0 1,-20-20 30,20 20-62,0 0 0,0 0 0,-20-20 63,20 20-48</inkml:trace>
        </inkml:traceGroup>
        <inkml:traceGroup>
          <inkml:annotationXML>
            <emma:emma xmlns:emma="http://www.w3.org/2003/04/emma" version="1.0">
              <emma:interpretation id="{62EB0D59-C070-4831-8B00-B7FD14897972}" emma:medium="tactile" emma:mode="ink">
                <msink:context xmlns:msink="http://schemas.microsoft.com/ink/2010/main" type="inkWord" rotatedBoundingBox="2797,4921 3293,4921 3293,4936 2797,4936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7061.2931">1389 3433 0,'40'0'62,"-20"0"-46,0 0-16,0 0 0,19 0 0,1 0 16,0 0-16,-1 0 0,1 0 15,0 0-15,-21 0 0,1 0 16,20 0-16,0 0 31,-20 0-31,-1 0 31</inkml:trace>
        </inkml:traceGroup>
        <inkml:traceGroup>
          <inkml:annotationXML>
            <emma:emma xmlns:emma="http://www.w3.org/2003/04/emma" version="1.0">
              <emma:interpretation id="{015E13C8-DA6A-45D5-9B61-1ADE66225678}" emma:medium="tactile" emma:mode="ink">
                <msink:context xmlns:msink="http://schemas.microsoft.com/ink/2010/main" type="inkWord" rotatedBoundingBox="3849,4722 4484,4722 4484,5417 3849,5417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3467.1351">2620 3274 0,'39'0'78,"-19"-20"-62,20 20-16,-20-20 0,0 20 0,-1 0 15,21 0-15,-20 0 0,0 0 0,0 0 16,-1 0-16,1 0 0,0 0 16,0 0-1</inkml:trace>
          <inkml:trace contextRef="#ctx0" brushRef="#br0" timeOffset="34185.833">2798 3532 0,'20'0'31,"0"0"-15,0 0-16,0 0 0,-1 0 16,1 0-16,0 0 0,0 0 15,0 0-15,0 0 0,-1 0 16,1 0-1,0 0 1,0 0 15,-20 20-31,0 0 16,0-1-16,0 1 16,0 0-16,0 0 0,0 0 31,0 0-31,0-1 15,0 1 17,0 0-32,0 0 15,0 0-15,0 0 16,0-1-16,0 1 0,-20 0 16,0-20-16,0 20 15,1-20-15,-1 20 16,0-20-16,20 20 15,-20-20 1</inkml:trace>
          <inkml:trace contextRef="#ctx0" brushRef="#br0" timeOffset="35162.5772">2858 3393 0,'-20'-20'31,"0"20"-15,0 0 15,0 0 0,1 0-15,-1 20 0,20 0-16,-20-20 0,20 20 15,-20-1-15,20 1 16,-20 0-16,0 0 0,20 0 15,-20-20-15,1 20 0,-1 0 16,20-1 0,-20 1-16,0 0 15,20 0-15,-20-20 0,20 20 16,0 0-16,0-1 16,-20 1-16,1 0 15,19 0 1,0 20-16,-20-21 15,20 1-15,0 0 0,-20-20 16,20 20-16,-20-20 31</inkml:trace>
        </inkml:traceGroup>
        <inkml:traceGroup>
          <inkml:annotationXML>
            <emma:emma xmlns:emma="http://www.w3.org/2003/04/emma" version="1.0">
              <emma:interpretation id="{B2EE8003-FA43-41AD-89B3-A4B4EF242104}" emma:medium="tactile" emma:mode="ink">
                <msink:context xmlns:msink="http://schemas.microsoft.com/ink/2010/main" type="inkWord" rotatedBoundingBox="5258,4663 6568,4663 6568,5556 5258,5556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37937.9701">4564 3254 0,'0'-20'78,"20"20"-78,0 0 0,0 0 15,0 0-15,0 0 0,-1 0 0,1 0 16,0 0-16,0 0 16,0 0 15,-20 20-15,0 0-16,0 0 15,0 0-15,0-1 0,0 1 0,0 0 16,0 0-16,0 20 0,0-21 15,0 1-15,0 0 0,-20-20 0,20 20 16,0 0-16,-20 0 0,20 0 16,0-1-16,0 1 0,-20 20 15,20-20-15,-20-20 16,20 20-16,-19-1 0,19 1 16,0 0-1,0 0 1,0 0-16,0 0 0,0-1 0,0 1 15,0 0 1,0 0-16,0 0 16,0 0-16,0 0 15,19-1 1,1-19-16,0 20 16,0-20-1,0 0-15,0 0 16,-1 0-16,1 0 0,0 0 15,0 0 1,0 0 0,0 0-16,0 0 15,-1 0-15,1 0 32,0 0 30,0 0-46,-20-20-1,20 20 1,-20-19-16,20-1 16,-1 0-16,1 20 15,-20-20 16,0 0 1,20 20-32,0 0 0,-20-20 47,20 20-32,-20-20 1,20 20-1,-20-19-15,0-1 32,0 0-32,0 0 0,0 0 15,0 0 1,0 1-16,0-1 16,0 0-16,0 0 0,0 0 15</inkml:trace>
          <inkml:trace contextRef="#ctx0" brushRef="#br0" timeOffset="36734.9174">4247 3472 0,'0'20'62,"0"0"-62,0 20 16,0-20-16,0 19 0,0-19 15,0 0-15,0 20 0,0-21 16,0 1-16,0 0 16,0 0-16,0 0 15</inkml:trace>
          <inkml:trace contextRef="#ctx0" brushRef="#br0" timeOffset="36318.6828">4108 3175 0,'-20'0'63,"0"0"-47,0 0-16,1 0 15,19 19-15,0 1 16,-20 0-16,20 0 0,-20 0 15,20 0-15,-20 0 0,0 19 16,0-19-16,20 0 0,-20 20 0,1-21 16,19 1-16,0 0 15,0 20-15,-40 19 32</inkml:trace>
          <inkml:trace contextRef="#ctx0" brushRef="#br0" timeOffset="39625.4156">4128 3373 0,'0'20'94,"20"0"-94,-20 0 16,0-1-1,0 1-15,0 0 0,19 0 16,1 0-16,-20 0 16,20-20-16,-20 20 0,0-1 0,0 1 15,0 0 1,0 0 0,0 20-16,0-21 15,0 1-15,0 0 16,0 0-1,0 0-15,0 0 0,-20-1 16,0 1-16,20 20 31,0-20-15,0 0-16,0 0 16,-19-1-16,-1-19 15,20 20-15,0 0 31,0 0 1,-20-20-17,20 20-15,0 0 0</inkml:trace>
        </inkml:traceGroup>
        <inkml:traceGroup>
          <inkml:annotationXML>
            <emma:emma xmlns:emma="http://www.w3.org/2003/04/emma" version="1.0">
              <emma:interpretation id="{8F1FC3AD-51C5-4D57-B729-FDA32AE7D8FF}" emma:medium="tactile" emma:mode="ink">
                <msink:context xmlns:msink="http://schemas.microsoft.com/ink/2010/main" type="inkWord" rotatedBoundingBox="7143,4464 7877,4464 7877,5814 7143,5814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43015.7732">5795 3730 0,'0'20'16,"0"0"31,0 0-32</inkml:trace>
          <inkml:trace contextRef="#ctx0" brushRef="#br0" timeOffset="42765.8223">5795 3671 0</inkml:trace>
          <inkml:trace contextRef="#ctx0" brushRef="#br0" timeOffset="40969.0772">5735 3314 0,'0'19'0,"0"1"16,0 0 0,0 0-16,0 0 0,0 0 15,0-1-15,0 1 16,0 0-16,0 0 0,0 0 16,0 0-16,0 0 15,20-1 1</inkml:trace>
          <inkml:trace contextRef="#ctx0" brushRef="#br0" timeOffset="41765.8593">5834 3532 0,'0'-20'31,"0"0"-15,0 0-16,0 0 0,60 1 31,59-41 0,-99 60-31,0-20 0,-1 20 0,1 0 16,0 0-16,0 0 0,0-20 15,0 20-15,0 0 16,-1 0 0,1 0-16,0 0 15,0 0-15,0 0 16,0 0 0,-1 0-16,1 0 15,0 0 1,0 0-16,0 0 47,-20 20-47,20-20 15,-1 20-15,1 0 32,-20 0-1,0 0-16,0-1 1,0 1-16,0 0 16,0 0-16,0 0 0,0 0 62,0 0-62,0-1 16,0 1-16,0 0 15,0 0 1,0 0-16,0 0 16</inkml:trace>
          <inkml:trace contextRef="#ctx0" brushRef="#br0" timeOffset="40578.4725">5973 2996 0,'-20'-20'31,"40"20"1,0 0-32,0 0 15,0 0-15,0 0 16,-1 0-16,1 0 16,0 0-16</inkml:trace>
          <inkml:trace contextRef="#ctx0" brushRef="#br0" timeOffset="44203.1815">6251 3730 0,'-20'0'47,"0"0"-32,1 0 1,-1 20-16,20 0 0,0 0 16,-20 19-16,20-19 0,-20-20 0,0 20 15,0 0-15,0 20 0,1-20 0,19-1 16,-20 1-16,0 0 0,20 0 0,0 0 16,-20 0-16,0-1 0,20 1 0,-20 0 15,1-20-15,19 20 0,-20 0 0,0 0 16,20-1-16,0 1 15,0 0-15,-20-20 0,0 20 0,0 0 16,20 0 0,0 0-1</inkml:trace>
          <inkml:trace contextRef="#ctx0" brushRef="#br0" timeOffset="42359.6009">6053 3393 0,'0'20'94,"0"0"-94,0-1 0,0 21 15,0 0-15,0-20 0,0 19 0,0-19 16,-20 20-16,0-20 16,20 0-16,0 19 47</inkml:trace>
        </inkml:traceGroup>
        <inkml:traceGroup>
          <inkml:annotationXML>
            <emma:emma xmlns:emma="http://www.w3.org/2003/04/emma" version="1.0">
              <emma:interpretation id="{E6852E94-9C77-48A3-BE51-128709428F30}" emma:medium="tactile" emma:mode="ink">
                <msink:context xmlns:msink="http://schemas.microsoft.com/ink/2010/main" type="inkWord" rotatedBoundingBox="7441,5675 7897,5675 7897,6171 7441,6171"/>
              </emma:interpretation>
              <emma:one-of disjunction-type="recognition" id="oneOf16">
                <emma:interpretation id="interp16" emma:lang="" emma:confidence="0">
                  <emma:literal>2</emma:literal>
                </emma:interpretation>
                <emma:interpretation id="interp17" emma:lang="" emma:confidence="0">
                  <emma:literal>工</emma:literal>
                </emma:interpretation>
                <emma:interpretation id="interp18" emma:lang="" emma:confidence="0">
                  <emma:literal>&amp;</emma:literal>
                </emma:interpretation>
                <emma:interpretation id="interp19" emma:lang="" emma:confidence="0">
                  <emma:literal>z</emma:literal>
                </emma:interpretation>
                <emma:interpretation id="interp20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45781.2095">6033 4206 0,'0'20'15,"20"-20"-15,-1 0 0,1 0 16,0 0-16,0 0 0,0 0 16,0 0-16,0 0 0,-1 0 0,1 0 15,0 0-15,0 0 0,0 0 16,0-20-16,-1 20 0,1-19 0,0 19 16,0 0-1,0 0-15,0 0 16,-1 0-1,-19 19-15,0 1 16,0 0-16,-59 139 63,59-139-48,-20-20-15,20 20 16,-20-20-16,0 19 15,1-19-15,-1 0 0,0 0 16,0 0-16,0 0 0,0 0 16,1 0-16,-1 20 0,-20-20 0,40 20 15,-20-20-15,20 20 0,-20-20 16,0 20-16,1-20 0,19 20 16,-20-20-16,40 20 109,19-20-109,-19 0 0,0 0 16,0 0-16,20 0 0,-21 0 15,1 0-15,0 0 0,0 0 16,0 0-16,0 0 15,-1 0-15,1 0 16,0 0-16,0 0 16,0 0-1,-20 19-15,20 1 16,-1 0-16,1 0 16,0 0-1</inkml:trace>
        </inkml:traceGroup>
        <inkml:traceGroup>
          <inkml:annotationXML>
            <emma:emma xmlns:emma="http://www.w3.org/2003/04/emma" version="1.0">
              <emma:interpretation id="{94598C78-0AD6-46CF-AB04-D9C9F2DD07E1}" emma:medium="tactile" emma:mode="ink">
                <msink:context xmlns:msink="http://schemas.microsoft.com/ink/2010/main" type="inkWord" rotatedBoundingBox="7480,5119 7818,5119 7818,5496 7480,5496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44531.3309">6072 3889 0,'20'0'15,"0"0"1,0 0 0,0 0-16,0 0 0,0 0 0,-1 0 15,21 0-15,-20 0 16,0 0-16,0 0 0,-1 0 0,1 0 15,0 0-15,-20 20 0,20-20 32,0 20-32</inkml:trace>
          <inkml:trace contextRef="#ctx0" brushRef="#br0" timeOffset="44875.0536">6072 3988 0,'20'0'78,"0"20"-63</inkml:trace>
          <inkml:trace contextRef="#ctx0" brushRef="#br0" timeOffset="43437.6522">6251 3631 0</inkml:trace>
          <inkml:trace contextRef="#ctx0" brushRef="#br0" timeOffset="43656.3875">6251 3710 0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8:00.92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39868F4-9BED-461F-9DC3-03DE39814461}" emma:medium="tactile" emma:mode="ink">
          <msink:context xmlns:msink="http://schemas.microsoft.com/ink/2010/main" type="writingRegion" rotatedBoundingBox="3070,1498 19173,960 19291,4491 3188,5028"/>
        </emma:interpretation>
      </emma:emma>
    </inkml:annotationXML>
    <inkml:traceGroup>
      <inkml:annotationXML>
        <emma:emma xmlns:emma="http://www.w3.org/2003/04/emma" version="1.0">
          <emma:interpretation id="{C4F19310-EC66-49EA-B364-9077D69BBFBE}" emma:medium="tactile" emma:mode="ink">
            <msink:context xmlns:msink="http://schemas.microsoft.com/ink/2010/main" type="paragraph" rotatedBoundingBox="3070,1498 19173,960 19215,2215 3112,27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B72CA-C086-4F7F-860D-21B7F3182060}" emma:medium="tactile" emma:mode="ink">
              <msink:context xmlns:msink="http://schemas.microsoft.com/ink/2010/main" type="inkBullet" rotatedBoundingBox="3093,2188 3947,2159 3948,2193 3095,2222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0 43 0,'40'-20'94,"19"20"-79,21-20-15,-41 20 0,41 0 0,-21 0 16,1 0-16,39 0 0,-40 0 0,-19 0 15,20 0-15,-21 0 0,1 0 0,0 0 16,-20 0-16,-1 0 0,1 0 16</inkml:trace>
      </inkml:traceGroup>
      <inkml:traceGroup>
        <inkml:annotationXML>
          <emma:emma xmlns:emma="http://www.w3.org/2003/04/emma" version="1.0">
            <emma:interpretation id="{312FF15B-E977-47B1-A0BC-5E913AA59499}" emma:medium="tactile" emma:mode="ink">
              <msink:context xmlns:msink="http://schemas.microsoft.com/ink/2010/main" type="line" rotatedBoundingBox="5343,1422 19173,960 19215,2215 5384,2677"/>
            </emma:interpretation>
          </emma:emma>
        </inkml:annotationXML>
        <inkml:traceGroup>
          <inkml:annotationXML>
            <emma:emma xmlns:emma="http://www.w3.org/2003/04/emma" version="1.0">
              <emma:interpretation id="{4A553DD4-CDE0-4541-9DB5-111CA5CB43B3}" emma:medium="tactile" emma:mode="ink">
                <msink:context xmlns:msink="http://schemas.microsoft.com/ink/2010/main" type="inkWord" rotatedBoundingBox="5360,1931 6153,1905 6171,2439 5377,246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781.1049">2282 221 0,'0'20'16,"0"0"31,20-20-32,0 0 1,0 0-16,-1 0 0,1 0 0,20 0 16,-20 0-16,0 0 15,-1 0-15,1 0 0,0 0 16,0 0-16,0 0 16,0 0-16,0 0 15,-1 0-15,1 0 0,20 0 16,0 0-1,-21 0-15,21 0 16,-20 0-16,0 0 0,0 0 0,-1 0 16,1 0-16,0 0 15,0 0 1,0 0-16,0 0 16,0 0-16,-1 0 15,1 0-15,0 0 31,0 0-15,0 0 62</inkml:trace>
          <inkml:trace contextRef="#ctx0" brushRef="#br0" timeOffset="1531.1931">2500-255 0,'20'0'110,"0"0"-95,0 0 1,0 0 78,0 0-94</inkml:trace>
          <inkml:trace contextRef="#ctx0" brushRef="#br0" timeOffset="1671.7928">2619-255 0,'20'0'0,"0"0"0,0 0 16,0 0-1,0 0 1</inkml:trace>
        </inkml:traceGroup>
        <inkml:traceGroup>
          <inkml:annotationXML>
            <emma:emma xmlns:emma="http://www.w3.org/2003/04/emma" version="1.0">
              <emma:interpretation id="{98F143DF-91EF-4640-8E88-F46E88AFB3CB}" emma:medium="tactile" emma:mode="ink">
                <msink:context xmlns:msink="http://schemas.microsoft.com/ink/2010/main" type="inkWord" rotatedBoundingBox="7421,1689 7991,1670 8011,2276 7442,229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859.044">4346 63 0,'0'20'62,"20"-20"-46,-1 0-1,1 0-15,0 0 0,0 0 0,20 0 16,-21 0-16,21 0 0,-20 0 16,0 0-16,0 0 15,0 0-15,-1 0 16,1 0-16,0 0 0,0 0 31,0 0-31,0 0 16,-1 0-16,1 0 0,0 0 15,0 0-15,0 0 16,0 0 15,0 0-31</inkml:trace>
          <inkml:trace contextRef="#ctx0" brushRef="#br0" timeOffset="3843.5324">4425-493 0,'20'0'63,"0"0"-47,0 0-16,-1 0 0,1 0 15,0 0-15,0 0 0,0 0 0,0 0 16,0 0-16,-1 0 0,21 0 0,-20 0 15,0 0-15,0 0 0,-1 0 16,1 0-16,0 0 0</inkml:trace>
          <inkml:trace contextRef="#ctx0" brushRef="#br0" timeOffset="4312.2502">4485-275 0,'0'20'16,"0"0"0,0 0 15,19-20-15,21 0-1,-20 0-15,0 0 0,0 0 16,0 0-16,-1 0 0,1 0 0,0 0 15,0 0-15,0 0 16</inkml:trace>
          <inkml:trace contextRef="#ctx0" brushRef="#br0" timeOffset="4905.9241">4901 83 0</inkml:trace>
        </inkml:traceGroup>
        <inkml:traceGroup>
          <inkml:annotationXML>
            <emma:emma xmlns:emma="http://www.w3.org/2003/04/emma" version="1.0">
              <emma:interpretation id="{415E6E66-9839-4435-B20A-F41ED3F5BD2D}" emma:medium="tactile" emma:mode="ink">
                <msink:context xmlns:msink="http://schemas.microsoft.com/ink/2010/main" type="inkWord" rotatedBoundingBox="9393,1667 10037,1645 10064,2425 9419,244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530.7176">6429-156 0,'0'20'47</inkml:trace>
          <inkml:trace contextRef="#ctx0" brushRef="#br0" timeOffset="7437.0359">6429-175 0,'0'19'31</inkml:trace>
          <inkml:trace contextRef="#ctx0" brushRef="#br0" timeOffset="7390.1691">6449-314 0,'-20'-20'31,"20"40"31,0 0-46,0-1-16,0 1 16,0 0-16,0 0 46,0 0-46,0 0 16</inkml:trace>
          <inkml:trace contextRef="#ctx0" brushRef="#br0" timeOffset="6124.5907">6310-334 0,'0'20'16,"0"19"-16,0-19 0,0 0 0,0 0 15,0 0-15,0 0 0,0-1 0,20 21 16,-20 0-16,20-1 0,-20-19 0,0 20 16,20-20-16,-20 20 0,20-21 15,-20 1-15,20 20 0,-20-20 16,19 0-16,-19-1 16,0 1-16</inkml:trace>
          <inkml:trace contextRef="#ctx0" brushRef="#br0" timeOffset="5952.7021">6350-513 0,'-20'0'0,"0"20"15,20 0 1,0 0-16,0 0 16</inkml:trace>
          <inkml:trace contextRef="#ctx0" brushRef="#br0" timeOffset="6921.4148">6469-334 0,'0'-20'31,"0"0"-31,0 0 31,0-19-15,20 39-1,0 0-15,19 0 0,1 0 0,-20 0 16,20-20-16,-21 20 0,21-20 16,-20 20-16,0-20 0,0 20 0,0 0 15,-1 0-15,1 0 0,0 0 16,0 0-16,0 0 0,0 0 16,-1 0-1,1 20 32,-20 0-47,0 0 0,0-1 16,0 21-16,0-20 0,0 0 0,0 0 15,0 0-15,0 19 0,0-19 16,0 0-16,0 0 0,0 0 0,0-1 16,0 1-16,0 0 15,0 0-15,0 0 0,0 0 16,-20-20-1,20 19-15,0 1 16,0 0 0,0 0-16,-19-20 15,19 20-15,-20-20 0,20 20 16,0 0 0,-20-1-16,0 1 15,20 0 1,-20-20 46</inkml:trace>
          <inkml:trace contextRef="#ctx0" brushRef="#br0" timeOffset="8593.2121">6568 241 0,'80'0'78,"-61"0"-78,1 0 0,0 0 16,0 0-16,0 0 16,0 0-16,0 0 31</inkml:trace>
          <inkml:trace contextRef="#ctx0" brushRef="#br0" timeOffset="8140.0822">6648-275 0,'0'-19'46,"19"19"-30,-19 19 31,0 1-31,0 0-16,20 0 15,0 0-15,-20 0 31,20-1 1,0 1-32,0 0 15,0-20 1,-1 0 0,1 0-1,0 0 1</inkml:trace>
        </inkml:traceGroup>
        <inkml:traceGroup>
          <inkml:annotationXML>
            <emma:emma xmlns:emma="http://www.w3.org/2003/04/emma" version="1.0">
              <emma:interpretation id="{39C82A70-C9C9-4408-AEFF-EB0B0BB66F57}" emma:medium="tactile" emma:mode="ink">
                <msink:context xmlns:msink="http://schemas.microsoft.com/ink/2010/main" type="inkWord" rotatedBoundingBox="11410,1390 12424,1356 12461,2440 11446,247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9311.911">8414-791 0,'-20'0'47,"60"0"0,-1 0-47,1 0 0,19 0 15,-19 0-15,0 0 0,0 0 0,-1 0 16,1 0-16,-20 0 0,19 0 0,-19 0 16,0 0-1,0 0-15,0 0 0,0 0 16</inkml:trace>
          <inkml:trace contextRef="#ctx0" brushRef="#br0" timeOffset="9812.3294">8711-76 0,'0'20'16</inkml:trace>
          <inkml:trace contextRef="#ctx0" brushRef="#br0" timeOffset="9749.324">8850-791 0,'-20'0'31,"1"0"-31,-1 20 16,0 0-16,20 0 0,0 20 0,0-21 16,0 21-16,0-20 0,-20 20 0,20-1 15,-20 1-15,20 0 0,0-20 0,0 19 16,0-19-16,0 20 0,-20-20 0,20 0 15,0-1-15,0 1 0,0 0 16,0 0-16,0 0 0,0 0 16,0-1 15,0 1-15,0 0-1,0 0 1,0 0-1</inkml:trace>
          <inkml:trace contextRef="#ctx0" brushRef="#br0" timeOffset="10754.0386">8334-235 0,'0'-20'47,"0"0"-32,0 1-15,20 19 31,0 0-31,0 0 0,20 0 16,-21 0-16,1 0 0,20 0 0,-20 0 16,0 0-16,-1 0 0,21 0 0,0 0 15,-20 0-15,0 0 0,-1 0 16,1 0-16,0 0 16,0 0-16,0 0 15,0 0-15,-1 0 0,1 0 16,0 0-16,0 0 15,0 0 1,0 0-16,0 0 16,-1 0-16,1 0 15,0 0 17,0 0-32,0 0 15,0 0 1,-20 19-1,0 21-15,0 99 47,0-80-31,0-19-16,-20-40 16,20 20-16,0 0 0,0 0 0,-20-20 15,20 20-15,-20-20 0,20 19 0,0 1 16,0 0-1,0 0 1,0 0-16,-20-20 16,20 20-1</inkml:trace>
          <inkml:trace contextRef="#ctx0" brushRef="#br0" timeOffset="11535.2248">8394 221 0,'0'20'47,"20"-20"-31,0 0-1,-1 0-15,21 0 16,-20 0-16,0 0 0,0 0 16,19 0-16,-19 0 0,0 0 0,20 0 15,-1 0-15,-19 0 0,20 0 16,-20 0-16,19 0 0,-19 0 16,20 0-16,-20 0 0,20 0 0,-21 0 15,1 0-15,0 0 16,0 0-16,0 0 0,0 0 0,-1 0 15,1 0 1,0 0-16,0 0 16,0 0-1,0 0-15,-1 0 16,1 0 62,0 0-62,0 0-1,0 0-15,0 0 16,0 0 0,-1 0-1,1 20 32</inkml:trace>
        </inkml:traceGroup>
        <inkml:traceGroup>
          <inkml:annotationXML>
            <emma:emma xmlns:emma="http://www.w3.org/2003/04/emma" version="1.0">
              <emma:interpretation id="{D51FA03A-2C83-49CF-86CD-5B0922F9E606}" emma:medium="tactile" emma:mode="ink">
                <msink:context xmlns:msink="http://schemas.microsoft.com/ink/2010/main" type="inkWord" rotatedBoundingBox="13395,1153 14134,1129 14172,2276 13434,2301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3623.3584">10398-215 0,'-20'20'16,"20"0"-16,0-1 0,0 1 0,0 0 15,0 0-15,0 39 16,-39-19 15,39-20-15,0 0-16,0 0 31,0 0-15,0-1-1,0 1 1</inkml:trace>
          <inkml:trace contextRef="#ctx0" brushRef="#br0" timeOffset="13185.8585">10339-612 0,'-20'20'15,"59"-20"64,1 0-79,0 0 15,-1 0-15,-19 0 0,20 0 16,0 0-16,-20 0 0,-1 0 15,1 0-15,0 0 16,0 0-16,0 0 16</inkml:trace>
          <inkml:trace contextRef="#ctx0" brushRef="#br0" timeOffset="12717.1482">10418-1029 0,'20'0'78,"0"0"-78,-1 0 0,1 0 15,0 20-15,0-20 16,0 0-16,0 20 0,0 0 0,-20 0 16,19-20-16,1 0 15,0 0-15,0 0 0,0 19 16,0-19 0,-20 20-16</inkml:trace>
          <inkml:trace contextRef="#ctx0" brushRef="#br0" timeOffset="14435.7797">10735-314 0,'20'0'47,"0"0"-31,0 0-1,20 0 1,-21 0-1,1 0-15,0 0 16,-20 20-16,20-20 16,0 19-16,0 1 15,-20 0-15,20-20 16,-20 20-16,0 0 16,0 0-16,0-1 15,0 1-15,19-20 0,1 20 31,0 0-31,0 0 63,-20 0-47,20-1 77,-20 1-93</inkml:trace>
        </inkml:traceGroup>
        <inkml:traceGroup>
          <inkml:annotationXML>
            <emma:emma xmlns:emma="http://www.w3.org/2003/04/emma" version="1.0">
              <emma:interpretation id="{8A65D204-34F3-4B25-935F-A421CBD24268}" emma:medium="tactile" emma:mode="ink">
                <msink:context xmlns:msink="http://schemas.microsoft.com/ink/2010/main" type="inkWord" rotatedBoundingBox="14845,1123 15894,1088 15934,2281 14885,2316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5411.7729">11767-572 0,'20'0'78,"0"0"-78,0 0 0,20 0 15,19 0-15,20 0 0,-19 0 0,-1 0 16,1 0-16,0 0 0,19 0 0,-20 0 16,-19 0-16,20 0 0,-40 0 0,-1 0 15,1 0-15,0 0 16,0 0-16,-20-20 0,20 20 15,-20-20-15</inkml:trace>
          <inkml:trace contextRef="#ctx0" brushRef="#br0" timeOffset="16224.2054">12129-1068 0,'0'19'47,"0"1"-47,0 20 16,0-20 0,0 19-16,0-19 0,0 20 0,0-20 15,0 0-15,0 39 0,0-19 0,0 19 16,0-19-16,0 0 0,0 0 0,0-1 15,0 1-15,0 0 0,0-1 0,0-19 16,0 0-16,0 20 0,0-20 0,0-1 16,0 1-16,0 20 0,0-20 15,0 0-15,0-1 0,0 1 16,0 0-16,20 0 16,-20 0-16,0 0 15,20-20-15,0 19 16,-1 1-16,1 0 15,0 0-15,-1 0 0,1-20 16,0 0-16,-1 0 0,1 0 16,0 0-16,19 0 0,-39 20 0,40-20 15,-21 20-15,1-20 0,0 0 0,19 0 16,1 0-16,-21 0 0,1 19 16,0-19-16,0 0 0,-1 0 15,1 0-15,0 0 0,-1 0 16,1 0-16,0 0 0,-1 0 47,1 0-47,0 0 15</inkml:trace>
        </inkml:traceGroup>
        <inkml:traceGroup>
          <inkml:annotationXML>
            <emma:emma xmlns:emma="http://www.w3.org/2003/04/emma" version="1.0">
              <emma:interpretation id="{7FF42EA0-3648-4AF2-8B88-C8CE0E46EA38}" emma:medium="tactile" emma:mode="ink">
                <msink:context xmlns:msink="http://schemas.microsoft.com/ink/2010/main" type="inkWord" rotatedBoundingBox="16731,1098 17489,1072 17522,2062 16764,2088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7052.2704">13672-691 0,'0'19'78,"0"1"-78,0 0 0,0 20 16,0-20-16,0 19 0,0-19 0,0 0 16,0 0-16,0 0 0,0 0 0,0 19 15,0-19-15,0 0 0,0 0 0,0 0 16,0 0-16,0-1 0,0 1 0,0 0 16,0 0-16</inkml:trace>
          <inkml:trace contextRef="#ctx0" brushRef="#br0" timeOffset="17755.3622">13851-1088 0,'20'20'47,"-20"-1"-32,0 1-15,20-20 0,-1 20 0,1-20 16,20 60-16,-20-41 0,-20 1 15,20 20-15,0 0 0,-1-20 0,1 19 16,0 1-16,0 19 0,0-19 16,0 0-16,-1 0 0,1 19 0,0-19 15,0-40-15,-20 39 0,20-19 0,0 20 16,-1-20-16,-19 0 0,20 0 16,0-1-16,-20 1 15,20 0 1,-20 0-1,20 0-15,0 0 16,0-20-16,-1 19 16,-19 1-1,0 0 32</inkml:trace>
        </inkml:traceGroup>
        <inkml:traceGroup>
          <inkml:annotationXML>
            <emma:emma xmlns:emma="http://www.w3.org/2003/04/emma" version="1.0">
              <emma:interpretation id="{6EC02AC8-AEDB-4037-9416-0EF48D1A867C}" emma:medium="tactile" emma:mode="ink">
                <msink:context xmlns:msink="http://schemas.microsoft.com/ink/2010/main" type="inkWord" rotatedBoundingBox="18363,1118 19178,1090 19215,2215 18400,2243"/>
              </emma:interpretation>
              <emma:one-of disjunction-type="recognition" id="oneOf8">
                <emma:interpretation id="interp8" emma:lang="" emma:confidence="0">
                  <emma:literal>1</emma:literal>
                </emma:interpretation>
                <emma:interpretation id="interp9" emma:lang="" emma:confidence="0">
                  <emma:literal>|</emma:literal>
                </emma:interpretation>
                <emma:interpretation id="interp10" emma:lang="" emma:confidence="0">
                  <emma:literal>l</emma:literal>
                </emma:interpretation>
                <emma:interpretation id="interp11" emma:lang="" emma:confidence="0">
                  <emma:literal>I</emma:literal>
                </emma:interpretation>
                <emma:interpretation id="interp12" emma:lang="" emma:confidence="0">
                  <emma:literal>丨</emma:literal>
                </emma:interpretation>
              </emma:one-of>
            </emma:emma>
          </inkml:annotationXML>
          <inkml:trace contextRef="#ctx0" brushRef="#br0" timeOffset="19077.6936">15280-711 0,'20'0'94,"19"0"-78,-19 0-16,20 0 0,-20 0 0,-1 0 15,1 0-15,20 0 0,-20 0 0,19 0 16,-19 0-16,0 0 0,0 0 0,0 0 16,0 0-16,0 0 0,-1 0 0,1 0 15,0 0 1,0 0 62,-20 20-78,0-1 16,0 1-1,0 0-15,0 0 16,0 0-16,0 0 0,0 0 0,0-1 15,0 1-15,0 20 0,0-20 16,0 0-16,-20-1 0,20 1 0,0 0 16,0 0-16,0 0 0,0 0 15,0 0-15,0-1 0,0 21 16,0-20-16,0 0 0,0 0 16,0-1-16,0 1 15,0 0-15,0 0 16,0 0-16,0 0 0,20-1 15,0-19-15,0 0 16,-1 0-16,-19 20 0,20-20 16,0 0-16,0 0 0,0 0 15,0 0-15,-1 0 0,1 0 16,0 0 0,0 0-16,0 0 0,0 0 15,0 0-15,-20-20 31,19 20-31,-19-19 0,20 19 0,-20-20 32,20 20-17,-20-20-15,0 0 0,0 0 16,0 0 93,0 1-109,0-1 32</inkml:trace>
          <inkml:trace contextRef="#ctx0" brushRef="#br0" timeOffset="20100.3353">15478-1068 0,'0'19'63,"0"1"-63,0 0 0,0 20 15,0-20-15,0-1 0,0 1 0,0 0 16,0 0-16,0 0 0,0 20 16,0-21-16,0 1 0,0 0 15,0 0-15,0 0 0,0 0 0,-20-1 16,20 21-16,-20-20 0,20 0 16,0 0-16,0 0 0,0 19 15,0-19-15,0 0 0,-19 0 0,19 0 16,0-1-16,-20 1 0,20 0 15,-20 0-15,20 0 0,0 0 16,0 0 0,0-1-16,0 1 15,0 0-15,0 0 0,0 0 0,0 0 16,0-1-16,0 1 0,0 0 16,0 0-16,0 0 15,0 0-15,0-1 16,0 1-1,-20 0 1,20 0 0,-20-20-1,20 20 1,0 0 31</inkml:trace>
        </inkml:traceGroup>
      </inkml:traceGroup>
    </inkml:traceGroup>
    <inkml:traceGroup>
      <inkml:annotationXML>
        <emma:emma xmlns:emma="http://www.w3.org/2003/04/emma" version="1.0">
          <emma:interpretation id="{7F83CF2E-7408-474D-951F-7AFBB5E5AC4C}" emma:medium="tactile" emma:mode="ink">
            <msink:context xmlns:msink="http://schemas.microsoft.com/ink/2010/main" type="paragraph" rotatedBoundingBox="5670,3511 14677,3439 14688,4731 5681,48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87D7C34-63C2-4F0C-B410-59E42015E42A}" emma:medium="tactile" emma:mode="ink">
              <msink:context xmlns:msink="http://schemas.microsoft.com/ink/2010/main" type="line" rotatedBoundingBox="5670,3511 14677,3439 14688,4731 5681,4803"/>
            </emma:interpretation>
          </emma:emma>
        </inkml:annotationXML>
        <inkml:traceGroup>
          <inkml:annotationXML>
            <emma:emma xmlns:emma="http://www.w3.org/2003/04/emma" version="1.0">
              <emma:interpretation id="{D608DBA8-E239-4463-9AF4-F8C17D59B9C4}" emma:medium="tactile" emma:mode="ink">
                <msink:context xmlns:msink="http://schemas.microsoft.com/ink/2010/main" type="inkWord" rotatedBoundingBox="5672,3734 6446,3728 6453,4576 5679,4582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3771.9626">3175 1571 0,'0'-20'15,"0"40"64,0 0-79,0-1 0,0 21 0,0 0 15,0 0-15,0-1 0,0 1 16,0-20-16,0 19 0,0 1 0,0-20 15,0 0-15,0 20 0,0-21 0,0 1 16,0 0-16,0 0 0,0 0 16,0 39-16,0-39 15,0 0-15,0 0 0,0 0 16,0 0-16,0-1 0,0 1 16,0 0-1,0 0 16,0 0 1,0 0-17,0-1 1</inkml:trace>
          <inkml:trace contextRef="#ctx0" brushRef="#br0" timeOffset="23068.8659">2580 1868 0,'20'0'78,"-1"0"-78,21 0 0,-20 0 16,0 0-16,59 0 0,-39 0 16,-20 0-16,19 0 0,1 0 0,0 0 15,-1 0-15,1 0 0,-20 0 0,20 0 16,-1 0-16,-19 0 0,0 0 16,0 0-16,0 0 0,-1 0 0,1 0 15,0 0 1,0 0-16,0 0 15,0 0-15,0 0 16</inkml:trace>
          <inkml:trace contextRef="#ctx0" brushRef="#br0" timeOffset="23818.8321">3175 2384 0</inkml:trace>
        </inkml:traceGroup>
        <inkml:traceGroup>
          <inkml:annotationXML>
            <emma:emma xmlns:emma="http://www.w3.org/2003/04/emma" version="1.0">
              <emma:interpretation id="{3CA6F09E-3808-4079-BFB4-C9C9174ACC0A}" emma:medium="tactile" emma:mode="ink">
                <msink:context xmlns:msink="http://schemas.microsoft.com/ink/2010/main" type="inkWord" rotatedBoundingBox="7916,3731 8429,3727 8438,4781 7924,4785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7053.0232">4842 1908 0,'0'20'31,"0"0"-31,0 0 0,0 0 16,0-1-16,0 1 0,0 0 15,0 0-15,0 0 16,0 0-16,0-1 0,0 1 0,0 0 16,0 0-16,0 0 0,0 20 15,0-21-15,0 1 0,0 0 16,0 0-16,0 0 0,0 0 16,0-1-1</inkml:trace>
          <inkml:trace contextRef="#ctx0" brushRef="#br0" timeOffset="26601.8607">5100 1650 0,'0'20'62,"-20"-20"-62,0 20 16,0-20-16,20 20 0,-20 0 0,1-1 15,-1 1-15,20 0 0,-20 0 0,0-20 16,20 20-16,0 0 16,0-1-16,-20 1 31,0 0-16,1-20-15,19 20 16,0 0-16,0 0 16,0 0-1,-20-20 1,20 19 0</inkml:trace>
          <inkml:trace contextRef="#ctx0" brushRef="#br0" timeOffset="27771.6565">4901 2047 0,'20'-20'0,"0"0"16,0 20-16,-20-19 0,20 19 16,0-20-16,-1 20 0,1 0 0,0-20 15,0 20-15,0 0 16,0 0-16,-20-20 0,20 20 0,-1 0 15,-19-20-15,20 20 0,0 0 16,0 0 0,0 0-16,0 0 15,-1 0 1,1 0 0,0 0 15,0 20-16,-20 0 1,0 0 0,0 0-16,0-1 0,0 1 15,0 0-15,0 0 0,0 20 16,0-21-16,0 1 0,0 0 0,0 20 16,0-20-16,0 19 15,0-19-15,0 40 0,0-40 16,0 19-16,0-19 0,0 0 15,0 0-15,0 0 0,0-1 16,0 1-16,0 0 16,0 0-16,0 0 15,-20-20 32,20 20-31</inkml:trace>
          <inkml:trace contextRef="#ctx0" brushRef="#br0" timeOffset="26146.8366">4822 1610 0,'20'0'79,"0"-19"-79,0 19 15,19-20-15,-19 20 0,20-20 16,-1 20-16,-19 0 0,20 0 0,-20 0 15,0 0-15,0 0 0,-1 0 0,1 0 16,0 0-16,0 0 16</inkml:trace>
          <inkml:trace contextRef="#ctx0" brushRef="#br0" timeOffset="28256.0327">4941 2345 0,'0'-20'16,"0"0"-16,0 0 0,0 0 16,20 1-16,0 19 0,0 0 15,138-80 16,-158 60-31,20 20 16,0 0-16,0 0 16,0 0-16,0 0 31,-1 0-15</inkml:trace>
          <inkml:trace contextRef="#ctx0" brushRef="#br0" timeOffset="28677.8641">5040 2424 0,'0'20'62,"20"-20"-62,0 0 0,0 0 16,0 0-16,0 0 0,-1 0 16,21 0-16,-20 0 0,0 0 15,39 0 1,-19 0-1</inkml:trace>
        </inkml:traceGroup>
        <inkml:traceGroup>
          <inkml:annotationXML>
            <emma:emma xmlns:emma="http://www.w3.org/2003/04/emma" version="1.0">
              <emma:interpretation id="{755CE0A4-C450-4B9B-B922-CF5DB08A1ADA}" emma:medium="tactile" emma:mode="ink">
                <msink:context xmlns:msink="http://schemas.microsoft.com/ink/2010/main" type="inkWord" rotatedBoundingBox="9917,3477 10789,3470 10799,4678 9927,4685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31037.056">7243 1551 0,'0'20'78,"0"0"-63,0-1-15,0 21 0,0 0 0,0 0 16,0-1-16,20 1 0,-20 0 0,20-1 16,-20-19-16,0 20 0,0-20 0,0 19 15,0 1-15,0 0 0,0-20 0,0 19 16,0-19-16,0 20 0,0 0 15,0-21-15,0 1 16,0 0-16,0 0 0,0 0 16,0 0-16,0-1 15,19 1-15,-19 0 0,0 0 0,0 0 16,0 0 0,0-1-1</inkml:trace>
          <inkml:trace contextRef="#ctx0" brushRef="#br0" timeOffset="30396.4871">7580 1690 0</inkml:trace>
          <inkml:trace contextRef="#ctx0" brushRef="#br0" timeOffset="30349.6047">7680 1333 0,'0'-20'31,"0"0"0,-20 20-15,0 0-16,0 0 0,0 0 0,0 0 15,0 0-15,1 20 0,-1-20 0,0 20 16,0-20-16,0 0 16,0 0-1,1 0-15,-1 20 0,0-20 0,0 19 16,0-19-16,0 0 0,0 0 16,1 0-16,-1 0 0,0 20 0,0-20 15,20 20 1,-20-20-16,20 20 15,-20-20-15,1 0 16,-1 0 0,0 20-16,0-20 0,0 0 15,20 20-15,-20-20 0,0 19 16,1-19 46,-1 0-62,0 0 16,20 20-16,-20-20 0,20 20 16,-20-20-16,20 20 15,-20-20-15,1 0 16,-1 0-16,20 20 16,-20-20 30,0 0-30,0 20-16,20-1 16,0 1 15,0 0 31,0 0-62,0 0 47,40-20-31,-20 0-16,19 0 16,1 0-16,-20 0 0,20 0 15,-21 0-15,1 0 0,0 0 0,0 0 16,0 0-16,0 0 0,0 0 0,-1 0 15,1 0-15,0 0 32,0 0-17,0 0 1,0 0-16,-1 0 16,1 0 124,0 0-140,0 0 0,0 0 16,0 0-16,0 0 15,-1 0-15,1 0 16,0 0-16,0 0 0,0 0 16,0 0 15,-1 0-15</inkml:trace>
          <inkml:trace contextRef="#ctx0" brushRef="#br0" timeOffset="29271.6251">7680 1353 0,'0'-20'0</inkml:trace>
        </inkml:traceGroup>
        <inkml:traceGroup>
          <inkml:annotationXML>
            <emma:emma xmlns:emma="http://www.w3.org/2003/04/emma" version="1.0">
              <emma:interpretation id="{ECEDE2F1-15C4-43C0-BE66-E394BB68C350}" emma:medium="tactile" emma:mode="ink">
                <msink:context xmlns:msink="http://schemas.microsoft.com/ink/2010/main" type="inkWord" rotatedBoundingBox="11826,3551 12574,3544 12584,4720 11835,4726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32083.896">8731 1372 0,'40'0'63,"0"0"-63,-1 20 0,21-20 0,-20 0 15,19 0-15,-19 0 0,39 0 0,-59 0 16,59 0-16,-59 0 0,0 0 15,0 0-15,0 0 0,0 0 16,-1 20 31</inkml:trace>
          <inkml:trace contextRef="#ctx0" brushRef="#br0" timeOffset="33599.3828">8930 1610 0,'20'0'16,"-1"0"47,-19 20-63,0 0 0,0 0 15,0 20-15,0-1 0,0 1 0,0 0 16,0-1-16,0-19 0,0 20 15,0-20-15,0 20 0,0-1 16,0-19-16,0 20 0,-19-20 0,19 19 16,-20-39-16,20 40 0,-20-20 0,20 20 15,-20-21-15,0 1 0,20 0 0,0 0 32,0 0-17,0 0-15,0-1 16,0 1-1,-20 0-15,0-20 79,20 20-79,-19-20 15</inkml:trace>
          <inkml:trace contextRef="#ctx0" brushRef="#br0" timeOffset="32943.2122">9088 1888 0,'0'20'79,"20"-20"-64,0 0-15,0 0 16,20 0-16,-21 0 0,1 0 0,20 0 15,-20 0-15,20 0 16,-21 0-16,1 0 0,0 0 0,0 0 16,0 20 31,0 0-32,-20 0-15,19 0 16,1-1 15,-20 1-31,0 0 16,0 0-1,0 0 17,0 0-17,0-1-15,0 1 0,0 0 16,0 20-16,0-20 0,0 0 15,-20-1-15,20 1 0,-19 0 0,-1 0 16,20 0-16,-20-20 0,20 20 16,0-1-16,-20 1 0,20 0 15,-20-20-15,20 20 16,-20-20-16,20 20 0,-19 0 16,19-1-1,-20-19 1,0 20-16,20 0 15,-20-20 1</inkml:trace>
        </inkml:traceGroup>
        <inkml:traceGroup>
          <inkml:annotationXML>
            <emma:emma xmlns:emma="http://www.w3.org/2003/04/emma" version="1.0">
              <emma:interpretation id="{413DDB02-C028-4E35-BB49-E4D560BC020F}" emma:medium="tactile" emma:mode="ink">
                <msink:context xmlns:msink="http://schemas.microsoft.com/ink/2010/main" type="inkWord" rotatedBoundingBox="13349,3534 14678,3524 14686,4476 13357,4486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36404.9943">10854 1571 0,'0'-20'47,"20"20"-31,0 0-1,0 0-15,0 0 16,0 0-16,0 0 0,-1 0 16,1 0-16,0 0 0,0 0 0,0 0 15,0 0-15,-1 0 16,1 0 0,0 20-16,0 0 0,0-20 15,0 19 1,0 1-1,-20 0 1,0 0-16,0 0 0,0 0 16,0 0-16,0-1 15,0 1-15,0 0 16,0 0-16,0 0 16,0 0-1,0-1 1,0 1-1,0 0-15,-20 0 16,0 0-16,20 0 0,-20 0 16,20-1-16,0 1 0,-20 0 0,0-20 15,20 20-15,0 0 16,-20 0-16,20-1 0,0 1 0,-19-20 16,19 20-16,0 0 46,0 0-30,0 0-16,0 0 16,0-1-1,0 1-15,19-20 16,1 0-16,0 0 0,0 0 16,0 0-16,0 0 0,138 0 46,-138 0-46,0 0 16,0 0 15,0 0-15,0 0-16,0 0 16,-1 0-1,1 0 1,0 0 31,0 0-32,0 0 17,-20-20 14,0 1-30,0-1-16,0 0 0,0 0 16</inkml:trace>
          <inkml:trace contextRef="#ctx0" brushRef="#br0" timeOffset="36451.8705">11589 2107 0,'0'-40'0,"0"20"16,0 0-16</inkml:trace>
          <inkml:trace contextRef="#ctx0" brushRef="#br0" timeOffset="34858.2922">10616 1353 0,'0'19'63,"0"1"-48,0 20-15,-39 0 0,39-21 0,0 1 16,-20 20-16,0-40 0,0 20 0,0 19 15,0 1-15,1 0 0,-21-20 0,20 19 16,0-19-16,0 0 0,1 0 0,19 0 16,-20 0-16,0-1 15,20 1-15,-20-20 16,0 0 0</inkml:trace>
          <inkml:trace contextRef="#ctx0" brushRef="#br0" timeOffset="35295.7265">10517 1690 0,'40'20'47,"-20"19"-47,-20-19 0,0 0 16,20 0-16,-20 0 0,0 0 0,0-1 15,0 1-15,0 20 0,19-20 16,-19 0-16,20 19 0,-20 1 0,0 0 16,0-20-16,0-1 0,0 21 0,0 0 15,0 0-15,0-21 0,0 1 0,0 0 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8:22.41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D56867B-327A-44E5-A381-FBE8BDF9DC60}" emma:medium="tactile" emma:mode="ink">
          <msink:context xmlns:msink="http://schemas.microsoft.com/ink/2010/main" type="inkDrawing" rotatedBoundingBox="3174,4182 3730,4202 3729,4221 3173,4200" shapeName="Other">
            <msink:destinationLink direction="with" ref="{9EC98359-ADDC-4B5E-A639-78D0981C8DDD}"/>
          </msink:context>
        </emma:interpretation>
      </emma:emma>
    </inkml:annotationXML>
    <inkml:trace contextRef="#ctx0" brushRef="#br0">0 0 0,'20'0'16,"0"0"-16,0 0 0,0 0 16,0 0-16,19 20 0,-19-20 15,0 0-15,0 0 0,0 0 0,-1 0 16,1 0-16,20 0 0,-20 0 16,20 0-16,-21 0 0,21 0 15,-20 0-15,0 0 0,0 0 0,-1 0 16,1 0-1,0 0 1,0 0 15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8:23.200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EC98359-ADDC-4B5E-A639-78D0981C8DDD}" emma:medium="tactile" emma:mode="ink">
          <msink:context xmlns:msink="http://schemas.microsoft.com/ink/2010/main" type="inkDrawing" rotatedBoundingBox="3488,4642 3517,3748 3557,3750 3528,4644" semanticType="callout" shapeName="Other">
            <msink:sourceLink direction="with" ref="{DD56867B-327A-44E5-A381-FBE8BDF9DC60}"/>
          </msink:context>
        </emma:interpretation>
      </emma:emma>
    </inkml:annotationXML>
    <inkml:trace contextRef="#ctx0" brushRef="#br0">59 0 0,'-19'0'63,"19"20"-32,0 0-31,0-1 0,0 1 16,0 0-16,0 0 0,0 0 15,0 0-15,0-1 0,0 1 0,0 20 16,0 0-16,0-21 0,0 21 16,0 20-16,0-21 15,0-19-15,0 0 0,0 0 0,0 0 16,0 0-16,0 19 16,0-19-16,0 20 0,0-20 15,0-1-15,0 1 16,0 0-16,0 0 0,0 0 15,0 0-15,-20 0 16,0-20-16,20 19 0,0 1 16,0 0-16,0 0 15,0 0-15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18:38.490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E8C543B-3D91-4ED5-B4F3-2D4B3FB7B8D8}" emma:medium="tactile" emma:mode="ink">
          <msink:context xmlns:msink="http://schemas.microsoft.com/ink/2010/main" type="writingRegion" rotatedBoundingBox="16014,3342 16235,5106 15448,5204 15227,3440"/>
        </emma:interpretation>
      </emma:emma>
    </inkml:annotationXML>
    <inkml:traceGroup>
      <inkml:annotationXML>
        <emma:emma xmlns:emma="http://www.w3.org/2003/04/emma" version="1.0">
          <emma:interpretation id="{21253709-7E66-4644-8481-EE2C78ACAEBD}" emma:medium="tactile" emma:mode="ink">
            <msink:context xmlns:msink="http://schemas.microsoft.com/ink/2010/main" type="paragraph" rotatedBoundingBox="16014,3342 16235,5106 15448,5204 15227,34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C9E877-DE5E-4EAB-AA17-51BFD6A6AF69}" emma:medium="tactile" emma:mode="ink">
              <msink:context xmlns:msink="http://schemas.microsoft.com/ink/2010/main" type="line" rotatedBoundingBox="16014,3342 16235,5106 15448,5204 15227,3440"/>
            </emma:interpretation>
          </emma:emma>
        </inkml:annotationXML>
        <inkml:traceGroup>
          <inkml:annotationXML>
            <emma:emma xmlns:emma="http://www.w3.org/2003/04/emma" version="1.0">
              <emma:interpretation id="{01446B99-6511-47DC-98A1-C83D2A54D442}" emma:medium="tactile" emma:mode="ink">
                <msink:context xmlns:msink="http://schemas.microsoft.com/ink/2010/main" type="inkWord" rotatedBoundingBox="16014,3342 16163,4534 15377,4633 15227,344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12204 1253 0,'20'0'31,"0"0"-31,19 0 16,-19 0-16,20 0 0,-1 0 0,1 0 15,0 0-15,0 0 0,-1 0 0,-19 0 16,20 0-16,-20 0 0</inkml:trace>
          <inkml:trace contextRef="#ctx0" brushRef="#br0" timeOffset="406.1823">12184 1432 0,'0'20'31,"0"0"-31,0-1 0,0 1 16,0 0-16,0 0 15,0 0 1,0 0-16,0-1 0,0 1 16,0 0-1,0 0 1</inkml:trace>
          <inkml:trace contextRef="#ctx0" brushRef="#br0" timeOffset="1124.8899">12303 1551 0,'20'0'0,"0"0"0,0 0 15,-1 0-15,1 0 0,0 0 16,-20-20-16,20 20 0,0-20 0,0 20 16,19 0-16,-19 0 0,0 0 0,0-20 15,0 20-15,19 0 0,-19 0 0,20 0 16,-20 0-16,0-19 0,0 19 0,-1-20 16,1 20-16,0 0 15,0 0-15,0 0 31,0 0-15,-1 0 0,1 0 77,0 0-77,0 20-16,-20-1 16,0 1-1,0 0-15,0 0 16,0 0-16,0 0 0,0-1 0,0 1 16,0 0-16,0 20 15,0-20-15,0 0 16,-20-1-16,0 1 0,0 0 15,20 0-15,0 0 0,-19-20 0,19 20 16,0-1-16,0 1 16,-20-20 15</inkml:trace>
          <inkml:trace contextRef="#ctx0" brushRef="#br0" timeOffset="2640.4493">12244 1849 0,'0'19'46,"19"-19"-30,1 0 0,0 20 15,0 0-15</inkml:trace>
          <inkml:trace contextRef="#ctx0" brushRef="#br0" timeOffset="1921.695">12601 1452 0,'0'20'187,"0"19"-187,0-19 16,0 20-16,0-20 0,0-1 0,0 21 15,0-20-15,0 0 0,0 0 16,0 0-16,0 19 0,0-19 0,0 0 16,0 0-16,0 0 15,0-1 1,0 1-1</inkml:trace>
          <inkml:trace contextRef="#ctx0" brushRef="#br0" timeOffset="3063.2225">12720 1690 0,'0'-20'31,"20"20"-15,0 0 31,-1 0-16</inkml:trace>
          <inkml:trace contextRef="#ctx0" brushRef="#br0" timeOffset="2312.3037">12402 1749 0</inkml:trace>
          <inkml:trace contextRef="#ctx0" brushRef="#br0" timeOffset="2265.4731">12402 1710 0</inkml:trace>
          <inkml:trace contextRef="#ctx0" brushRef="#br0" timeOffset="3359.0786">12760 1829 0,'0'20'78</inkml:trace>
          <inkml:trace contextRef="#ctx0" brushRef="#br0" timeOffset="3812.2455">12660 1948 0,'-20'0'15,"-59"79"16,20 60 1,39-139-32,20 20 0,-20 0 15,20 0-15,-20-20 16,20 20-16,-20-1 16,0 1-16,20 0 15,0 0-15,0 0 0,-20 0 16,20-1-16,-19-19 0,19 20 15,0 0 1,0 0-16</inkml:trace>
          <inkml:trace contextRef="#ctx0" brushRef="#br0" timeOffset="4202.8047">12541 2067 0,'0'-20'15,"20"20"1,0 0-1,0 0-15,0 0 16,-1 0-16,21 0 16,-20 0-16,0 0 0,-20 20 0,20-20 15,0 20-15,19 0 16,-19-20-16,0 19 0,0-19 16,0 20-16,-20 0 15</inkml:trace>
          <inkml:trace contextRef="#ctx0" brushRef="#br0" timeOffset="4577.7429">12422 2166 0,'20'0'109,"0"0"-109,0 0 16</inkml:trace>
        </inkml:traceGroup>
        <inkml:traceGroup>
          <inkml:annotationXML>
            <emma:emma xmlns:emma="http://www.w3.org/2003/04/emma" version="1.0">
              <emma:interpretation id="{EB87B701-0EDD-41DE-A92E-57A4B3FC0D38}" emma:medium="tactile" emma:mode="ink">
                <msink:context xmlns:msink="http://schemas.microsoft.com/ink/2010/main" type="inkWord" rotatedBoundingBox="15746,4315 15782,4358 15770,4368 15735,4325"/>
              </emma:interpretation>
              <emma:one-of disjunction-type="recognition" id="oneOf1">
                <emma:interpretation id="interp1" emma:lang="" emma:confidence="0">
                  <emma:literal>一</emma:literal>
                </emma:interpretation>
                <emma:interpretation id="interp2" emma:lang="" emma:confidence="0">
                  <emma:literal>」</emma:literal>
                </emma:interpretation>
                <emma:interpretation id="interp3" emma:lang="" emma:confidence="0">
                  <emma:literal>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6452.685">12660 2146 0,'-20'0'16,"40"20"77,0 0-77</inkml:trace>
        </inkml:traceGroup>
        <inkml:traceGroup>
          <inkml:annotationXML>
            <emma:emma xmlns:emma="http://www.w3.org/2003/04/emma" version="1.0">
              <emma:interpretation id="{C5830464-DD2F-4428-93B7-4416C7C13567}" emma:medium="tactile" emma:mode="ink">
                <msink:context xmlns:msink="http://schemas.microsoft.com/ink/2010/main" type="inkWord" rotatedBoundingBox="15795,4385 15795,4464 15780,4464 15780,4385"/>
              </emma:interpretation>
              <emma:one-of disjunction-type="recognition" id="oneOf2">
                <emma:interpretation id="interp6" emma:lang="" emma:confidence="0">
                  <emma:literal>、</emma:literal>
                </emma:interpretation>
                <emma:interpretation id="interp7" emma:lang="" emma:confidence="0">
                  <emma:literal>丶</emma:literal>
                </emma:interpretation>
                <emma:interpretation id="interp8" emma:lang="" emma:confidence="0">
                  <emma:literal>\</emma:literal>
                </emma:interpretation>
                <emma:interpretation id="interp9" emma:lang="" emma:confidence="0">
                  <emma:literal>‵</emma:literal>
                </emma:interpretation>
                <emma:interpretation id="interp10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6499.4869">12700 2206 0,'0'20'0,"0"0"0,0-1 16,0 1-16</inkml:trace>
        </inkml:traceGroup>
        <inkml:traceGroup>
          <inkml:annotationXML>
            <emma:emma xmlns:emma="http://www.w3.org/2003/04/emma" version="1.0">
              <emma:interpretation id="{8BE03D33-05BD-4B40-A0E5-63C0EE246D3C}" emma:medium="tactile" emma:mode="ink">
                <msink:context xmlns:msink="http://schemas.microsoft.com/ink/2010/main" type="inkWord" rotatedBoundingBox="15898,4532 15974,5139 15570,5189 15494,4583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5858.9271">12561 2761 0,'20'0'47,"0"0"-32,0 0-15,-1 0 16,1 0-16,0 0 0,0 20 15,0 0-15,0 0 0,0 0 16,-20 0 0,19-20-16,1 19 0,0 1 15,0 0-15,0 0 16,-20 0-16,20-20 0</inkml:trace>
          <inkml:trace contextRef="#ctx0" brushRef="#br0" timeOffset="5421.4716">12402 2404 0,'0'20'16,"20"-20"0,0 0-1,0 0-15,0 0 0,0 0 16,-1 0-16,1 0 16,0 0-16,0 0 0,0 0 0,0 0 15,-1 0-15,1 0 16,0 0-1,0 0-15,0 0 16,0 0-16,0 0 47,-1 0 62,1 20-62,-20 0-16,0 0-15,0-1-16,0 1 16,0 0-1,0 0-15,0 0 16,0 0-16,0 0 0,0-1 16,0 1-16,-20-20 15,20 20-15,0 0 16,-19-20-16,19 20 15,-20-20 1,20 20-16,-20-20 16,0 0-1,20 19 1,-20-19 31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9:32:25.49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7F61630-148C-4BBD-8890-9021159A3C86}" emma:medium="tactile" emma:mode="ink">
          <msink:context xmlns:msink="http://schemas.microsoft.com/ink/2010/main" type="writingRegion" rotatedBoundingBox="4206,1212 10207,808 10473,4773 4472,5176"/>
        </emma:interpretation>
      </emma:emma>
    </inkml:annotationXML>
    <inkml:traceGroup>
      <inkml:annotationXML>
        <emma:emma xmlns:emma="http://www.w3.org/2003/04/emma" version="1.0">
          <emma:interpretation id="{7884FB18-B542-46EB-A655-7D832BDD06B8}" emma:medium="tactile" emma:mode="ink">
            <msink:context xmlns:msink="http://schemas.microsoft.com/ink/2010/main" type="paragraph" rotatedBoundingBox="4206,1212 10207,808 10310,2349 4309,27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9091AB-CE09-4F9A-9985-6E00002C8A00}" emma:medium="tactile" emma:mode="ink">
              <msink:context xmlns:msink="http://schemas.microsoft.com/ink/2010/main" type="inkBullet" rotatedBoundingBox="4229,1561 5128,1501 5198,2539 4299,2599"/>
            </emma:interpretation>
          </emma:emma>
        </inkml:annotationXML>
        <inkml:trace contextRef="#ctx0" brushRef="#br0">-238 338 0,'0'20'94,"0"-1"-94,0 21 16,0-20-16,0 0 0,0 0 0,0-1 0,0 1 15,0 0-15,0 0 0,0 20 16,-20-40-16,0 19 0,20 1 0,0 0 16,-20-20-16,20 20 0,0 0 0,0 0 15,-20-20 32,20 20-47,-19-20 31,-1 19-31,20 1 16,-20-20-16,20 20 16,-20-20-1,20 20-15,0 0 16,-20-20 15,0 0-15,20 20-1,-19-20-15,19 19 16</inkml:trace>
        <inkml:trace contextRef="#ctx0" brushRef="#br0" timeOffset="989.9862">0 0 0,'0'40'94,"0"-20"-78,0 0-16,20 19 0,-20-19 15,0 20-15,0 0 0,0-21 0,0 21 16,20-20-16,0 20 16,-1-1-16,-19-19 0,0 0 0,0 20 15,0-20-15,0-1 0,0 1 16,0 0-16,0 0 0,0 0 0,0 0 0,0-1 16,20 1-16,-20 0 15,0 0 1,0 0-16,20 0 0,0-20 0,0 20 15,0-1 1,-1 1-16,-19 0 16,0 0-16,20 0 15,-20 0-15,20-20 0,0 19 16,20 21-16,-20-20 16,-20 0-1,19 0 1,1-20-1,0 19-15,0-19 16,0 0 0,0 0-1,-20 20-15,19-20 32</inkml:trace>
      </inkml:traceGroup>
      <inkml:traceGroup>
        <inkml:annotationXML>
          <emma:emma xmlns:emma="http://www.w3.org/2003/04/emma" version="1.0">
            <emma:interpretation id="{FB1D18D8-F6CD-4F44-B220-A8635B84D664}" emma:medium="tactile" emma:mode="ink">
              <msink:context xmlns:msink="http://schemas.microsoft.com/ink/2010/main" type="line" rotatedBoundingBox="6276,1072 10207,808 10310,2349 6380,2613"/>
            </emma:interpretation>
          </emma:emma>
        </inkml:annotationXML>
        <inkml:traceGroup>
          <inkml:annotationXML>
            <emma:emma xmlns:emma="http://www.w3.org/2003/04/emma" version="1.0">
              <emma:interpretation id="{87C575DC-ABD7-4C52-B836-9CD372B61F37}" emma:medium="tactile" emma:mode="ink">
                <msink:context xmlns:msink="http://schemas.microsoft.com/ink/2010/main" type="inkWord" rotatedBoundingBox="6308,1541 7114,1487 7186,2554 6379,26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2180.0982">2242-20 0,'20'0'32,"-20"20"-17,0 0 16,0 0-31,0 0 0,0 0 16,-20-20-16,0 0 16,1 20-16,-1-1 0,0 1 0,0 0 15,0-20-15,0 20 0,-19-20 16,-1 20-16,20 0 0,0-20 0,1 0 0,-1 0 16,0 0-16,0 19 0,0 1 0,-20 0 15,21-20-15,-1 0 16,0 20-16,0-20 0,0 0 15,0 0 1,1 0-16,-1 20 0,0 0 16,0-20-1,0 0-15,0 0 16,1 0-16</inkml:trace>
          <inkml:trace contextRef="#ctx0" brushRef="#br0" timeOffset="2958.6497">1786 0 0,'0'20'94,"0"0"-94,0 0 0,0 0 0,0 0 0,0-1 16,0 1-16,0 0 15,0 0-15,-20 0 0,20 19 0,-20-39 0,20 20 16,0 20-16,0-20 0,-20 20 16,20-21-16,0 1 0,0 0 0,0 20 15,0-20-15,0 19 16,0-19-16,0 0 0,0 0 0,0 19 16,0-19-16,0 20 0,0-20 15,0 0-15,0 0 0,0 19 0,0-19 16,0 0-16,0 0 0,20 0 0,0-1 15,-20 1-15,20-20 16,0 20-16,-20 0 0,20-20 0,-20 20 16,19-20-16,1 20 0,-20-1 15,20-19-15,0 20 0,0-20 0,0 0 16,-20 20-16,20-20 0,-1 0 0,1 0 16,0 0-16,20 0 15,-20 0-15,19 0 0,-19 0 0,20 0 16,-1 0-16,-19 0 0,0 0 15,0 0-15,0 0 0,0 0 0,0 0 0,-1 0 16,1 0 0,-20-20 62,20 20-78,0 0 0,0 0 15,-20-20 1,0 1-16</inkml:trace>
        </inkml:traceGroup>
        <inkml:traceGroup>
          <inkml:annotationXML>
            <emma:emma xmlns:emma="http://www.w3.org/2003/04/emma" version="1.0">
              <emma:interpretation id="{A6279EB9-071A-4330-ABA6-7C82DA17FBC1}" emma:medium="tactile" emma:mode="ink">
                <msink:context xmlns:msink="http://schemas.microsoft.com/ink/2010/main" type="inkWord" rotatedBoundingBox="7940,961 8754,906 8854,2381 8039,243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029.8804">3254 219 0,'0'19'31,"0"1"-15,20-20-1,0 0-15,0 0 16,20 0-16,19 0 0,-19 0 0,19 0 0,-19 0 15,39 0-15,-59 0 0,20 0 16,0 0-16,-21 0 0,21 0 0,-20 0 0,0 0 16,0 0-16,0 0 15,-1 0-15,1 0 16</inkml:trace>
          <inkml:trace contextRef="#ctx0" brushRef="#br0" timeOffset="3610.311">3334-575 0,'0'20'47,"0"19"-47,0-19 0,20 20 0,-1 0 16,1-1-16,0-19 0,20 0 15,-20 0-15,19 19 0,1-19 0,-20 0 16,20 0-16,-21 0 15,1 0-15,0 0 0,0-1 16</inkml:trace>
          <inkml:trace contextRef="#ctx0" brushRef="#br0" timeOffset="4390.2508">3592 437 0,'-20'20'15,"20"0"-15,0-1 0,0 1 16,0 0-16,0 0 0,0 0 16,0 0-16,0-1 15,0 1-15,0 0 0,0 0 0,0 0 16,0 20-16,-20-21 15,20 1-15,0 0 0,0 0 16,0 0 0,0 0-16,0-1 0,-20-19 15,20 20 1</inkml:trace>
          <inkml:trace contextRef="#ctx0" brushRef="#br0" timeOffset="4820.1062">3889 536 0,'20'0'31,"0"0"-31,-20 20 16,20 0-16,-20 0 15,0-1-15,20 1 16,0-20-16,-1 20 0,-19 0 0,20 0 16,0 0-16,-20 0 15,20-1 1,0-19-16,-20 20 0,20 0 0</inkml:trace>
        </inkml:traceGroup>
        <inkml:traceGroup>
          <inkml:annotationXML>
            <emma:emma xmlns:emma="http://www.w3.org/2003/04/emma" version="1.0">
              <emma:interpretation id="{5B386073-E402-483E-8869-D4DDC44D9052}" emma:medium="tactile" emma:mode="ink">
                <msink:context xmlns:msink="http://schemas.microsoft.com/ink/2010/main" type="inkWord" rotatedBoundingBox="9544,1388 10242,1341 10310,2349 9611,2396">
                  <msink:destinationLink direction="with" ref="{128B2F5B-7F47-4940-AD1D-57C174B01388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830.3132">4802-139 0,'20'0'93,"20"0"-93,-1 0 16,21 0-16,-20 0 0,19 0 0,-19 0 0,19 0 16,21 0-16,-41 0 0,21 0 0,-20 0 0,-1 0 15,-19 0 1,0 0-16,0 0 15,0 0-15,-20-19 110,-20 19-79,0 0-15,0 0-16,20 19 31,-20 1-31,20 0 0,-19-20 0,19 20 16,0 0-16,0 19 0,0-19 15,-20 20-15,20-20 0,0 20 0,0-21 16,-20 21-16,20 0 0,-20-20 0,20 39 15,0-19-15,0-20 16,-20 0-16,20-1 0,0 1 0,0 0 0,0 0 16,0 0-16,0 0 0,0-1 15,0 1-15,0 0 16</inkml:trace>
          <inkml:trace contextRef="#ctx0" brushRef="#br0" timeOffset="6523.8058">4981 338 0,'20'0'78,"-1"0"-78,1 0 0,0 0 0,40 0 16,-21 0-16,-19 0 0,20 0 0,-20 0 0,19 0 15,-19 0 1,0 0-16,0 0 0,0 0 0,0 0 0,0 0 15,-1 0 1,1 0-16,0 0 0,0 0 0,0 0 31,0 0 1,-1 0-17,-19 20 1,0-1-16,0 1 15,0 0-15,0 0 0,0 0 0,0 0 16,0-1 0,0 1-16,-19 0 0,19 0 0,0 0 0,0 0 15,-20-1 1,20 1-16,0 0 0,-20 0 0,20 0 0,-20 0 16,20 0-16,0-1 0,-20-19 0,20 20 15,0 0-15,-20 0 0,1 0 16</inkml:trace>
        </inkml:traceGroup>
      </inkml:traceGroup>
    </inkml:traceGroup>
    <inkml:traceGroup>
      <inkml:annotationXML>
        <emma:emma xmlns:emma="http://www.w3.org/2003/04/emma" version="1.0">
          <emma:interpretation id="{2F8440DE-9BDE-4A14-9316-D4F867B85F92}" emma:medium="tactile" emma:mode="ink">
            <msink:context xmlns:msink="http://schemas.microsoft.com/ink/2010/main" type="paragraph" rotatedBoundingBox="4485,3784 10402,3846 10389,5118 4472,5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E7A82C-4026-4FC4-8360-ECC8D4E8F83F}" emma:medium="tactile" emma:mode="ink">
              <msink:context xmlns:msink="http://schemas.microsoft.com/ink/2010/main" type="inkBullet" rotatedBoundingBox="4484,3918 5442,3928 5431,5066 4472,5056"/>
            </emma:interpretation>
          </emma:emma>
        </inkml:annotationXML>
        <inkml:trace contextRef="#ctx0" brushRef="#br0" timeOffset="14180.2848">-258 2441 0,'0'20'16,"0"20"0,0-1-16,0 1 15,0 0-15,0-1 0,0 1 0,0 0 0,0-20 16,0 19-16,0 41 0,0-41 15,0-19-15,0 60 0,0-41 0,0-19 0,0 20 16,20-1-16,-20 1 16,20-20-16,0 20 0,-20-20 0,0-1 15,0 1-15,19 0 32</inkml:trace>
        <inkml:trace contextRef="#ctx0" brushRef="#br0" timeOffset="14899.9909">-139 2600 0,'20'0'47,"20"-20"-47,-21 0 0,21 0 15,0 0-15,0 20 0,-1 0 0,21-19 16,-21 19-16,21-20 0,-20 0 0,-20 20 0,39 0 16,-39-20-16,20 0 0,-21 20 15,1-20-15,0 20 0,0 0 16,0 0-16,0 0 0,-1 0 0,1 0 31,0 0-15,0 0-16,0 0 47,-20 20-47,20 0 15,0 0 1,-20 0 0,0 0-16,0-1 15,0 1 1,0 0-16,0 0 15,0 0-15,0 0 0,0 0 16,0 19-16,0 1 0,0 0 0,0-1 16,0 1-16,0 0 15,0 19-15,0-19 0,-20 0 0,20-1 0,0 1 16,-20 0-16,20-1 0,-20 41 0,20-60 16,0-1-16,0 1 0,0 0 15,0 0-15,0 0 0,0 0 16,-20-20 62,0 19-78,0-19 16</inkml:trace>
        <inkml:trace contextRef="#ctx0" brushRef="#br0" timeOffset="16330.3277">-40 3532 0,'20'0'32,"0"0"-32,0 0 15,0 0-15,0 0 16,19 0-16,-19 0 0,20 0 0,-1 0 15,-19 0-15,20 0 0,-20 0 16,20 0-16,-1 0 0,-19 0 0,0 0 16,0 0-1,0-19-15,-1 19 16,1 0 31</inkml:trace>
        <inkml:trace contextRef="#ctx0" brushRef="#br0" timeOffset="15369.8974">159 2739 0,'-20'0'47,"20"20"-16,0-1-31,0 1 0,0 20 0,0-20 16,0 0-16,-20 0 15,20 19-15,0-19 0,-20 20 0,20-20 0,-20-1 16,20 1-16,0 20 0,0-20 16,0 0-16,0-40 78,0 0-63,0 0-15</inkml:trace>
        <inkml:trace contextRef="#ctx0" brushRef="#br0" timeOffset="15869.9334">397 2679 0,'0'-20'31,"20"20"1,0 0-17,-20 20 1,0 0-16,0 0 0,0 0 0,0 19 16,0-19-16,0 0 0,0 0 0,0 0 15,0 0-15,0 0 16,0-1-1,19-19 17,-19 20-32,20-20 0,0 0 15,0 0-15,0 0 0,0 0 0,-1 0 16,1 0-16,0 0 0,0 0 0,0 0 16,0 0-16,0 0 15</inkml:trace>
      </inkml:traceGroup>
      <inkml:traceGroup>
        <inkml:annotationXML>
          <emma:emma xmlns:emma="http://www.w3.org/2003/04/emma" version="1.0">
            <emma:interpretation id="{B2A3F143-A074-421F-B208-25C0381756FD}" emma:medium="tactile" emma:mode="ink">
              <msink:context xmlns:msink="http://schemas.microsoft.com/ink/2010/main" type="line" rotatedBoundingBox="6737,3808 10402,3846 10391,4938 6725,4900"/>
            </emma:interpretation>
          </emma:emma>
        </inkml:annotationXML>
        <inkml:traceGroup>
          <inkml:annotationXML>
            <emma:emma xmlns:emma="http://www.w3.org/2003/04/emma" version="1.0">
              <emma:interpretation id="{4F09948C-EE46-44A6-81AA-2CF780A54003}" emma:medium="tactile" emma:mode="ink">
                <msink:context xmlns:msink="http://schemas.microsoft.com/ink/2010/main" type="inkWord" rotatedBoundingBox="6737,3808 7491,3815 7479,4908 6725,490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7072.3038">2084 2282 0,'0'20'0,"0"0"16,0 0 0,0 0-1,0 0-15,0-1 16,19 1-16,1-20 0,0 0 0,0 0 15,0 0 1,19 0-16,-19 0 0,20 0 0,-20 0 0,0 0 16,0 0-16,-1 0 0,1 0 15,0 0-15,0 0 0,0 0 0,0 0 16,-1 0-16,1 0 0,0 0 31</inkml:trace>
          <inkml:trace contextRef="#ctx0" brushRef="#br0" timeOffset="17509.8842">2183 2778 0,'0'20'79,"0"0"-64,20-20-15,-1 0 16,1 0-16,0 0 0,0 0 0,0 0 15,0 0-15,0 0 16,-1 0-16,1 0 16</inkml:trace>
          <inkml:trace contextRef="#ctx0" brushRef="#br0" timeOffset="18059.5349">1984 3354 0,'20'20'31,"0"-20"-31,0 0 15,0 0-15,0 0 0,19 0 0,-19 0 16,0 0 0,0 0-16,0 0 0,-1 0 0,1 0 15,0 0-15,0 0 0,0 0 16,0 0-16,0 0 0,-1 0 0,21 0 0,-20 0 16,20 0-16,-21 0 0,1 0 0,20 0 15,-20 0-15,0 0 16,0 0-16,-1 0 15,1 0-15,0 0 16,0 0 0,0 0-16,0 0 15,-1 0 1</inkml:trace>
        </inkml:traceGroup>
        <inkml:traceGroup>
          <inkml:annotationXML>
            <emma:emma xmlns:emma="http://www.w3.org/2003/04/emma" version="1.0">
              <emma:interpretation id="{3586000F-1FE2-4A37-BA75-6E3316FA74AE}" emma:medium="tactile" emma:mode="ink">
                <msink:context xmlns:msink="http://schemas.microsoft.com/ink/2010/main" type="inkWord" rotatedBoundingBox="8215,4874 8869,4881 8868,4907 8214,4900"/>
              </emma:interpretation>
              <emma:one-of disjunction-type="recognition" id="oneOf4">
                <emma:interpretation id="interp4" emma:lang="" emma:confidence="0">
                  <emma:literal>、</emma:literal>
                </emma:interpretation>
                <emma:interpretation id="interp5" emma:lang="" emma:confidence="0">
                  <emma:literal>\</emma:literal>
                </emma:interpretation>
                <emma:interpretation id="interp6" emma:lang="" emma:confidence="0">
                  <emma:literal>丶</emma:literal>
                </emma:interpretation>
                <emma:interpretation id="interp7" emma:lang="" emma:confidence="0">
                  <emma:literal>`</emma:literal>
                </emma:interpretation>
                <emma:interpretation id="interp8" emma:lang="" emma:confidence="0">
                  <emma:literal>‵</emma:literal>
                </emma:interpretation>
              </emma:one-of>
            </emma:emma>
          </inkml:annotationXML>
          <inkml:trace contextRef="#ctx0" brushRef="#br0" timeOffset="20853.5118">3473 3354 0,'0'20'32,"19"-20"-32,1 0 15,0 0 1,0 0-16,0 0 0,0 0 0,19 0 0,-19-20 15,0 20 1,20 0-16,-1 0 0,1 0 0,-20 0 0,0 0 16,20 0-16,-1 0 0,1 0 15,-20 0-15,19 0 0,-19 0 0,0 0 0,0 0 16,0 0-16,0 0 0,0 0 16</inkml:trace>
        </inkml:traceGroup>
        <inkml:traceGroup>
          <inkml:annotationXML>
            <emma:emma xmlns:emma="http://www.w3.org/2003/04/emma" version="1.0">
              <emma:interpretation id="{E238E951-AC1C-41D6-866C-270E9B201D5C}" emma:medium="tactile" emma:mode="ink">
                <msink:context xmlns:msink="http://schemas.microsoft.com/ink/2010/main" type="inkWord" rotatedBoundingBox="8373,4044 8671,4047 8671,4127 8372,4123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0344.3689">3651 2540 0,'-20'0'63,"20"-20"-48,20 20 1220,20 0-1220,-20 0-15,0 0 16,-1 0-16,1 0 0,0 0 0,0 0 15,0 0 1,0 0-16,0 0 16,-1 20 62,1 0-63,-20 0-15,20 0 32</inkml:trace>
        </inkml:traceGroup>
        <inkml:traceGroup>
          <inkml:annotationXML>
            <emma:emma xmlns:emma="http://www.w3.org/2003/04/emma" version="1.0">
              <emma:interpretation id="{C25C6F8B-8DD7-466B-9D9D-EEEF5A76B644}" emma:medium="tactile" emma:mode="ink">
                <msink:context xmlns:msink="http://schemas.microsoft.com/ink/2010/main" type="inkWord" rotatedBoundingBox="9862,4345 10397,4350 10396,4390 9861,4384"/>
              </emma:interpretation>
              <emma:one-of disjunction-type="recognition" id="oneOf6">
                <emma:interpretation id="interp10" emma:lang="" emma:confidence="0">
                  <emma:literal>、</emma:literal>
                </emma:interpretation>
                <emma:interpretation id="interp11" emma:lang="" emma:confidence="0">
                  <emma:literal>丶</emma:literal>
                </emma:interpretation>
                <emma:interpretation id="interp12" emma:lang="" emma:confidence="0">
                  <emma:literal>`</emma:literal>
                </emma:interpretation>
                <emma:interpretation id="interp13" emma:lang="" emma:confidence="0">
                  <emma:literal>‵</emma:literal>
                </emma:interpretation>
                <emma:interpretation id="interp14" emma:lang="" emma:confidence="0">
                  <emma:literal>\</emma:literal>
                </emma:interpretation>
              </emma:one-of>
            </emma:emma>
          </inkml:annotationXML>
          <inkml:trace contextRef="#ctx0" brushRef="#br0" timeOffset="22041.6743">5120 2818 0,'0'20'15,"20"0"48,19-20-48,1 0-15,0 0 16,19 0-16,-19 0 0,0 0 0,19 0 0,-19 0 0,-1 0 16,1 0-16,-20 0 15,0 0-15,0 0 16,-1 0-16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9:32:32.61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28B2F5B-7F47-4940-AD1D-57C174B01388}" emma:medium="tactile" emma:mode="ink">
          <msink:context xmlns:msink="http://schemas.microsoft.com/ink/2010/main" type="inkDrawing" rotatedBoundingBox="9683,2350 10636,2362 10635,2381 9682,2370" semanticType="underline" shapeName="Other">
            <msink:sourceLink direction="with" ref="{5B386073-E402-483E-8869-D4DDC44D9052}"/>
          </msink:context>
        </emma:interpretation>
      </emma:emma>
    </inkml:annotationXML>
    <inkml:trace contextRef="#ctx0" brushRef="#br0">18 19 0,'-20'0'31,"60"0"31,-20 0-62,-1 0 0,1 0 16,20 0-16,20 0 16,-21 0-16,21 0 0,-21 0 0,41 0 0,-41 0 15,-19 0-15,20 0 0,-20 0 16,20 0-16,-21 0 0,21 0 0,-20 0 0,0 0 15,0 0 1,-1 0-16,1 0 16,0 0-16,0 0 15,0 0 1,0 0-16,0 0 16,-1 0-16,1 20 15,0-20 1,0 0-1,0 0-15,0 0 0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9:32:23.31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CC1C483-F103-4C14-B823-4A4C56913FBF}" emma:medium="tactile" emma:mode="ink">
          <msink:context xmlns:msink="http://schemas.microsoft.com/ink/2010/main" type="writingRegion" rotatedBoundingBox="3218,1276 3423,5776 2146,5834 1941,1334"/>
        </emma:interpretation>
      </emma:emma>
    </inkml:annotationXML>
    <inkml:traceGroup>
      <inkml:annotationXML>
        <emma:emma xmlns:emma="http://www.w3.org/2003/04/emma" version="1.0">
          <emma:interpretation id="{6FC6EE9F-65AD-435A-9AB3-9BF978BFBE81}" emma:medium="tactile" emma:mode="ink">
            <msink:context xmlns:msink="http://schemas.microsoft.com/ink/2010/main" type="paragraph" rotatedBoundingBox="3218,1276 3423,5776 2146,5834 1941,13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F0741D-F24B-4B9E-828B-D92F3E8CB42F}" emma:medium="tactile" emma:mode="ink">
              <msink:context xmlns:msink="http://schemas.microsoft.com/ink/2010/main" type="line" rotatedBoundingBox="3218,1276 3423,5776 2146,5834 1941,1334"/>
            </emma:interpretation>
          </emma:emma>
        </inkml:annotationXML>
        <inkml:traceGroup>
          <inkml:annotationXML>
            <emma:emma xmlns:emma="http://www.w3.org/2003/04/emma" version="1.0">
              <emma:interpretation id="{1A4A26DF-8A52-4AF3-90CA-27DCAA2D1F9E}" emma:medium="tactile" emma:mode="ink">
                <msink:context xmlns:msink="http://schemas.microsoft.com/ink/2010/main" type="inkWord" rotatedBoundingBox="3103,1281 3170,2737 2063,2787 1996,1331"/>
              </emma:interpretation>
            </emma:emma>
          </inkml:annotationXML>
          <inkml:trace contextRef="#ctx0" brushRef="#br0">-2719 377 0,'0'-19'78,"20"19"-47,0 0-15,0 0-16,0 0 15,0 0-15,-1 0 0,1 0 0,20 0 16,-20 0-16,0 0 0,0 0 16,-1 0-16,1 0 0,0 0 15,0 0-15,0 0 16,0 19 62,-1 1-47,1-20-15,0 0-1,0 0 1,0 0-16,0 0 16,0 0-1,-1 0-15,1 0 16,0 0-16,0 0 0,0 0 16,0 0-1,-1 0-15,1 0 16,0 0-1,0 0 1,0 0 0,0 0 15,-1 0-15,1 0 15,0 0 78,0 0-78,0 0 16,0 0-47,0 0 47,-40 0 391,20 20-438,-20-20 0,20 20 15,-20-20-15,20 20 16,0 0-16,-20-1 16,0 1-1,20 0 1,-20 0-16,20 0 0,-19 0 0,19-1 15,-20 1 1,0 0 0,20 0-1,0 0-15,0 0 0,0 0 0,0-1 16,-20-19-16,20 20 0,0 0 16,0 0-16,0 0 15,0 0-15,0-1 16,0 1-1,0 0 1,0 0-16,0 0 16,0 0 15,0-1-31,0 1 16,0 0-1,0 0 1,0 0-1,0 0 1,0 0 31,0-1-31,0 1 30,0 0-14,20-20-32,0 0 0,0 20 0,-1-20 0,-19 20 15,20-20-15,0 0 0,0 0 0,0 0 16,0 0-16,0 0 0,-1 0 16,1 0-1,0 0 16,0 0-31,0 0 16,0 0-16,-1 0 16,1 0 15,0 0 0,0 0-15,0 0 78,0 0-94,-1 0 15,-19-20 16,0 0-31,0 0 0,0 0 16,0 1-16,0-1 16,0 0-16,0-20 0,0 0 15,0 21-15,0-1 0,0 0 32,0 0-32,0 0 0,0 0 15,0 1 1</inkml:trace>
          <inkml:trace contextRef="#ctx0" brushRef="#br0" timeOffset="648.4487">-2203-218 0,'-19'0'47,"-1"0"-47,0 20 0,20 0 16,0 0-16,0-1 15,0 21-15,0-20 0,-20 20 0,20-1 16,-20 1-16,-20 0 0,40-1 16,-19 1-16,-1 0 0,20-1 0,0 1 0,-20 0 15,20 19-15,-20-19 0,20 0 0,-20-1 0,20 21 16,-20-20-16,1 19 16,-1-19-16,20-20 0,-20 39 0,20-39 0,-20 0 15,20 20-15,-20-21 0,20 1 16,0 20-16,0-20 0,0 0 0,0-1 15,-20 1-15,20 0 16,-20-20-16,20 20 0</inkml:trace>
        </inkml:traceGroup>
        <inkml:traceGroup>
          <inkml:annotationXML>
            <emma:emma xmlns:emma="http://www.w3.org/2003/04/emma" version="1.0">
              <emma:interpretation id="{241E9CF6-31C3-40D6-9B75-28E0FE3D344A}" emma:medium="tactile" emma:mode="ink">
                <msink:context xmlns:msink="http://schemas.microsoft.com/ink/2010/main" type="inkWord" rotatedBoundingBox="3325,3626 3423,5776 2146,5834 2048,36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2120.3722">-1945 2282 0,'0'20'62,"0"0"-62,0 0 0,0 0 0,0 0 0,0 19 16,0 1-16,0-20 0,0 0 0,0 19 16,0-19-16,0 20 0,0 0 15,0 118-15,0-118 16,-20 0-16,20-20 0,-19 39 15,-1-19-15,20-20 16,0-1-16,-20-19 109</inkml:trace>
          <inkml:trace contextRef="#ctx0" brushRef="#br0" timeOffset="12989.7603">-1607 2501 0,'0'-20'0,"19"20"31,1 0-15,0 0 30</inkml:trace>
          <inkml:trace contextRef="#ctx0" brushRef="#br0" timeOffset="12443.8202">-2242 2640 0,'0'-20'31,"20"20"-15,-1 0-16,1 0 0,20 0 0,-20 0 0,19 0 15,-19 0-15,0 0 16,0 0-16,20 0 0,-21 0 0,1 0 0,0 20 16</inkml:trace>
          <inkml:trace contextRef="#ctx0" brushRef="#br0" timeOffset="13239.7317">-1707 2719 0,'0'20'63,"20"-20"-63,0 0 16,0 20-1,-20-1 16</inkml:trace>
          <inkml:trace contextRef="#ctx0" brushRef="#br0" timeOffset="12710.0175">-2143 2739 0,'0'20'16,"0"-1"15,20-19 0,0 0-31,-1 0 0,-19 20 16,20-20-16,0 0 16</inkml:trace>
          <inkml:trace contextRef="#ctx0" brushRef="#br0" timeOffset="13690.0716">-1806 2838 0,'-20'0'15,"1"20"-15,-1 0 16,0 0-1,0-1-15,20 1 0,-20-20 0,0 20 16,20 0-16,-39 0 0,19 19 0,0-19 16,0 20-16,0-20 0,0 0 15,-19-1-15,19 1 0,0 0 0,-20 20 0,1-20 16,19 19-16,-20-19 0,20 20 0,-39 19 16,39-19-1,0-20-15,0 0 0,0 0 0,1-1 0,19 1 16,-20-20-16,20 20 0,0 0 15,-20-20-15,20 20 0,0 0 16,-20 0-16,20-1 0,-20-19 16,0 20-16,20 0 15,-20 0 1,20 0-16,0 0 0,-19-20 16,19 19-16,0-38 109,19-21-109</inkml:trace>
          <inkml:trace contextRef="#ctx0" brushRef="#br0" timeOffset="14039.9213">-1965 2937 0,'20'0'31,"0"0"-15,0 0-16,0 0 0,0 20 16,0 0-16,-1 20 15,-19-21-15,20 1 0,0-20 0,-20 20 0,0 0 16,0 0-16,0 0 0,20 19 0,-20-19 0,20-20 31,0 60-31,-20-40 16,19-1-1</inkml:trace>
          <inkml:trace contextRef="#ctx0" brushRef="#br0" timeOffset="14349.8019">-2222 3334 0,'19'0'16,"1"0"0,0 0-1,0 0-15,0 20 0,0 0 32,-1 0-17,1-1 1,0 1-16</inkml:trace>
          <inkml:trace contextRef="#ctx0" brushRef="#br0" timeOffset="14899.6427">-2103 3572 0,'0'20'16,"0"0"-16,0 0 15,19-20-15,1 0 0,20 0 0,0 0 0,-1 0 16,1 0-16,0 0 16,-1 0-16,-19 0 0,20 0 0,-20 0 0,0 0 15,-20-20-15,19 20 16,1 0-16,-20-20 0,20 20 15,0 0 32,0 20-47,-20 0 16,0 0-16,-20-1 0,0 1 0,0-20 0,0 20 16,20 0-16,-19 0 0,-1 0 15,-20-1-15,0 21 0,21-20 16,-21-20-16,0 20 0,20 0 0,-19-20 15,-1 20-15,20-1 0,0-19 16,0 0-16,1 0 16,-1 0 15,0 0-31,20 20 0,-20-20 47,0 0-47,0 0 0,1 0 47</inkml:trace>
          <inkml:trace contextRef="#ctx0" brushRef="#br0" timeOffset="15269.7146">-2183 3929 0,'20'0'32,"0"0"-1,0 0-31,0 0 0,-1 0 0,1 0 16,0 0-16,0 0 0,0 0 15,0 20-15,-1-20 0,21 20 0,-20 0 16,-20 0-16,20 0 0,0-20 0,0 19 0,-1-19 15,1 20-15,-20 0 16,20 0-16,-20 0 0,20-20 0,-20 20 0,0 0 16,20-20-1,-20 19-15,0 1 0,0 0 16,20-20-16,-20 20 16,19 0-16</inkml:trace>
          <inkml:trace contextRef="#ctx0" brushRef="#br0" timeOffset="11623.5078">-2520 2600 0,'0'-20'0,"20"20"15,0 0 1,-1-20-16,1 20 0,-20-20 15,20 20-15,0 0 16,20 0-16,-21 0 0,1 0 0,0 0 0,20-20 16,0 20-16,-1-19 0,1-1 15,0 20-15,19-40 0,-19 40 0,-1-20 0,1 0 16,0 1-16,0 19 0,-1-20 0,1 0 0,-20 20 16,19 0-16,1-20 15,-20 20-15,20-20 0,-21 0 0,1 20 16,0 0-16,0-20 15,0 20-15,0 0 32,0 0-17,-1 0-15,1 0 16,0 0 0,-20 20 46,0 0-46,0 0-16,0 20 15,-20-20-15,20-1 0,-20-19 0,1 20 0,-1 20 16,-20 0-16,20-21 0,0 21 0,0-20 0,-39 40 16,39-60-16,20 39 15,-20-19-15,0 0 0,1 0 0,-1 0 0,20-1 16,-20-19-1</inkml:trace>
          <inkml:trace contextRef="#ctx0" brushRef="#br0" timeOffset="10879.811">-2480 2501 0,'0'19'0,"0"1"16,0 0-1,0 0-15,0 0 0,0 0 16,0 0-16,0-1 15,0 1-15,0 0 16,0 0 0,0 0-16,0 0 0,0-1 0,0 1 15,0 0-15,0 0 0,0 0 16,0 0-16</inkml:trace>
          <inkml:trace contextRef="#ctx0" brushRef="#br0" timeOffset="10443.9654">-2342 2282 0,'0'-20'16,"0"1"78,20 19-94,0-20 15,20 20-15,0 0 0,-1-20 0,1 20 0,0-20 16,-21 0-16,21 20 0,-20-20 16,20 20-16,-21-19 0,1 19 15,0 0 1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33.01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E54C6C-01DF-4CF2-8B37-4201B1145D91}" emma:medium="tactile" emma:mode="ink">
          <msink:context xmlns:msink="http://schemas.microsoft.com/ink/2010/main" type="inkDrawing" rotatedBoundingBox="2993,3331 4245,3248 4249,3305 2997,3388" shapeName="Other"/>
        </emma:interpretation>
      </emma:emma>
    </inkml:annotationXML>
    <inkml:trace contextRef="#ctx0" brushRef="#br0">0 121 0,'0'-20'188,"20"20"-188,-1 0 16,1-20-16,0 20 0,0 0 15,0 0-15,19 0 0,1 0 0,0 0 16,-20 0-16,0 0 0,19 0 0,1 0 15,0 0-15,-1 0 0,-19 0 0,20 0 16,-20 0-16,0 0 0,-1 0 16,1 0-16,0 0 15,0 0-15,0 0 32,0 0-32,-1 0 15,1 0 1,0 0-16,0 0 31,0 0-31,0 0 31,0 0-31,-1 0 0,1 0 16,0-20 125,0 20-141,0 0 15,0 0-15,-1 0 0,1-20 0,20 20 16,-20-19-16,19 19 0,-19 0 15,20 0-15,-20 0 0,0 0 0,0-20 16,-1 20 0,1 0 140,0 0-156,0 0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1T05:09:38.206"/>
    </inkml:context>
    <inkml:brush xml:id="br0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CECF1F6-947D-4C6F-8F24-085ACA7D11F7}" emma:medium="tactile" emma:mode="ink">
          <msink:context xmlns:msink="http://schemas.microsoft.com/ink/2010/main" type="inkDrawing" rotatedBoundingBox="14223,10710 14797,7950 15497,8096 14923,10855" semanticType="callout" shapeName="Other"/>
        </emma:interpretation>
      </emma:emma>
    </inkml:annotationXML>
    <inkml:trace contextRef="#ctx0" brushRef="#br0">75 21 0,'0'20'93,"0"0"-77,0 0-16,0 0 391,20-20-376,0 0-15,0 0 16,-1 0-16,1 0 0,0-20 15,0 20-15,20-20 0,-20 20 16,19 0-16,1-20 0,0 20 0,-1-20 16,1 20-16,0 0 0,-20 0 0,-1 0 15,21 0-15,0 0 0,-1-19 0,-19 19 0,0 0 0,0 0 16,0 0-16,0 0 47,-1 0-32,1 0 126,-40 19-110,1 1-31,19 0 0,0 0 0,-20 0 16,-20 0-16,20-20 0,0 39 0,-19-19 16,19 20-16,-20 0 0,1 19 0,19-19 15,-20-1-15,20 1 0,-39 0 0,39 19 16,-20 21-16,20-41 0,0 1 15,1 0-15,-1-20 0,0 19 0,0 1 16,0-20-16,0 0 16,20 0-16,0-1 15,-20 1 1,20 0-16,-19-20 0,-1 20 16,20 0-16,0 0 0,0-1 15,-20 1-15,20 0 0,-20-20 0,20 20 16,0 0-16,0 0 0,0 0 15,-20-1-15,20 1 0,-20-20 16,20 20-16,0 0 0,0 0 16,0 0-16,0-1 15,0 1-15,0 20 0,0-20 16,0 19-16,0-19 0,0 0 0,0 0 16,0 20-16,0-20 0,0 19 15,0-19-15,0 0 0,0 0 0,0 39 16,0-19-16,0 20 0,0-1 0,0 20 15,0-19-15,0 0 0,0 39 0,0-40 16,0 21-16,0-21 0,0 40 0,0-39 16,0-1-16,0-19 0,0 0 0,0-20 15,0-1-15,0 1 0,0 0 16,0-40 31,0-19-47,0 19 15,0-20-15,0 0 0,0 21 0,0-21 16,0 0-16,0 1 0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48.33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F520D6-E40B-4EF5-9E13-9CA5286751B8}" emma:medium="tactile" emma:mode="ink">
          <msink:context xmlns:msink="http://schemas.microsoft.com/ink/2010/main" type="inkDrawing" rotatedBoundingBox="20456,1537 20870,1974 20714,2122 20300,1685" shapeName="Other"/>
        </emma:interpretation>
      </emma:emma>
    </inkml:annotationXML>
    <inkml:trace contextRef="#ctx0" brushRef="#br0">0 26 0,'19'0'0,"1"0"15,0-20 1,0 20-16,0 0 0,0 0 16,-1 0-16,1 0 0,0 0 15,0 0-15,20 0 16,-21 0-16,1 0 15,0 20-15,-20 20 16,0-20-16,20 19 0,20-19 0,-20 20 16,-1-1-16,-19-19 0,0 0 0,20 0 15,-20 0-15,0 0 0,0 19 0,0-19 16,20 0-16,0-20 16,-20 20-16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48.75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C3D5FF-4985-4D01-8987-2BDF863822F2}" emma:medium="tactile" emma:mode="ink">
          <msink:context xmlns:msink="http://schemas.microsoft.com/ink/2010/main" type="inkDrawing" rotatedBoundingBox="20042,2460 20042,2480 20027,2480 20027,2460" shapeName="Other"/>
        </emma:interpretation>
      </emma:emma>
    </inkml:annotationXML>
    <inkml:trace contextRef="#ctx0" brushRef="#br0">0 0 0,'0'20'16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49.39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A619A4-DFD7-4A52-A8C7-9EE8EED238AE}" emma:medium="tactile" emma:mode="ink">
          <msink:context xmlns:msink="http://schemas.microsoft.com/ink/2010/main" type="inkDrawing" rotatedBoundingBox="20037,2473 21344,2373 21351,2460 20043,2560" shapeName="Other"/>
        </emma:interpretation>
      </emma:emma>
    </inkml:annotationXML>
    <inkml:trace contextRef="#ctx0" brushRef="#br0">0 66 0,'0'20'0,"0"0"47,0-1-31,19-19 31,1 0-47,0 0 0,0 0 15,20 0-15,-21 0 0,1 0 16,0 0-16,20 0 0,0 0 15,-21 0-15,1-19 16,0 19-16,0-20 0,0 0 0,0 20 16,-1 0-16,-19-20 15,20 20-15,0-20 0,0 20 0,0 0 16,0 0 0,-1 0-16,1 0 0,0 0 15,0 0-15,0 0 0,0 0 16,0 0-16,19 0 15,-19 0-15,0 0 0,0 0 16,0 0-16,-1 0 0,1 0 0,0 0 16,0 0-16,0 0 15,0 0-15,-1 0 0,1 0 16,0 0-16,0 0 16,0 0-16,0 0 0,0 0 15,-1 0-15,1 0 16,0 0 15,0 0-31,0 0 16,0 0-16,-1 0 0,1 0 15,0 0 1,0 0-16,0 0 16,0 0-16,0 0 15,-1 0 1,-19 20-16,20-20 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52.60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ACC939-6E4E-4CDF-89EA-2767664144B8}" emma:medium="tactile" emma:mode="ink">
          <msink:context xmlns:msink="http://schemas.microsoft.com/ink/2010/main" type="inkDrawing" rotatedBoundingBox="22934,2671 23913,2149 23948,2215 22969,2737" semanticType="callout" shapeName="Other"/>
        </emma:interpretation>
      </emma:emma>
    </inkml:annotationXML>
    <inkml:trace contextRef="#ctx0" brushRef="#br0">975 20 0,'0'-20'16,"-20"20"15,0 0-15,0 0-16,1 0 15,19 20 1,0 0-1,-20 0 1,20 0-16,-20-20 0,0 19 16,0-19-16,0 0 0,0 20 15,1-20-15,-1 20 0,0 0 16,0 0-16,0-20 0,0 20 16,1-1-16,-1-19 0,0 0 15,0 0-15,0 0 0,20 20 0,0 0 16,-20-20-16,0 20 15,1-20 1,-1 20-16,0 0 0,0-20 16,0 20-1,0-20-15,1 0 0,-1 0 16,20 19-16,-20-19 0,0 0 16,20 20-16,-20-20 0,0 0 15,-19 20-15,19 0 0,0-20 16,20 20-16,-20-20 0,0 0 15,0 0 1,1 20-16,-1-20 47,0 0-31,20 19-16,-20-19 15,0 0 1,20 20-16,-20-20 78,20 20-62,-19-20-1,19 20-15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55.96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01DA91-B580-4C76-B9FA-EFA4DEB66279}" emma:medium="tactile" emma:mode="ink">
          <msink:context xmlns:msink="http://schemas.microsoft.com/ink/2010/main" type="inkDrawing" rotatedBoundingBox="26411,1567 26426,1567 26426,1582 26411,1582" shapeName="Other">
            <msink:destinationLink direction="with" ref="{1260F145-9534-479A-9DC9-F3B99DE4705E}"/>
          </msink:context>
        </emma:interpretation>
      </emma:emma>
    </inkml:annotationXML>
    <inkml:trace contextRef="#ctx0" brushRef="#br0">0 0 0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55.51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EF3E54-9C67-42B2-BDD6-5416E6340628}" emma:medium="tactile" emma:mode="ink">
          <msink:context xmlns:msink="http://schemas.microsoft.com/ink/2010/main" type="inkDrawing" rotatedBoundingBox="25788,3052 26034,2261 26144,2296 25899,3087" semanticType="callout" shapeName="Other"/>
        </emma:interpretation>
      </emma:emma>
    </inkml:annotationXML>
    <inkml:trace contextRef="#ctx0" brushRef="#br0">238 0 0,'0'19'78,"0"1"-78,0 0 16,0 0-16,0 139 31,0-120-16,0 1-15,0-20 0,0 0 0,0 0 0,-20-1 16,20 1-16,0 0 16,0 0-16,-19 0 0,-1-20 15,20 20-15,-20-1 16,20 1-16,0 0 0,0 0 16,-20-20-1,20 20-15,0 0 0,0 0 16,-20-20-1,20 19-15,0 1 0,-20-20 16,1 20-16,19 0 0,-20-20 16,0 0-16,0 20 15,20 0-15,0-1 78,-20-19-62,20 20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56.61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60F145-9534-479A-9DC9-F3B99DE4705E}" emma:medium="tactile" emma:mode="ink">
          <msink:context xmlns:msink="http://schemas.microsoft.com/ink/2010/main" type="inkDrawing" rotatedBoundingBox="26494,1524 27106,3214 26950,3270 26338,1580" semanticType="callout" shapeName="Other">
            <msink:sourceLink direction="with" ref="{A101DA91-B580-4C76-B9FA-EFA4DEB66279}"/>
          </msink:context>
        </emma:interpretation>
      </emma:emma>
    </inkml:annotationXML>
    <inkml:trace contextRef="#ctx0" brushRef="#br0">0 0 0,'20'20'16,"-20"0"-16,0 20 0,0-21 16,0 21-16,0-20 0,0 0 0,40 39 15,-40-39-15,20 40 0,-1-21 0,-19-19 16,0 20-16,20 0 0,-20-21 0,0 21 15,0-20-15,20 20 0,0-1 0,-20-19 16,0 0-16,20 0 0,-20 0 0,20 19 16,-20-19-16,0 20 0,19-20 15,1 19-15,0 1 0,-20-20 16,20 0-16,-20 0 0,20 19 0,-20-19 16,20-20-16,-20 20 0,0 0 0,0 0 15,0 0-15,20 19 0,-20-19 0,19 20 16,-19-20-16,0-1 15,0 1-15,0 0 0,20 0 0,-20 0 16,0 0 0,20 0-16,0-1 15,0 1 1,-20 0 0,0 0-16,0 0 15,20 0 1,-1-1-16,-19 1 15,20 0 1,0-20 0,0 20-1,0-20 1,0 20 0,-20 0-1,20 0 1,-1-1-16,1 1 31,0-20-15,0 20-16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58.90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DC5B0C-59F3-453E-BAE0-0D580530B358}" emma:medium="tactile" emma:mode="ink">
          <msink:context xmlns:msink="http://schemas.microsoft.com/ink/2010/main" type="inkDrawing" rotatedBoundingBox="29116,1593 30341,2843 29679,3491 28455,2241" semanticType="callout" shapeName="Other">
            <msink:sourceLink direction="with" ref="{96F9B0F3-25AD-4615-8748-2E5163954BE8}"/>
          </msink:context>
        </emma:interpretation>
      </emma:emma>
    </inkml:annotationXML>
    <inkml:trace contextRef="#ctx0" brushRef="#br0">0 97 0,'20'0'94,"0"0"-94,20 0 0,-1 0 0,1-20 16,20-20-16,-21 40 0,21 0 0,-21-20 15,1 20-15,20 0 0,-21 0 16,21 0-16,-20 0 0,-1 0 0,1 0 16,-20 0-16,0 0 0,19 0 0,-19 0 15,0 0-15,0 0 16,0 0 0,0 0-1,-1 0-15,1 0 16,0 0-1,0 0 1,0 0 0,0 0-1,-1 20 1,1-20 0,0 20 30,0 0-30,-20 0 0,0 0-16,0-1 31,0 1-15,0 0-16,0 0 15,0 0-15,0 0 16,0-1-16,0 1 0,-20 0 15,20 0-15,0 0 0,0 0 16,0-1-16,-20 21 16,20-20-16,0 0 0,0 0 15,0 0 1,0-1-16,0 1 0,0 0 16,0 0-16,0 0 15,0 0-15,0-1 16,0 1-16,0 0 0,0 0 15,0 0-15,0 0 16,0 0-16,0-1 16,0 1-16,0 0 15,0 0 1,0 0 0,0 0-1,0-1 1,0 1-16,0 0 15,20 0-15,0-20 16,0 0-16,-20 20 16,0 0-1,20-20-15,-20 20 16,20-20-16,-1 0 16,1 0-16,0 0 15,0 0-15,0 0 0,0 0 16,-1 0-16,1 0 15,0 0-15,0 0 16,0 0-16,0 0 16,0 0-16,-1 0 15,1 0 1,0 0 0,0 0-16,0 0 15,0 0 1,-1 0-1,1 0-15,0 0 16,0 0 140,0-20-140,-20 0 0,0-99 15,0 99-31,0-59 15,0 59-15,0 0 0,0 0 0,0-20 0,0 1 16,0-1-16,0 20 0,0-20 16,0 21-16,0-21 0,0 20 15,0 0 32,0 0 47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1:59.84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F9B0F3-25AD-4615-8748-2E5163954BE8}" emma:medium="tactile" emma:mode="ink">
          <msink:context xmlns:msink="http://schemas.microsoft.com/ink/2010/main" type="inkDrawing" rotatedBoundingBox="28414,3361 28913,1551 28994,1573 28496,3384" shapeName="Other">
            <msink:destinationLink direction="with" ref="{A7DC5B0C-59F3-453E-BAE0-0D580530B358}"/>
          </msink:context>
        </emma:interpretation>
      </emma:emma>
    </inkml:annotationXML>
    <inkml:trace contextRef="#ctx0" brushRef="#br0">536 22 0,'-20'-20'15,"0"20"1,1 0 15,-1 20-31,20 0 16,0 0-16,-20 19 16,20-19-16,0 20 0,0-1 15,-20 1-15,20 0 0,-20 0 0,0-1 16,20 1-16,-20 0 0,1-1 0,19 1 15,-20 0-15,20-1 0,-20 1 0,20-20 16,-20 20-16,0-1 0,20 1 16,0-20-16,-20 19 0,20-19 0,-19 20 15,19-20-15,-20 19 16,20-19-16,0 0 0,-20 0 16,20 20-16,-20-20 0,20-1 15,0 1-15,0 20 0,0-20 0,0 19 16,-20-19-16,20 0 0,0 0 15,0 0-15,0 0 0,-20 0 0,20-1 16,0 1-16,-19 0 0,19 0 0,0 0 16,0 0-16,-20-1 0,0 1 15,20 0-15,0 0 16,0 0-16,0 0 16,-20 0-16,20-1 31,0 1-31,-20 0 15,20 0 1,-20 0-16,20 0 31,0-1-31,0 1 16,0 0-16,0 0 16,0 0-1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4-02T06:42:02.15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7EAEAB-4246-4B9D-8C51-C9C8FA13C016}" emma:medium="tactile" emma:mode="ink">
          <msink:context xmlns:msink="http://schemas.microsoft.com/ink/2010/main" type="inkDrawing" rotatedBoundingBox="3154,9028 4266,9031 4265,9051 3153,9047" shapeName="Other">
            <msink:destinationLink direction="with" ref="{ED4A8441-C533-4C8B-AD56-F8981B3F201B}"/>
          </msink:context>
        </emma:interpretation>
      </emma:emma>
    </inkml:annotationXML>
    <inkml:trace contextRef="#ctx0" brushRef="#br0">0 0 0,'40'20'125,"0"-20"-125,19 0 0,-19 0 0,0 0 16,19 0-16,21 0 0,-41 0 0,21 0 15,-1 0-15,1 0 0,-20 0 0,19 0 16,-19 0-16,19 0 0,-19 0 0,0 0 16,-1 0-16,1 0 0,-20 0 0,0 0 15,0 0-15,0 0 16,-1 0-16,1 0 16,0 0 30,0 0-14,0 0-17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1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5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4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3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0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0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6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9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188C-20A2-4E44-9711-A24A6D4CFA1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F75-B3BC-4ACC-B7A8-DE6FCEF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7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customXml" Target="../ink/ink16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emf"/><Relationship Id="rId4" Type="http://schemas.openxmlformats.org/officeDocument/2006/relationships/customXml" Target="../ink/ink16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customXml" Target="../ink/ink16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customXml" Target="../ink/ink1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9.emf"/><Relationship Id="rId4" Type="http://schemas.openxmlformats.org/officeDocument/2006/relationships/customXml" Target="../ink/ink169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2.xml"/><Relationship Id="rId117" Type="http://schemas.openxmlformats.org/officeDocument/2006/relationships/image" Target="../media/image227.emf"/><Relationship Id="rId21" Type="http://schemas.openxmlformats.org/officeDocument/2006/relationships/image" Target="../media/image179.emf"/><Relationship Id="rId42" Type="http://schemas.openxmlformats.org/officeDocument/2006/relationships/customXml" Target="../ink/ink190.xml"/><Relationship Id="rId47" Type="http://schemas.openxmlformats.org/officeDocument/2006/relationships/image" Target="../media/image192.emf"/><Relationship Id="rId63" Type="http://schemas.openxmlformats.org/officeDocument/2006/relationships/image" Target="../media/image200.emf"/><Relationship Id="rId68" Type="http://schemas.openxmlformats.org/officeDocument/2006/relationships/customXml" Target="../ink/ink203.xml"/><Relationship Id="rId84" Type="http://schemas.openxmlformats.org/officeDocument/2006/relationships/customXml" Target="../ink/ink211.xml"/><Relationship Id="rId89" Type="http://schemas.openxmlformats.org/officeDocument/2006/relationships/image" Target="../media/image213.emf"/><Relationship Id="rId112" Type="http://schemas.openxmlformats.org/officeDocument/2006/relationships/customXml" Target="../ink/ink225.xml"/><Relationship Id="rId16" Type="http://schemas.openxmlformats.org/officeDocument/2006/relationships/customXml" Target="../ink/ink177.xml"/><Relationship Id="rId107" Type="http://schemas.openxmlformats.org/officeDocument/2006/relationships/image" Target="../media/image222.emf"/><Relationship Id="rId11" Type="http://schemas.openxmlformats.org/officeDocument/2006/relationships/image" Target="../media/image174.emf"/><Relationship Id="rId32" Type="http://schemas.openxmlformats.org/officeDocument/2006/relationships/customXml" Target="../ink/ink185.xml"/><Relationship Id="rId37" Type="http://schemas.openxmlformats.org/officeDocument/2006/relationships/image" Target="../media/image187.emf"/><Relationship Id="rId53" Type="http://schemas.openxmlformats.org/officeDocument/2006/relationships/image" Target="../media/image195.emf"/><Relationship Id="rId58" Type="http://schemas.openxmlformats.org/officeDocument/2006/relationships/customXml" Target="../ink/ink198.xml"/><Relationship Id="rId74" Type="http://schemas.openxmlformats.org/officeDocument/2006/relationships/customXml" Target="../ink/ink206.xml"/><Relationship Id="rId79" Type="http://schemas.openxmlformats.org/officeDocument/2006/relationships/image" Target="../media/image208.emf"/><Relationship Id="rId102" Type="http://schemas.openxmlformats.org/officeDocument/2006/relationships/customXml" Target="../ink/ink220.xml"/><Relationship Id="rId5" Type="http://schemas.openxmlformats.org/officeDocument/2006/relationships/image" Target="../media/image171.emf"/><Relationship Id="rId90" Type="http://schemas.openxmlformats.org/officeDocument/2006/relationships/customXml" Target="../ink/ink214.xml"/><Relationship Id="rId95" Type="http://schemas.openxmlformats.org/officeDocument/2006/relationships/image" Target="../media/image216.emf"/><Relationship Id="rId22" Type="http://schemas.openxmlformats.org/officeDocument/2006/relationships/customXml" Target="../ink/ink180.xml"/><Relationship Id="rId27" Type="http://schemas.openxmlformats.org/officeDocument/2006/relationships/image" Target="../media/image182.emf"/><Relationship Id="rId43" Type="http://schemas.openxmlformats.org/officeDocument/2006/relationships/image" Target="../media/image190.emf"/><Relationship Id="rId48" Type="http://schemas.openxmlformats.org/officeDocument/2006/relationships/customXml" Target="../ink/ink193.xml"/><Relationship Id="rId64" Type="http://schemas.openxmlformats.org/officeDocument/2006/relationships/customXml" Target="../ink/ink201.xml"/><Relationship Id="rId69" Type="http://schemas.openxmlformats.org/officeDocument/2006/relationships/image" Target="../media/image203.emf"/><Relationship Id="rId113" Type="http://schemas.openxmlformats.org/officeDocument/2006/relationships/image" Target="../media/image225.emf"/><Relationship Id="rId118" Type="http://schemas.openxmlformats.org/officeDocument/2006/relationships/customXml" Target="../ink/ink228.xml"/><Relationship Id="rId80" Type="http://schemas.openxmlformats.org/officeDocument/2006/relationships/customXml" Target="../ink/ink209.xml"/><Relationship Id="rId85" Type="http://schemas.openxmlformats.org/officeDocument/2006/relationships/image" Target="../media/image211.emf"/><Relationship Id="rId12" Type="http://schemas.openxmlformats.org/officeDocument/2006/relationships/customXml" Target="../ink/ink175.xml"/><Relationship Id="rId17" Type="http://schemas.openxmlformats.org/officeDocument/2006/relationships/image" Target="../media/image177.emf"/><Relationship Id="rId33" Type="http://schemas.openxmlformats.org/officeDocument/2006/relationships/image" Target="../media/image185.emf"/><Relationship Id="rId38" Type="http://schemas.openxmlformats.org/officeDocument/2006/relationships/customXml" Target="../ink/ink188.xml"/><Relationship Id="rId59" Type="http://schemas.openxmlformats.org/officeDocument/2006/relationships/image" Target="../media/image198.emf"/><Relationship Id="rId103" Type="http://schemas.openxmlformats.org/officeDocument/2006/relationships/image" Target="../media/image220.emf"/><Relationship Id="rId108" Type="http://schemas.openxmlformats.org/officeDocument/2006/relationships/customXml" Target="../ink/ink223.xml"/><Relationship Id="rId54" Type="http://schemas.openxmlformats.org/officeDocument/2006/relationships/customXml" Target="../ink/ink196.xml"/><Relationship Id="rId70" Type="http://schemas.openxmlformats.org/officeDocument/2006/relationships/customXml" Target="../ink/ink204.xml"/><Relationship Id="rId75" Type="http://schemas.openxmlformats.org/officeDocument/2006/relationships/image" Target="../media/image206.emf"/><Relationship Id="rId91" Type="http://schemas.openxmlformats.org/officeDocument/2006/relationships/image" Target="../media/image214.emf"/><Relationship Id="rId96" Type="http://schemas.openxmlformats.org/officeDocument/2006/relationships/customXml" Target="../ink/ink2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2.xml"/><Relationship Id="rId23" Type="http://schemas.openxmlformats.org/officeDocument/2006/relationships/image" Target="../media/image180.emf"/><Relationship Id="rId28" Type="http://schemas.openxmlformats.org/officeDocument/2006/relationships/customXml" Target="../ink/ink183.xml"/><Relationship Id="rId49" Type="http://schemas.openxmlformats.org/officeDocument/2006/relationships/image" Target="../media/image193.emf"/><Relationship Id="rId114" Type="http://schemas.openxmlformats.org/officeDocument/2006/relationships/customXml" Target="../ink/ink226.xml"/><Relationship Id="rId119" Type="http://schemas.openxmlformats.org/officeDocument/2006/relationships/image" Target="../media/image228.emf"/><Relationship Id="rId10" Type="http://schemas.openxmlformats.org/officeDocument/2006/relationships/customXml" Target="../ink/ink174.xml"/><Relationship Id="rId31" Type="http://schemas.openxmlformats.org/officeDocument/2006/relationships/image" Target="../media/image184.emf"/><Relationship Id="rId44" Type="http://schemas.openxmlformats.org/officeDocument/2006/relationships/customXml" Target="../ink/ink191.xml"/><Relationship Id="rId52" Type="http://schemas.openxmlformats.org/officeDocument/2006/relationships/customXml" Target="../ink/ink195.xml"/><Relationship Id="rId60" Type="http://schemas.openxmlformats.org/officeDocument/2006/relationships/customXml" Target="../ink/ink199.xml"/><Relationship Id="rId65" Type="http://schemas.openxmlformats.org/officeDocument/2006/relationships/image" Target="../media/image201.emf"/><Relationship Id="rId73" Type="http://schemas.openxmlformats.org/officeDocument/2006/relationships/image" Target="../media/image205.emf"/><Relationship Id="rId78" Type="http://schemas.openxmlformats.org/officeDocument/2006/relationships/customXml" Target="../ink/ink208.xml"/><Relationship Id="rId81" Type="http://schemas.openxmlformats.org/officeDocument/2006/relationships/image" Target="../media/image209.emf"/><Relationship Id="rId86" Type="http://schemas.openxmlformats.org/officeDocument/2006/relationships/customXml" Target="../ink/ink212.xml"/><Relationship Id="rId94" Type="http://schemas.openxmlformats.org/officeDocument/2006/relationships/customXml" Target="../ink/ink216.xml"/><Relationship Id="rId99" Type="http://schemas.openxmlformats.org/officeDocument/2006/relationships/image" Target="../media/image218.emf"/><Relationship Id="rId101" Type="http://schemas.openxmlformats.org/officeDocument/2006/relationships/image" Target="../media/image219.emf"/><Relationship Id="rId4" Type="http://schemas.openxmlformats.org/officeDocument/2006/relationships/customXml" Target="../ink/ink171.xml"/><Relationship Id="rId9" Type="http://schemas.openxmlformats.org/officeDocument/2006/relationships/image" Target="../media/image173.emf"/><Relationship Id="rId13" Type="http://schemas.openxmlformats.org/officeDocument/2006/relationships/image" Target="../media/image175.emf"/><Relationship Id="rId18" Type="http://schemas.openxmlformats.org/officeDocument/2006/relationships/customXml" Target="../ink/ink178.xml"/><Relationship Id="rId39" Type="http://schemas.openxmlformats.org/officeDocument/2006/relationships/image" Target="../media/image188.emf"/><Relationship Id="rId109" Type="http://schemas.openxmlformats.org/officeDocument/2006/relationships/image" Target="../media/image223.emf"/><Relationship Id="rId34" Type="http://schemas.openxmlformats.org/officeDocument/2006/relationships/customXml" Target="../ink/ink186.xml"/><Relationship Id="rId50" Type="http://schemas.openxmlformats.org/officeDocument/2006/relationships/customXml" Target="../ink/ink194.xml"/><Relationship Id="rId55" Type="http://schemas.openxmlformats.org/officeDocument/2006/relationships/image" Target="../media/image196.emf"/><Relationship Id="rId76" Type="http://schemas.openxmlformats.org/officeDocument/2006/relationships/customXml" Target="../ink/ink207.xml"/><Relationship Id="rId97" Type="http://schemas.openxmlformats.org/officeDocument/2006/relationships/image" Target="../media/image217.emf"/><Relationship Id="rId104" Type="http://schemas.openxmlformats.org/officeDocument/2006/relationships/customXml" Target="../ink/ink221.xml"/><Relationship Id="rId7" Type="http://schemas.openxmlformats.org/officeDocument/2006/relationships/image" Target="../media/image172.emf"/><Relationship Id="rId71" Type="http://schemas.openxmlformats.org/officeDocument/2006/relationships/image" Target="../media/image204.emf"/><Relationship Id="rId92" Type="http://schemas.openxmlformats.org/officeDocument/2006/relationships/customXml" Target="../ink/ink215.xml"/><Relationship Id="rId2" Type="http://schemas.openxmlformats.org/officeDocument/2006/relationships/customXml" Target="../ink/ink170.xml"/><Relationship Id="rId29" Type="http://schemas.openxmlformats.org/officeDocument/2006/relationships/image" Target="../media/image183.emf"/><Relationship Id="rId24" Type="http://schemas.openxmlformats.org/officeDocument/2006/relationships/customXml" Target="../ink/ink181.xml"/><Relationship Id="rId40" Type="http://schemas.openxmlformats.org/officeDocument/2006/relationships/customXml" Target="../ink/ink189.xml"/><Relationship Id="rId45" Type="http://schemas.openxmlformats.org/officeDocument/2006/relationships/image" Target="../media/image191.emf"/><Relationship Id="rId66" Type="http://schemas.openxmlformats.org/officeDocument/2006/relationships/customXml" Target="../ink/ink202.xml"/><Relationship Id="rId87" Type="http://schemas.openxmlformats.org/officeDocument/2006/relationships/image" Target="../media/image212.emf"/><Relationship Id="rId110" Type="http://schemas.openxmlformats.org/officeDocument/2006/relationships/customXml" Target="../ink/ink224.xml"/><Relationship Id="rId115" Type="http://schemas.openxmlformats.org/officeDocument/2006/relationships/image" Target="../media/image226.emf"/><Relationship Id="rId61" Type="http://schemas.openxmlformats.org/officeDocument/2006/relationships/image" Target="../media/image199.emf"/><Relationship Id="rId82" Type="http://schemas.openxmlformats.org/officeDocument/2006/relationships/customXml" Target="../ink/ink210.xml"/><Relationship Id="rId19" Type="http://schemas.openxmlformats.org/officeDocument/2006/relationships/image" Target="../media/image178.emf"/><Relationship Id="rId14" Type="http://schemas.openxmlformats.org/officeDocument/2006/relationships/customXml" Target="../ink/ink176.xml"/><Relationship Id="rId30" Type="http://schemas.openxmlformats.org/officeDocument/2006/relationships/customXml" Target="../ink/ink184.xml"/><Relationship Id="rId35" Type="http://schemas.openxmlformats.org/officeDocument/2006/relationships/image" Target="../media/image186.emf"/><Relationship Id="rId56" Type="http://schemas.openxmlformats.org/officeDocument/2006/relationships/customXml" Target="../ink/ink197.xml"/><Relationship Id="rId77" Type="http://schemas.openxmlformats.org/officeDocument/2006/relationships/image" Target="../media/image207.emf"/><Relationship Id="rId100" Type="http://schemas.openxmlformats.org/officeDocument/2006/relationships/customXml" Target="../ink/ink219.xml"/><Relationship Id="rId105" Type="http://schemas.openxmlformats.org/officeDocument/2006/relationships/image" Target="../media/image221.emf"/><Relationship Id="rId8" Type="http://schemas.openxmlformats.org/officeDocument/2006/relationships/customXml" Target="../ink/ink173.xml"/><Relationship Id="rId51" Type="http://schemas.openxmlformats.org/officeDocument/2006/relationships/image" Target="../media/image194.emf"/><Relationship Id="rId72" Type="http://schemas.openxmlformats.org/officeDocument/2006/relationships/customXml" Target="../ink/ink205.xml"/><Relationship Id="rId93" Type="http://schemas.openxmlformats.org/officeDocument/2006/relationships/image" Target="../media/image215.emf"/><Relationship Id="rId98" Type="http://schemas.openxmlformats.org/officeDocument/2006/relationships/customXml" Target="../ink/ink218.xml"/><Relationship Id="rId3" Type="http://schemas.openxmlformats.org/officeDocument/2006/relationships/image" Target="../media/image170.emf"/><Relationship Id="rId25" Type="http://schemas.openxmlformats.org/officeDocument/2006/relationships/image" Target="../media/image181.emf"/><Relationship Id="rId46" Type="http://schemas.openxmlformats.org/officeDocument/2006/relationships/customXml" Target="../ink/ink192.xml"/><Relationship Id="rId67" Type="http://schemas.openxmlformats.org/officeDocument/2006/relationships/image" Target="../media/image202.emf"/><Relationship Id="rId116" Type="http://schemas.openxmlformats.org/officeDocument/2006/relationships/customXml" Target="../ink/ink227.xml"/><Relationship Id="rId20" Type="http://schemas.openxmlformats.org/officeDocument/2006/relationships/customXml" Target="../ink/ink179.xml"/><Relationship Id="rId41" Type="http://schemas.openxmlformats.org/officeDocument/2006/relationships/image" Target="../media/image189.emf"/><Relationship Id="rId62" Type="http://schemas.openxmlformats.org/officeDocument/2006/relationships/customXml" Target="../ink/ink200.xml"/><Relationship Id="rId83" Type="http://schemas.openxmlformats.org/officeDocument/2006/relationships/image" Target="../media/image210.emf"/><Relationship Id="rId88" Type="http://schemas.openxmlformats.org/officeDocument/2006/relationships/customXml" Target="../ink/ink213.xml"/><Relationship Id="rId111" Type="http://schemas.openxmlformats.org/officeDocument/2006/relationships/image" Target="../media/image224.emf"/><Relationship Id="rId15" Type="http://schemas.openxmlformats.org/officeDocument/2006/relationships/image" Target="../media/image176.emf"/><Relationship Id="rId36" Type="http://schemas.openxmlformats.org/officeDocument/2006/relationships/customXml" Target="../ink/ink187.xml"/><Relationship Id="rId57" Type="http://schemas.openxmlformats.org/officeDocument/2006/relationships/image" Target="../media/image197.emf"/><Relationship Id="rId106" Type="http://schemas.openxmlformats.org/officeDocument/2006/relationships/customXml" Target="../ink/ink2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2" Type="http://schemas.openxmlformats.org/officeDocument/2006/relationships/customXml" Target="../ink/ink22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2.xml"/><Relationship Id="rId21" Type="http://schemas.openxmlformats.org/officeDocument/2006/relationships/image" Target="../media/image239.emf"/><Relationship Id="rId42" Type="http://schemas.openxmlformats.org/officeDocument/2006/relationships/customXml" Target="../ink/ink250.xml"/><Relationship Id="rId47" Type="http://schemas.openxmlformats.org/officeDocument/2006/relationships/image" Target="../media/image252.emf"/><Relationship Id="rId63" Type="http://schemas.openxmlformats.org/officeDocument/2006/relationships/image" Target="../media/image260.emf"/><Relationship Id="rId68" Type="http://schemas.openxmlformats.org/officeDocument/2006/relationships/customXml" Target="../ink/ink263.xml"/><Relationship Id="rId84" Type="http://schemas.openxmlformats.org/officeDocument/2006/relationships/customXml" Target="../ink/ink271.xml"/><Relationship Id="rId89" Type="http://schemas.openxmlformats.org/officeDocument/2006/relationships/image" Target="../media/image273.emf"/><Relationship Id="rId16" Type="http://schemas.openxmlformats.org/officeDocument/2006/relationships/customXml" Target="../ink/ink237.xml"/><Relationship Id="rId11" Type="http://schemas.openxmlformats.org/officeDocument/2006/relationships/image" Target="../media/image234.emf"/><Relationship Id="rId32" Type="http://schemas.openxmlformats.org/officeDocument/2006/relationships/customXml" Target="../ink/ink245.xml"/><Relationship Id="rId37" Type="http://schemas.openxmlformats.org/officeDocument/2006/relationships/image" Target="../media/image247.emf"/><Relationship Id="rId53" Type="http://schemas.openxmlformats.org/officeDocument/2006/relationships/image" Target="../media/image255.emf"/><Relationship Id="rId58" Type="http://schemas.openxmlformats.org/officeDocument/2006/relationships/customXml" Target="../ink/ink258.xml"/><Relationship Id="rId74" Type="http://schemas.openxmlformats.org/officeDocument/2006/relationships/customXml" Target="../ink/ink266.xml"/><Relationship Id="rId79" Type="http://schemas.openxmlformats.org/officeDocument/2006/relationships/image" Target="../media/image268.emf"/><Relationship Id="rId5" Type="http://schemas.openxmlformats.org/officeDocument/2006/relationships/image" Target="../media/image231.emf"/><Relationship Id="rId90" Type="http://schemas.openxmlformats.org/officeDocument/2006/relationships/customXml" Target="../ink/ink274.xml"/><Relationship Id="rId95" Type="http://schemas.openxmlformats.org/officeDocument/2006/relationships/image" Target="../media/image276.emf"/><Relationship Id="rId22" Type="http://schemas.openxmlformats.org/officeDocument/2006/relationships/customXml" Target="../ink/ink240.xml"/><Relationship Id="rId27" Type="http://schemas.openxmlformats.org/officeDocument/2006/relationships/image" Target="../media/image242.emf"/><Relationship Id="rId43" Type="http://schemas.openxmlformats.org/officeDocument/2006/relationships/image" Target="../media/image250.emf"/><Relationship Id="rId48" Type="http://schemas.openxmlformats.org/officeDocument/2006/relationships/customXml" Target="../ink/ink253.xml"/><Relationship Id="rId64" Type="http://schemas.openxmlformats.org/officeDocument/2006/relationships/customXml" Target="../ink/ink261.xml"/><Relationship Id="rId69" Type="http://schemas.openxmlformats.org/officeDocument/2006/relationships/image" Target="../media/image263.emf"/><Relationship Id="rId8" Type="http://schemas.openxmlformats.org/officeDocument/2006/relationships/customXml" Target="../ink/ink233.xml"/><Relationship Id="rId51" Type="http://schemas.openxmlformats.org/officeDocument/2006/relationships/image" Target="../media/image254.emf"/><Relationship Id="rId72" Type="http://schemas.openxmlformats.org/officeDocument/2006/relationships/customXml" Target="../ink/ink265.xml"/><Relationship Id="rId80" Type="http://schemas.openxmlformats.org/officeDocument/2006/relationships/customXml" Target="../ink/ink269.xml"/><Relationship Id="rId85" Type="http://schemas.openxmlformats.org/officeDocument/2006/relationships/image" Target="../media/image271.emf"/><Relationship Id="rId93" Type="http://schemas.openxmlformats.org/officeDocument/2006/relationships/image" Target="../media/image275.emf"/><Relationship Id="rId3" Type="http://schemas.openxmlformats.org/officeDocument/2006/relationships/image" Target="../media/image230.emf"/><Relationship Id="rId12" Type="http://schemas.openxmlformats.org/officeDocument/2006/relationships/customXml" Target="../ink/ink235.xml"/><Relationship Id="rId17" Type="http://schemas.openxmlformats.org/officeDocument/2006/relationships/image" Target="../media/image237.emf"/><Relationship Id="rId25" Type="http://schemas.openxmlformats.org/officeDocument/2006/relationships/image" Target="../media/image241.emf"/><Relationship Id="rId33" Type="http://schemas.openxmlformats.org/officeDocument/2006/relationships/image" Target="../media/image245.emf"/><Relationship Id="rId38" Type="http://schemas.openxmlformats.org/officeDocument/2006/relationships/customXml" Target="../ink/ink248.xml"/><Relationship Id="rId46" Type="http://schemas.openxmlformats.org/officeDocument/2006/relationships/customXml" Target="../ink/ink252.xml"/><Relationship Id="rId59" Type="http://schemas.openxmlformats.org/officeDocument/2006/relationships/image" Target="../media/image258.emf"/><Relationship Id="rId67" Type="http://schemas.openxmlformats.org/officeDocument/2006/relationships/image" Target="../media/image262.emf"/><Relationship Id="rId20" Type="http://schemas.openxmlformats.org/officeDocument/2006/relationships/customXml" Target="../ink/ink239.xml"/><Relationship Id="rId41" Type="http://schemas.openxmlformats.org/officeDocument/2006/relationships/image" Target="../media/image249.emf"/><Relationship Id="rId54" Type="http://schemas.openxmlformats.org/officeDocument/2006/relationships/customXml" Target="../ink/ink256.xml"/><Relationship Id="rId62" Type="http://schemas.openxmlformats.org/officeDocument/2006/relationships/customXml" Target="../ink/ink260.xml"/><Relationship Id="rId70" Type="http://schemas.openxmlformats.org/officeDocument/2006/relationships/customXml" Target="../ink/ink264.xml"/><Relationship Id="rId75" Type="http://schemas.openxmlformats.org/officeDocument/2006/relationships/image" Target="../media/image266.emf"/><Relationship Id="rId83" Type="http://schemas.openxmlformats.org/officeDocument/2006/relationships/image" Target="../media/image270.emf"/><Relationship Id="rId88" Type="http://schemas.openxmlformats.org/officeDocument/2006/relationships/customXml" Target="../ink/ink273.xml"/><Relationship Id="rId91" Type="http://schemas.openxmlformats.org/officeDocument/2006/relationships/image" Target="../media/image27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2.xml"/><Relationship Id="rId15" Type="http://schemas.openxmlformats.org/officeDocument/2006/relationships/image" Target="../media/image236.emf"/><Relationship Id="rId23" Type="http://schemas.openxmlformats.org/officeDocument/2006/relationships/image" Target="../media/image240.emf"/><Relationship Id="rId28" Type="http://schemas.openxmlformats.org/officeDocument/2006/relationships/customXml" Target="../ink/ink243.xml"/><Relationship Id="rId36" Type="http://schemas.openxmlformats.org/officeDocument/2006/relationships/customXml" Target="../ink/ink247.xml"/><Relationship Id="rId49" Type="http://schemas.openxmlformats.org/officeDocument/2006/relationships/image" Target="../media/image253.emf"/><Relationship Id="rId57" Type="http://schemas.openxmlformats.org/officeDocument/2006/relationships/image" Target="../media/image257.emf"/><Relationship Id="rId10" Type="http://schemas.openxmlformats.org/officeDocument/2006/relationships/customXml" Target="../ink/ink234.xml"/><Relationship Id="rId31" Type="http://schemas.openxmlformats.org/officeDocument/2006/relationships/image" Target="../media/image244.emf"/><Relationship Id="rId44" Type="http://schemas.openxmlformats.org/officeDocument/2006/relationships/customXml" Target="../ink/ink251.xml"/><Relationship Id="rId52" Type="http://schemas.openxmlformats.org/officeDocument/2006/relationships/customXml" Target="../ink/ink255.xml"/><Relationship Id="rId60" Type="http://schemas.openxmlformats.org/officeDocument/2006/relationships/customXml" Target="../ink/ink259.xml"/><Relationship Id="rId65" Type="http://schemas.openxmlformats.org/officeDocument/2006/relationships/image" Target="../media/image261.emf"/><Relationship Id="rId73" Type="http://schemas.openxmlformats.org/officeDocument/2006/relationships/image" Target="../media/image265.emf"/><Relationship Id="rId78" Type="http://schemas.openxmlformats.org/officeDocument/2006/relationships/customXml" Target="../ink/ink268.xml"/><Relationship Id="rId81" Type="http://schemas.openxmlformats.org/officeDocument/2006/relationships/image" Target="../media/image269.emf"/><Relationship Id="rId86" Type="http://schemas.openxmlformats.org/officeDocument/2006/relationships/customXml" Target="../ink/ink272.xml"/><Relationship Id="rId94" Type="http://schemas.openxmlformats.org/officeDocument/2006/relationships/customXml" Target="../ink/ink276.xml"/><Relationship Id="rId4" Type="http://schemas.openxmlformats.org/officeDocument/2006/relationships/customXml" Target="../ink/ink231.xml"/><Relationship Id="rId9" Type="http://schemas.openxmlformats.org/officeDocument/2006/relationships/image" Target="../media/image233.emf"/><Relationship Id="rId13" Type="http://schemas.openxmlformats.org/officeDocument/2006/relationships/image" Target="../media/image235.emf"/><Relationship Id="rId18" Type="http://schemas.openxmlformats.org/officeDocument/2006/relationships/customXml" Target="../ink/ink238.xml"/><Relationship Id="rId39" Type="http://schemas.openxmlformats.org/officeDocument/2006/relationships/image" Target="../media/image248.emf"/><Relationship Id="rId34" Type="http://schemas.openxmlformats.org/officeDocument/2006/relationships/customXml" Target="../ink/ink246.xml"/><Relationship Id="rId50" Type="http://schemas.openxmlformats.org/officeDocument/2006/relationships/customXml" Target="../ink/ink254.xml"/><Relationship Id="rId55" Type="http://schemas.openxmlformats.org/officeDocument/2006/relationships/image" Target="../media/image256.emf"/><Relationship Id="rId76" Type="http://schemas.openxmlformats.org/officeDocument/2006/relationships/customXml" Target="../ink/ink267.xml"/><Relationship Id="rId7" Type="http://schemas.openxmlformats.org/officeDocument/2006/relationships/image" Target="../media/image232.emf"/><Relationship Id="rId71" Type="http://schemas.openxmlformats.org/officeDocument/2006/relationships/image" Target="../media/image264.emf"/><Relationship Id="rId92" Type="http://schemas.openxmlformats.org/officeDocument/2006/relationships/customXml" Target="../ink/ink275.xml"/><Relationship Id="rId2" Type="http://schemas.openxmlformats.org/officeDocument/2006/relationships/customXml" Target="../ink/ink230.xml"/><Relationship Id="rId29" Type="http://schemas.openxmlformats.org/officeDocument/2006/relationships/image" Target="../media/image243.emf"/><Relationship Id="rId24" Type="http://schemas.openxmlformats.org/officeDocument/2006/relationships/customXml" Target="../ink/ink241.xml"/><Relationship Id="rId40" Type="http://schemas.openxmlformats.org/officeDocument/2006/relationships/customXml" Target="../ink/ink249.xml"/><Relationship Id="rId45" Type="http://schemas.openxmlformats.org/officeDocument/2006/relationships/image" Target="../media/image251.emf"/><Relationship Id="rId66" Type="http://schemas.openxmlformats.org/officeDocument/2006/relationships/customXml" Target="../ink/ink262.xml"/><Relationship Id="rId87" Type="http://schemas.openxmlformats.org/officeDocument/2006/relationships/image" Target="../media/image272.emf"/><Relationship Id="rId61" Type="http://schemas.openxmlformats.org/officeDocument/2006/relationships/image" Target="../media/image259.emf"/><Relationship Id="rId82" Type="http://schemas.openxmlformats.org/officeDocument/2006/relationships/customXml" Target="../ink/ink270.xml"/><Relationship Id="rId19" Type="http://schemas.openxmlformats.org/officeDocument/2006/relationships/image" Target="../media/image238.emf"/><Relationship Id="rId14" Type="http://schemas.openxmlformats.org/officeDocument/2006/relationships/customXml" Target="../ink/ink236.xml"/><Relationship Id="rId30" Type="http://schemas.openxmlformats.org/officeDocument/2006/relationships/customXml" Target="../ink/ink244.xml"/><Relationship Id="rId35" Type="http://schemas.openxmlformats.org/officeDocument/2006/relationships/image" Target="../media/image246.emf"/><Relationship Id="rId56" Type="http://schemas.openxmlformats.org/officeDocument/2006/relationships/customXml" Target="../ink/ink257.xml"/><Relationship Id="rId77" Type="http://schemas.openxmlformats.org/officeDocument/2006/relationships/image" Target="../media/image267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2.emf"/><Relationship Id="rId18" Type="http://schemas.openxmlformats.org/officeDocument/2006/relationships/customXml" Target="../ink/ink285.xml"/><Relationship Id="rId26" Type="http://schemas.openxmlformats.org/officeDocument/2006/relationships/customXml" Target="../ink/ink289.xml"/><Relationship Id="rId39" Type="http://schemas.openxmlformats.org/officeDocument/2006/relationships/image" Target="../media/image295.emf"/><Relationship Id="rId21" Type="http://schemas.openxmlformats.org/officeDocument/2006/relationships/image" Target="../media/image286.emf"/><Relationship Id="rId34" Type="http://schemas.openxmlformats.org/officeDocument/2006/relationships/customXml" Target="../ink/ink293.xml"/><Relationship Id="rId42" Type="http://schemas.openxmlformats.org/officeDocument/2006/relationships/customXml" Target="../ink/ink297.xml"/><Relationship Id="rId47" Type="http://schemas.openxmlformats.org/officeDocument/2006/relationships/image" Target="../media/image299.emf"/><Relationship Id="rId50" Type="http://schemas.openxmlformats.org/officeDocument/2006/relationships/customXml" Target="../ink/ink301.xml"/><Relationship Id="rId7" Type="http://schemas.openxmlformats.org/officeDocument/2006/relationships/image" Target="../media/image279.emf"/><Relationship Id="rId2" Type="http://schemas.openxmlformats.org/officeDocument/2006/relationships/customXml" Target="../ink/ink277.xml"/><Relationship Id="rId16" Type="http://schemas.openxmlformats.org/officeDocument/2006/relationships/customXml" Target="../ink/ink284.xml"/><Relationship Id="rId29" Type="http://schemas.openxmlformats.org/officeDocument/2006/relationships/image" Target="../media/image290.emf"/><Relationship Id="rId11" Type="http://schemas.openxmlformats.org/officeDocument/2006/relationships/image" Target="../media/image281.emf"/><Relationship Id="rId24" Type="http://schemas.openxmlformats.org/officeDocument/2006/relationships/customXml" Target="../ink/ink288.xml"/><Relationship Id="rId32" Type="http://schemas.openxmlformats.org/officeDocument/2006/relationships/customXml" Target="../ink/ink292.xml"/><Relationship Id="rId37" Type="http://schemas.openxmlformats.org/officeDocument/2006/relationships/image" Target="../media/image294.emf"/><Relationship Id="rId40" Type="http://schemas.openxmlformats.org/officeDocument/2006/relationships/customXml" Target="../ink/ink296.xml"/><Relationship Id="rId45" Type="http://schemas.openxmlformats.org/officeDocument/2006/relationships/image" Target="../media/image298.emf"/><Relationship Id="rId53" Type="http://schemas.openxmlformats.org/officeDocument/2006/relationships/image" Target="../media/image302.emf"/><Relationship Id="rId5" Type="http://schemas.openxmlformats.org/officeDocument/2006/relationships/image" Target="../media/image278.emf"/><Relationship Id="rId10" Type="http://schemas.openxmlformats.org/officeDocument/2006/relationships/customXml" Target="../ink/ink281.xml"/><Relationship Id="rId19" Type="http://schemas.openxmlformats.org/officeDocument/2006/relationships/image" Target="../media/image285.emf"/><Relationship Id="rId31" Type="http://schemas.openxmlformats.org/officeDocument/2006/relationships/image" Target="../media/image291.emf"/><Relationship Id="rId44" Type="http://schemas.openxmlformats.org/officeDocument/2006/relationships/customXml" Target="../ink/ink298.xml"/><Relationship Id="rId52" Type="http://schemas.openxmlformats.org/officeDocument/2006/relationships/customXml" Target="../ink/ink302.xml"/><Relationship Id="rId4" Type="http://schemas.openxmlformats.org/officeDocument/2006/relationships/customXml" Target="../ink/ink278.xml"/><Relationship Id="rId9" Type="http://schemas.openxmlformats.org/officeDocument/2006/relationships/image" Target="../media/image280.emf"/><Relationship Id="rId14" Type="http://schemas.openxmlformats.org/officeDocument/2006/relationships/customXml" Target="../ink/ink283.xml"/><Relationship Id="rId22" Type="http://schemas.openxmlformats.org/officeDocument/2006/relationships/customXml" Target="../ink/ink287.xml"/><Relationship Id="rId27" Type="http://schemas.openxmlformats.org/officeDocument/2006/relationships/image" Target="../media/image289.emf"/><Relationship Id="rId30" Type="http://schemas.openxmlformats.org/officeDocument/2006/relationships/customXml" Target="../ink/ink291.xml"/><Relationship Id="rId35" Type="http://schemas.openxmlformats.org/officeDocument/2006/relationships/image" Target="../media/image293.emf"/><Relationship Id="rId43" Type="http://schemas.openxmlformats.org/officeDocument/2006/relationships/image" Target="../media/image297.emf"/><Relationship Id="rId48" Type="http://schemas.openxmlformats.org/officeDocument/2006/relationships/customXml" Target="../ink/ink300.xml"/><Relationship Id="rId8" Type="http://schemas.openxmlformats.org/officeDocument/2006/relationships/customXml" Target="../ink/ink280.xml"/><Relationship Id="rId51" Type="http://schemas.openxmlformats.org/officeDocument/2006/relationships/image" Target="../media/image301.emf"/><Relationship Id="rId3" Type="http://schemas.openxmlformats.org/officeDocument/2006/relationships/image" Target="../media/image277.emf"/><Relationship Id="rId12" Type="http://schemas.openxmlformats.org/officeDocument/2006/relationships/customXml" Target="../ink/ink282.xml"/><Relationship Id="rId17" Type="http://schemas.openxmlformats.org/officeDocument/2006/relationships/image" Target="../media/image284.emf"/><Relationship Id="rId25" Type="http://schemas.openxmlformats.org/officeDocument/2006/relationships/image" Target="../media/image288.emf"/><Relationship Id="rId33" Type="http://schemas.openxmlformats.org/officeDocument/2006/relationships/image" Target="../media/image292.emf"/><Relationship Id="rId38" Type="http://schemas.openxmlformats.org/officeDocument/2006/relationships/customXml" Target="../ink/ink295.xml"/><Relationship Id="rId46" Type="http://schemas.openxmlformats.org/officeDocument/2006/relationships/customXml" Target="../ink/ink299.xml"/><Relationship Id="rId20" Type="http://schemas.openxmlformats.org/officeDocument/2006/relationships/customXml" Target="../ink/ink286.xml"/><Relationship Id="rId41" Type="http://schemas.openxmlformats.org/officeDocument/2006/relationships/image" Target="../media/image29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9.xml"/><Relationship Id="rId15" Type="http://schemas.openxmlformats.org/officeDocument/2006/relationships/image" Target="../media/image283.emf"/><Relationship Id="rId23" Type="http://schemas.openxmlformats.org/officeDocument/2006/relationships/image" Target="../media/image287.emf"/><Relationship Id="rId28" Type="http://schemas.openxmlformats.org/officeDocument/2006/relationships/customXml" Target="../ink/ink290.xml"/><Relationship Id="rId36" Type="http://schemas.openxmlformats.org/officeDocument/2006/relationships/customXml" Target="../ink/ink294.xml"/><Relationship Id="rId49" Type="http://schemas.openxmlformats.org/officeDocument/2006/relationships/image" Target="../media/image300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image" Target="../media/image15.emf"/><Relationship Id="rId42" Type="http://schemas.openxmlformats.org/officeDocument/2006/relationships/customXml" Target="../ink/ink26.xml"/><Relationship Id="rId47" Type="http://schemas.openxmlformats.org/officeDocument/2006/relationships/image" Target="../media/image28.emf"/><Relationship Id="rId63" Type="http://schemas.openxmlformats.org/officeDocument/2006/relationships/image" Target="../media/image36.emf"/><Relationship Id="rId68" Type="http://schemas.openxmlformats.org/officeDocument/2006/relationships/customXml" Target="../ink/ink39.xml"/><Relationship Id="rId84" Type="http://schemas.openxmlformats.org/officeDocument/2006/relationships/customXml" Target="../ink/ink47.xml"/><Relationship Id="rId89" Type="http://schemas.openxmlformats.org/officeDocument/2006/relationships/image" Target="../media/image49.emf"/><Relationship Id="rId16" Type="http://schemas.openxmlformats.org/officeDocument/2006/relationships/customXml" Target="../ink/ink13.xml"/><Relationship Id="rId11" Type="http://schemas.openxmlformats.org/officeDocument/2006/relationships/image" Target="../media/image10.emf"/><Relationship Id="rId32" Type="http://schemas.openxmlformats.org/officeDocument/2006/relationships/customXml" Target="../ink/ink21.xml"/><Relationship Id="rId37" Type="http://schemas.openxmlformats.org/officeDocument/2006/relationships/image" Target="../media/image23.emf"/><Relationship Id="rId53" Type="http://schemas.openxmlformats.org/officeDocument/2006/relationships/image" Target="../media/image31.emf"/><Relationship Id="rId58" Type="http://schemas.openxmlformats.org/officeDocument/2006/relationships/customXml" Target="../ink/ink34.xml"/><Relationship Id="rId74" Type="http://schemas.openxmlformats.org/officeDocument/2006/relationships/customXml" Target="../ink/ink42.xml"/><Relationship Id="rId79" Type="http://schemas.openxmlformats.org/officeDocument/2006/relationships/image" Target="../media/image44.emf"/><Relationship Id="rId102" Type="http://schemas.openxmlformats.org/officeDocument/2006/relationships/customXml" Target="../ink/ink56.xml"/><Relationship Id="rId5" Type="http://schemas.openxmlformats.org/officeDocument/2006/relationships/image" Target="../media/image7.emf"/><Relationship Id="rId90" Type="http://schemas.openxmlformats.org/officeDocument/2006/relationships/customXml" Target="../ink/ink50.xml"/><Relationship Id="rId95" Type="http://schemas.openxmlformats.org/officeDocument/2006/relationships/image" Target="../media/image52.emf"/><Relationship Id="rId22" Type="http://schemas.openxmlformats.org/officeDocument/2006/relationships/customXml" Target="../ink/ink16.xml"/><Relationship Id="rId27" Type="http://schemas.openxmlformats.org/officeDocument/2006/relationships/image" Target="../media/image18.emf"/><Relationship Id="rId43" Type="http://schemas.openxmlformats.org/officeDocument/2006/relationships/image" Target="../media/image26.emf"/><Relationship Id="rId48" Type="http://schemas.openxmlformats.org/officeDocument/2006/relationships/customXml" Target="../ink/ink29.xml"/><Relationship Id="rId64" Type="http://schemas.openxmlformats.org/officeDocument/2006/relationships/customXml" Target="../ink/ink37.xml"/><Relationship Id="rId69" Type="http://schemas.openxmlformats.org/officeDocument/2006/relationships/image" Target="../media/image39.emf"/><Relationship Id="rId80" Type="http://schemas.openxmlformats.org/officeDocument/2006/relationships/customXml" Target="../ink/ink45.xml"/><Relationship Id="rId85" Type="http://schemas.openxmlformats.org/officeDocument/2006/relationships/image" Target="../media/image47.emf"/><Relationship Id="rId12" Type="http://schemas.openxmlformats.org/officeDocument/2006/relationships/customXml" Target="../ink/ink11.xml"/><Relationship Id="rId17" Type="http://schemas.openxmlformats.org/officeDocument/2006/relationships/image" Target="../media/image13.emf"/><Relationship Id="rId25" Type="http://schemas.openxmlformats.org/officeDocument/2006/relationships/image" Target="../media/image17.emf"/><Relationship Id="rId33" Type="http://schemas.openxmlformats.org/officeDocument/2006/relationships/image" Target="../media/image21.emf"/><Relationship Id="rId38" Type="http://schemas.openxmlformats.org/officeDocument/2006/relationships/customXml" Target="../ink/ink24.xml"/><Relationship Id="rId46" Type="http://schemas.openxmlformats.org/officeDocument/2006/relationships/customXml" Target="../ink/ink28.xml"/><Relationship Id="rId59" Type="http://schemas.openxmlformats.org/officeDocument/2006/relationships/image" Target="../media/image34.emf"/><Relationship Id="rId67" Type="http://schemas.openxmlformats.org/officeDocument/2006/relationships/image" Target="../media/image38.emf"/><Relationship Id="rId103" Type="http://schemas.openxmlformats.org/officeDocument/2006/relationships/image" Target="../media/image56.emf"/><Relationship Id="rId20" Type="http://schemas.openxmlformats.org/officeDocument/2006/relationships/customXml" Target="../ink/ink15.xml"/><Relationship Id="rId41" Type="http://schemas.openxmlformats.org/officeDocument/2006/relationships/image" Target="../media/image25.emf"/><Relationship Id="rId54" Type="http://schemas.openxmlformats.org/officeDocument/2006/relationships/customXml" Target="../ink/ink32.xml"/><Relationship Id="rId62" Type="http://schemas.openxmlformats.org/officeDocument/2006/relationships/customXml" Target="../ink/ink36.xml"/><Relationship Id="rId70" Type="http://schemas.openxmlformats.org/officeDocument/2006/relationships/customXml" Target="../ink/ink40.xml"/><Relationship Id="rId75" Type="http://schemas.openxmlformats.org/officeDocument/2006/relationships/image" Target="../media/image42.emf"/><Relationship Id="rId83" Type="http://schemas.openxmlformats.org/officeDocument/2006/relationships/image" Target="../media/image46.emf"/><Relationship Id="rId88" Type="http://schemas.openxmlformats.org/officeDocument/2006/relationships/customXml" Target="../ink/ink49.xml"/><Relationship Id="rId91" Type="http://schemas.openxmlformats.org/officeDocument/2006/relationships/image" Target="../media/image50.emf"/><Relationship Id="rId96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5" Type="http://schemas.openxmlformats.org/officeDocument/2006/relationships/image" Target="../media/image12.emf"/><Relationship Id="rId23" Type="http://schemas.openxmlformats.org/officeDocument/2006/relationships/image" Target="../media/image16.emf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49" Type="http://schemas.openxmlformats.org/officeDocument/2006/relationships/image" Target="../media/image29.emf"/><Relationship Id="rId57" Type="http://schemas.openxmlformats.org/officeDocument/2006/relationships/image" Target="../media/image33.emf"/><Relationship Id="rId10" Type="http://schemas.openxmlformats.org/officeDocument/2006/relationships/customXml" Target="../ink/ink10.xml"/><Relationship Id="rId31" Type="http://schemas.openxmlformats.org/officeDocument/2006/relationships/image" Target="../media/image20.emf"/><Relationship Id="rId44" Type="http://schemas.openxmlformats.org/officeDocument/2006/relationships/customXml" Target="../ink/ink27.xml"/><Relationship Id="rId52" Type="http://schemas.openxmlformats.org/officeDocument/2006/relationships/customXml" Target="../ink/ink31.xml"/><Relationship Id="rId60" Type="http://schemas.openxmlformats.org/officeDocument/2006/relationships/customXml" Target="../ink/ink35.xml"/><Relationship Id="rId65" Type="http://schemas.openxmlformats.org/officeDocument/2006/relationships/image" Target="../media/image37.emf"/><Relationship Id="rId73" Type="http://schemas.openxmlformats.org/officeDocument/2006/relationships/image" Target="../media/image41.emf"/><Relationship Id="rId78" Type="http://schemas.openxmlformats.org/officeDocument/2006/relationships/customXml" Target="../ink/ink44.xml"/><Relationship Id="rId81" Type="http://schemas.openxmlformats.org/officeDocument/2006/relationships/image" Target="../media/image45.emf"/><Relationship Id="rId86" Type="http://schemas.openxmlformats.org/officeDocument/2006/relationships/customXml" Target="../ink/ink48.xml"/><Relationship Id="rId94" Type="http://schemas.openxmlformats.org/officeDocument/2006/relationships/customXml" Target="../ink/ink52.xml"/><Relationship Id="rId99" Type="http://schemas.openxmlformats.org/officeDocument/2006/relationships/image" Target="../media/image54.emf"/><Relationship Id="rId101" Type="http://schemas.openxmlformats.org/officeDocument/2006/relationships/image" Target="../media/image55.emf"/><Relationship Id="rId4" Type="http://schemas.openxmlformats.org/officeDocument/2006/relationships/customXml" Target="../ink/ink7.xml"/><Relationship Id="rId9" Type="http://schemas.openxmlformats.org/officeDocument/2006/relationships/image" Target="../media/image9.emf"/><Relationship Id="rId13" Type="http://schemas.openxmlformats.org/officeDocument/2006/relationships/image" Target="../media/image11.emf"/><Relationship Id="rId18" Type="http://schemas.openxmlformats.org/officeDocument/2006/relationships/customXml" Target="../ink/ink14.xml"/><Relationship Id="rId39" Type="http://schemas.openxmlformats.org/officeDocument/2006/relationships/image" Target="../media/image24.emf"/><Relationship Id="rId34" Type="http://schemas.openxmlformats.org/officeDocument/2006/relationships/customXml" Target="../ink/ink22.xml"/><Relationship Id="rId50" Type="http://schemas.openxmlformats.org/officeDocument/2006/relationships/customXml" Target="../ink/ink30.xml"/><Relationship Id="rId55" Type="http://schemas.openxmlformats.org/officeDocument/2006/relationships/image" Target="../media/image32.emf"/><Relationship Id="rId76" Type="http://schemas.openxmlformats.org/officeDocument/2006/relationships/customXml" Target="../ink/ink43.xml"/><Relationship Id="rId97" Type="http://schemas.openxmlformats.org/officeDocument/2006/relationships/image" Target="../media/image53.emf"/><Relationship Id="rId7" Type="http://schemas.openxmlformats.org/officeDocument/2006/relationships/image" Target="../media/image8.emf"/><Relationship Id="rId71" Type="http://schemas.openxmlformats.org/officeDocument/2006/relationships/image" Target="../media/image40.emf"/><Relationship Id="rId92" Type="http://schemas.openxmlformats.org/officeDocument/2006/relationships/customXml" Target="../ink/ink51.xml"/><Relationship Id="rId2" Type="http://schemas.openxmlformats.org/officeDocument/2006/relationships/customXml" Target="../ink/ink6.xml"/><Relationship Id="rId29" Type="http://schemas.openxmlformats.org/officeDocument/2006/relationships/image" Target="../media/image19.emf"/><Relationship Id="rId24" Type="http://schemas.openxmlformats.org/officeDocument/2006/relationships/customXml" Target="../ink/ink17.xml"/><Relationship Id="rId40" Type="http://schemas.openxmlformats.org/officeDocument/2006/relationships/customXml" Target="../ink/ink25.xml"/><Relationship Id="rId45" Type="http://schemas.openxmlformats.org/officeDocument/2006/relationships/image" Target="../media/image27.emf"/><Relationship Id="rId66" Type="http://schemas.openxmlformats.org/officeDocument/2006/relationships/customXml" Target="../ink/ink38.xml"/><Relationship Id="rId87" Type="http://schemas.openxmlformats.org/officeDocument/2006/relationships/image" Target="../media/image48.emf"/><Relationship Id="rId61" Type="http://schemas.openxmlformats.org/officeDocument/2006/relationships/image" Target="../media/image35.emf"/><Relationship Id="rId82" Type="http://schemas.openxmlformats.org/officeDocument/2006/relationships/customXml" Target="../ink/ink46.xml"/><Relationship Id="rId19" Type="http://schemas.openxmlformats.org/officeDocument/2006/relationships/image" Target="../media/image14.emf"/><Relationship Id="rId14" Type="http://schemas.openxmlformats.org/officeDocument/2006/relationships/customXml" Target="../ink/ink12.xml"/><Relationship Id="rId30" Type="http://schemas.openxmlformats.org/officeDocument/2006/relationships/customXml" Target="../ink/ink20.xml"/><Relationship Id="rId35" Type="http://schemas.openxmlformats.org/officeDocument/2006/relationships/image" Target="../media/image22.emf"/><Relationship Id="rId56" Type="http://schemas.openxmlformats.org/officeDocument/2006/relationships/customXml" Target="../ink/ink33.xml"/><Relationship Id="rId77" Type="http://schemas.openxmlformats.org/officeDocument/2006/relationships/image" Target="../media/image43.emf"/><Relationship Id="rId100" Type="http://schemas.openxmlformats.org/officeDocument/2006/relationships/customXml" Target="../ink/ink55.xml"/><Relationship Id="rId8" Type="http://schemas.openxmlformats.org/officeDocument/2006/relationships/customXml" Target="../ink/ink9.xml"/><Relationship Id="rId51" Type="http://schemas.openxmlformats.org/officeDocument/2006/relationships/image" Target="../media/image30.emf"/><Relationship Id="rId72" Type="http://schemas.openxmlformats.org/officeDocument/2006/relationships/customXml" Target="../ink/ink41.xml"/><Relationship Id="rId93" Type="http://schemas.openxmlformats.org/officeDocument/2006/relationships/image" Target="../media/image51.emf"/><Relationship Id="rId98" Type="http://schemas.openxmlformats.org/officeDocument/2006/relationships/customXml" Target="../ink/ink54.xml"/><Relationship Id="rId3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emf"/><Relationship Id="rId18" Type="http://schemas.openxmlformats.org/officeDocument/2006/relationships/customXml" Target="../ink/ink65.xml"/><Relationship Id="rId26" Type="http://schemas.openxmlformats.org/officeDocument/2006/relationships/customXml" Target="../ink/ink69.xml"/><Relationship Id="rId39" Type="http://schemas.openxmlformats.org/officeDocument/2006/relationships/image" Target="../media/image75.emf"/><Relationship Id="rId21" Type="http://schemas.openxmlformats.org/officeDocument/2006/relationships/image" Target="../media/image66.emf"/><Relationship Id="rId34" Type="http://schemas.openxmlformats.org/officeDocument/2006/relationships/customXml" Target="../ink/ink73.xml"/><Relationship Id="rId42" Type="http://schemas.openxmlformats.org/officeDocument/2006/relationships/customXml" Target="../ink/ink77.xml"/><Relationship Id="rId47" Type="http://schemas.openxmlformats.org/officeDocument/2006/relationships/image" Target="../media/image79.emf"/><Relationship Id="rId7" Type="http://schemas.openxmlformats.org/officeDocument/2006/relationships/image" Target="../media/image59.emf"/><Relationship Id="rId2" Type="http://schemas.openxmlformats.org/officeDocument/2006/relationships/customXml" Target="../ink/ink57.xml"/><Relationship Id="rId16" Type="http://schemas.openxmlformats.org/officeDocument/2006/relationships/customXml" Target="../ink/ink64.xml"/><Relationship Id="rId29" Type="http://schemas.openxmlformats.org/officeDocument/2006/relationships/image" Target="../media/image70.emf"/><Relationship Id="rId11" Type="http://schemas.openxmlformats.org/officeDocument/2006/relationships/image" Target="../media/image61.emf"/><Relationship Id="rId24" Type="http://schemas.openxmlformats.org/officeDocument/2006/relationships/customXml" Target="../ink/ink68.xml"/><Relationship Id="rId32" Type="http://schemas.openxmlformats.org/officeDocument/2006/relationships/customXml" Target="../ink/ink72.xml"/><Relationship Id="rId37" Type="http://schemas.openxmlformats.org/officeDocument/2006/relationships/image" Target="../media/image74.emf"/><Relationship Id="rId40" Type="http://schemas.openxmlformats.org/officeDocument/2006/relationships/customXml" Target="../ink/ink76.xml"/><Relationship Id="rId45" Type="http://schemas.openxmlformats.org/officeDocument/2006/relationships/image" Target="../media/image78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23" Type="http://schemas.openxmlformats.org/officeDocument/2006/relationships/image" Target="../media/image67.emf"/><Relationship Id="rId28" Type="http://schemas.openxmlformats.org/officeDocument/2006/relationships/customXml" Target="../ink/ink70.xml"/><Relationship Id="rId36" Type="http://schemas.openxmlformats.org/officeDocument/2006/relationships/customXml" Target="../ink/ink74.xml"/><Relationship Id="rId49" Type="http://schemas.openxmlformats.org/officeDocument/2006/relationships/image" Target="../media/image80.emf"/><Relationship Id="rId10" Type="http://schemas.openxmlformats.org/officeDocument/2006/relationships/customXml" Target="../ink/ink61.xml"/><Relationship Id="rId19" Type="http://schemas.openxmlformats.org/officeDocument/2006/relationships/image" Target="../media/image65.emf"/><Relationship Id="rId31" Type="http://schemas.openxmlformats.org/officeDocument/2006/relationships/image" Target="../media/image71.emf"/><Relationship Id="rId44" Type="http://schemas.openxmlformats.org/officeDocument/2006/relationships/customXml" Target="../ink/ink78.xml"/><Relationship Id="rId4" Type="http://schemas.openxmlformats.org/officeDocument/2006/relationships/customXml" Target="../ink/ink58.xml"/><Relationship Id="rId9" Type="http://schemas.openxmlformats.org/officeDocument/2006/relationships/image" Target="../media/image60.emf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69.emf"/><Relationship Id="rId30" Type="http://schemas.openxmlformats.org/officeDocument/2006/relationships/customXml" Target="../ink/ink71.xml"/><Relationship Id="rId35" Type="http://schemas.openxmlformats.org/officeDocument/2006/relationships/image" Target="../media/image73.emf"/><Relationship Id="rId43" Type="http://schemas.openxmlformats.org/officeDocument/2006/relationships/image" Target="../media/image77.emf"/><Relationship Id="rId48" Type="http://schemas.openxmlformats.org/officeDocument/2006/relationships/customXml" Target="../ink/ink80.xml"/><Relationship Id="rId8" Type="http://schemas.openxmlformats.org/officeDocument/2006/relationships/customXml" Target="../ink/ink60.xml"/><Relationship Id="rId3" Type="http://schemas.openxmlformats.org/officeDocument/2006/relationships/image" Target="../media/image57.emf"/><Relationship Id="rId12" Type="http://schemas.openxmlformats.org/officeDocument/2006/relationships/customXml" Target="../ink/ink62.xml"/><Relationship Id="rId17" Type="http://schemas.openxmlformats.org/officeDocument/2006/relationships/image" Target="../media/image64.emf"/><Relationship Id="rId25" Type="http://schemas.openxmlformats.org/officeDocument/2006/relationships/image" Target="../media/image68.emf"/><Relationship Id="rId33" Type="http://schemas.openxmlformats.org/officeDocument/2006/relationships/image" Target="../media/image72.emf"/><Relationship Id="rId38" Type="http://schemas.openxmlformats.org/officeDocument/2006/relationships/customXml" Target="../ink/ink75.xml"/><Relationship Id="rId46" Type="http://schemas.openxmlformats.org/officeDocument/2006/relationships/customXml" Target="../ink/ink79.xml"/><Relationship Id="rId20" Type="http://schemas.openxmlformats.org/officeDocument/2006/relationships/customXml" Target="../ink/ink66.xml"/><Relationship Id="rId41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3" Type="http://schemas.openxmlformats.org/officeDocument/2006/relationships/image" Target="../media/image82.emf"/><Relationship Id="rId7" Type="http://schemas.openxmlformats.org/officeDocument/2006/relationships/image" Target="../media/image84.emf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5" Type="http://schemas.openxmlformats.org/officeDocument/2006/relationships/image" Target="../media/image83.emf"/><Relationship Id="rId4" Type="http://schemas.openxmlformats.org/officeDocument/2006/relationships/customXml" Target="../ink/ink83.xml"/><Relationship Id="rId9" Type="http://schemas.openxmlformats.org/officeDocument/2006/relationships/image" Target="../media/image8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5" Type="http://schemas.openxmlformats.org/officeDocument/2006/relationships/image" Target="../media/image87.emf"/><Relationship Id="rId4" Type="http://schemas.openxmlformats.org/officeDocument/2006/relationships/customXml" Target="../ink/ink8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1.xml"/><Relationship Id="rId21" Type="http://schemas.openxmlformats.org/officeDocument/2006/relationships/image" Target="../media/image98.emf"/><Relationship Id="rId42" Type="http://schemas.openxmlformats.org/officeDocument/2006/relationships/customXml" Target="../ink/ink109.xml"/><Relationship Id="rId47" Type="http://schemas.openxmlformats.org/officeDocument/2006/relationships/image" Target="../media/image111.emf"/><Relationship Id="rId63" Type="http://schemas.openxmlformats.org/officeDocument/2006/relationships/image" Target="../media/image119.emf"/><Relationship Id="rId68" Type="http://schemas.openxmlformats.org/officeDocument/2006/relationships/customXml" Target="../ink/ink122.xml"/><Relationship Id="rId84" Type="http://schemas.openxmlformats.org/officeDocument/2006/relationships/customXml" Target="../ink/ink130.xml"/><Relationship Id="rId89" Type="http://schemas.openxmlformats.org/officeDocument/2006/relationships/image" Target="../media/image132.emf"/><Relationship Id="rId16" Type="http://schemas.openxmlformats.org/officeDocument/2006/relationships/customXml" Target="../ink/ink96.xml"/><Relationship Id="rId11" Type="http://schemas.openxmlformats.org/officeDocument/2006/relationships/image" Target="../media/image93.emf"/><Relationship Id="rId32" Type="http://schemas.openxmlformats.org/officeDocument/2006/relationships/customXml" Target="../ink/ink104.xml"/><Relationship Id="rId37" Type="http://schemas.openxmlformats.org/officeDocument/2006/relationships/image" Target="../media/image106.emf"/><Relationship Id="rId53" Type="http://schemas.openxmlformats.org/officeDocument/2006/relationships/image" Target="../media/image114.emf"/><Relationship Id="rId58" Type="http://schemas.openxmlformats.org/officeDocument/2006/relationships/customXml" Target="../ink/ink117.xml"/><Relationship Id="rId74" Type="http://schemas.openxmlformats.org/officeDocument/2006/relationships/customXml" Target="../ink/ink125.xml"/><Relationship Id="rId79" Type="http://schemas.openxmlformats.org/officeDocument/2006/relationships/image" Target="../media/image127.emf"/><Relationship Id="rId5" Type="http://schemas.openxmlformats.org/officeDocument/2006/relationships/image" Target="../media/image90.emf"/><Relationship Id="rId90" Type="http://schemas.openxmlformats.org/officeDocument/2006/relationships/customXml" Target="../ink/ink133.xml"/><Relationship Id="rId95" Type="http://schemas.openxmlformats.org/officeDocument/2006/relationships/image" Target="../media/image135.emf"/><Relationship Id="rId22" Type="http://schemas.openxmlformats.org/officeDocument/2006/relationships/customXml" Target="../ink/ink99.xml"/><Relationship Id="rId27" Type="http://schemas.openxmlformats.org/officeDocument/2006/relationships/image" Target="../media/image101.emf"/><Relationship Id="rId43" Type="http://schemas.openxmlformats.org/officeDocument/2006/relationships/image" Target="../media/image109.emf"/><Relationship Id="rId48" Type="http://schemas.openxmlformats.org/officeDocument/2006/relationships/customXml" Target="../ink/ink112.xml"/><Relationship Id="rId64" Type="http://schemas.openxmlformats.org/officeDocument/2006/relationships/customXml" Target="../ink/ink120.xml"/><Relationship Id="rId69" Type="http://schemas.openxmlformats.org/officeDocument/2006/relationships/image" Target="../media/image122.emf"/><Relationship Id="rId8" Type="http://schemas.openxmlformats.org/officeDocument/2006/relationships/customXml" Target="../ink/ink92.xml"/><Relationship Id="rId51" Type="http://schemas.openxmlformats.org/officeDocument/2006/relationships/image" Target="../media/image113.emf"/><Relationship Id="rId72" Type="http://schemas.openxmlformats.org/officeDocument/2006/relationships/customXml" Target="../ink/ink124.xml"/><Relationship Id="rId80" Type="http://schemas.openxmlformats.org/officeDocument/2006/relationships/customXml" Target="../ink/ink128.xml"/><Relationship Id="rId85" Type="http://schemas.openxmlformats.org/officeDocument/2006/relationships/image" Target="../media/image130.emf"/><Relationship Id="rId93" Type="http://schemas.openxmlformats.org/officeDocument/2006/relationships/image" Target="../media/image134.emf"/><Relationship Id="rId3" Type="http://schemas.openxmlformats.org/officeDocument/2006/relationships/image" Target="../media/image89.emf"/><Relationship Id="rId12" Type="http://schemas.openxmlformats.org/officeDocument/2006/relationships/customXml" Target="../ink/ink94.xml"/><Relationship Id="rId17" Type="http://schemas.openxmlformats.org/officeDocument/2006/relationships/image" Target="../media/image96.emf"/><Relationship Id="rId25" Type="http://schemas.openxmlformats.org/officeDocument/2006/relationships/image" Target="../media/image100.emf"/><Relationship Id="rId33" Type="http://schemas.openxmlformats.org/officeDocument/2006/relationships/image" Target="../media/image104.emf"/><Relationship Id="rId38" Type="http://schemas.openxmlformats.org/officeDocument/2006/relationships/customXml" Target="../ink/ink107.xml"/><Relationship Id="rId46" Type="http://schemas.openxmlformats.org/officeDocument/2006/relationships/customXml" Target="../ink/ink111.xml"/><Relationship Id="rId59" Type="http://schemas.openxmlformats.org/officeDocument/2006/relationships/image" Target="../media/image117.emf"/><Relationship Id="rId67" Type="http://schemas.openxmlformats.org/officeDocument/2006/relationships/image" Target="../media/image121.emf"/><Relationship Id="rId20" Type="http://schemas.openxmlformats.org/officeDocument/2006/relationships/customXml" Target="../ink/ink98.xml"/><Relationship Id="rId41" Type="http://schemas.openxmlformats.org/officeDocument/2006/relationships/image" Target="../media/image108.emf"/><Relationship Id="rId54" Type="http://schemas.openxmlformats.org/officeDocument/2006/relationships/customXml" Target="../ink/ink115.xml"/><Relationship Id="rId62" Type="http://schemas.openxmlformats.org/officeDocument/2006/relationships/customXml" Target="../ink/ink119.xml"/><Relationship Id="rId70" Type="http://schemas.openxmlformats.org/officeDocument/2006/relationships/customXml" Target="../ink/ink123.xml"/><Relationship Id="rId75" Type="http://schemas.openxmlformats.org/officeDocument/2006/relationships/image" Target="../media/image125.emf"/><Relationship Id="rId83" Type="http://schemas.openxmlformats.org/officeDocument/2006/relationships/image" Target="../media/image129.emf"/><Relationship Id="rId88" Type="http://schemas.openxmlformats.org/officeDocument/2006/relationships/customXml" Target="../ink/ink132.xml"/><Relationship Id="rId91" Type="http://schemas.openxmlformats.org/officeDocument/2006/relationships/image" Target="../media/image13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1.xml"/><Relationship Id="rId15" Type="http://schemas.openxmlformats.org/officeDocument/2006/relationships/image" Target="../media/image95.emf"/><Relationship Id="rId23" Type="http://schemas.openxmlformats.org/officeDocument/2006/relationships/image" Target="../media/image99.emf"/><Relationship Id="rId28" Type="http://schemas.openxmlformats.org/officeDocument/2006/relationships/customXml" Target="../ink/ink102.xml"/><Relationship Id="rId36" Type="http://schemas.openxmlformats.org/officeDocument/2006/relationships/customXml" Target="../ink/ink106.xml"/><Relationship Id="rId49" Type="http://schemas.openxmlformats.org/officeDocument/2006/relationships/image" Target="../media/image112.emf"/><Relationship Id="rId57" Type="http://schemas.openxmlformats.org/officeDocument/2006/relationships/image" Target="../media/image116.emf"/><Relationship Id="rId10" Type="http://schemas.openxmlformats.org/officeDocument/2006/relationships/customXml" Target="../ink/ink93.xml"/><Relationship Id="rId31" Type="http://schemas.openxmlformats.org/officeDocument/2006/relationships/image" Target="../media/image103.emf"/><Relationship Id="rId44" Type="http://schemas.openxmlformats.org/officeDocument/2006/relationships/customXml" Target="../ink/ink110.xml"/><Relationship Id="rId52" Type="http://schemas.openxmlformats.org/officeDocument/2006/relationships/customXml" Target="../ink/ink114.xml"/><Relationship Id="rId60" Type="http://schemas.openxmlformats.org/officeDocument/2006/relationships/customXml" Target="../ink/ink118.xml"/><Relationship Id="rId65" Type="http://schemas.openxmlformats.org/officeDocument/2006/relationships/image" Target="../media/image120.emf"/><Relationship Id="rId73" Type="http://schemas.openxmlformats.org/officeDocument/2006/relationships/image" Target="../media/image124.emf"/><Relationship Id="rId78" Type="http://schemas.openxmlformats.org/officeDocument/2006/relationships/customXml" Target="../ink/ink127.xml"/><Relationship Id="rId81" Type="http://schemas.openxmlformats.org/officeDocument/2006/relationships/image" Target="../media/image128.emf"/><Relationship Id="rId86" Type="http://schemas.openxmlformats.org/officeDocument/2006/relationships/customXml" Target="../ink/ink131.xml"/><Relationship Id="rId94" Type="http://schemas.openxmlformats.org/officeDocument/2006/relationships/customXml" Target="../ink/ink135.xml"/><Relationship Id="rId4" Type="http://schemas.openxmlformats.org/officeDocument/2006/relationships/customXml" Target="../ink/ink90.xml"/><Relationship Id="rId9" Type="http://schemas.openxmlformats.org/officeDocument/2006/relationships/image" Target="../media/image92.emf"/><Relationship Id="rId13" Type="http://schemas.openxmlformats.org/officeDocument/2006/relationships/image" Target="../media/image94.emf"/><Relationship Id="rId18" Type="http://schemas.openxmlformats.org/officeDocument/2006/relationships/customXml" Target="../ink/ink97.xml"/><Relationship Id="rId39" Type="http://schemas.openxmlformats.org/officeDocument/2006/relationships/image" Target="../media/image107.emf"/><Relationship Id="rId34" Type="http://schemas.openxmlformats.org/officeDocument/2006/relationships/customXml" Target="../ink/ink105.xml"/><Relationship Id="rId50" Type="http://schemas.openxmlformats.org/officeDocument/2006/relationships/customXml" Target="../ink/ink113.xml"/><Relationship Id="rId55" Type="http://schemas.openxmlformats.org/officeDocument/2006/relationships/image" Target="../media/image115.emf"/><Relationship Id="rId76" Type="http://schemas.openxmlformats.org/officeDocument/2006/relationships/customXml" Target="../ink/ink126.xml"/><Relationship Id="rId7" Type="http://schemas.openxmlformats.org/officeDocument/2006/relationships/image" Target="../media/image91.emf"/><Relationship Id="rId71" Type="http://schemas.openxmlformats.org/officeDocument/2006/relationships/image" Target="../media/image123.emf"/><Relationship Id="rId92" Type="http://schemas.openxmlformats.org/officeDocument/2006/relationships/customXml" Target="../ink/ink134.xml"/><Relationship Id="rId2" Type="http://schemas.openxmlformats.org/officeDocument/2006/relationships/customXml" Target="../ink/ink89.xml"/><Relationship Id="rId29" Type="http://schemas.openxmlformats.org/officeDocument/2006/relationships/image" Target="../media/image102.emf"/><Relationship Id="rId24" Type="http://schemas.openxmlformats.org/officeDocument/2006/relationships/customXml" Target="../ink/ink100.xml"/><Relationship Id="rId40" Type="http://schemas.openxmlformats.org/officeDocument/2006/relationships/customXml" Target="../ink/ink108.xml"/><Relationship Id="rId45" Type="http://schemas.openxmlformats.org/officeDocument/2006/relationships/image" Target="../media/image110.emf"/><Relationship Id="rId66" Type="http://schemas.openxmlformats.org/officeDocument/2006/relationships/customXml" Target="../ink/ink121.xml"/><Relationship Id="rId87" Type="http://schemas.openxmlformats.org/officeDocument/2006/relationships/image" Target="../media/image131.emf"/><Relationship Id="rId61" Type="http://schemas.openxmlformats.org/officeDocument/2006/relationships/image" Target="../media/image118.emf"/><Relationship Id="rId82" Type="http://schemas.openxmlformats.org/officeDocument/2006/relationships/customXml" Target="../ink/ink129.xml"/><Relationship Id="rId19" Type="http://schemas.openxmlformats.org/officeDocument/2006/relationships/image" Target="../media/image97.emf"/><Relationship Id="rId14" Type="http://schemas.openxmlformats.org/officeDocument/2006/relationships/customXml" Target="../ink/ink95.xml"/><Relationship Id="rId30" Type="http://schemas.openxmlformats.org/officeDocument/2006/relationships/customXml" Target="../ink/ink103.xml"/><Relationship Id="rId35" Type="http://schemas.openxmlformats.org/officeDocument/2006/relationships/image" Target="../media/image105.emf"/><Relationship Id="rId56" Type="http://schemas.openxmlformats.org/officeDocument/2006/relationships/customXml" Target="../ink/ink116.xml"/><Relationship Id="rId77" Type="http://schemas.openxmlformats.org/officeDocument/2006/relationships/image" Target="../media/image12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13" Type="http://schemas.openxmlformats.org/officeDocument/2006/relationships/image" Target="../media/image141.emf"/><Relationship Id="rId3" Type="http://schemas.openxmlformats.org/officeDocument/2006/relationships/image" Target="../media/image136.emf"/><Relationship Id="rId7" Type="http://schemas.openxmlformats.org/officeDocument/2006/relationships/image" Target="../media/image138.emf"/><Relationship Id="rId12" Type="http://schemas.openxmlformats.org/officeDocument/2006/relationships/customXml" Target="../ink/ink141.xml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8.xml"/><Relationship Id="rId11" Type="http://schemas.openxmlformats.org/officeDocument/2006/relationships/image" Target="../media/image140.emf"/><Relationship Id="rId5" Type="http://schemas.openxmlformats.org/officeDocument/2006/relationships/image" Target="../media/image137.emf"/><Relationship Id="rId15" Type="http://schemas.openxmlformats.org/officeDocument/2006/relationships/image" Target="../media/image142.emf"/><Relationship Id="rId10" Type="http://schemas.openxmlformats.org/officeDocument/2006/relationships/customXml" Target="../ink/ink140.xml"/><Relationship Id="rId4" Type="http://schemas.openxmlformats.org/officeDocument/2006/relationships/customXml" Target="../ink/ink137.xml"/><Relationship Id="rId9" Type="http://schemas.openxmlformats.org/officeDocument/2006/relationships/image" Target="../media/image139.emf"/><Relationship Id="rId14" Type="http://schemas.openxmlformats.org/officeDocument/2006/relationships/customXml" Target="../ink/ink14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.emf"/><Relationship Id="rId18" Type="http://schemas.openxmlformats.org/officeDocument/2006/relationships/customXml" Target="../ink/ink151.xml"/><Relationship Id="rId26" Type="http://schemas.openxmlformats.org/officeDocument/2006/relationships/customXml" Target="../ink/ink155.xml"/><Relationship Id="rId39" Type="http://schemas.openxmlformats.org/officeDocument/2006/relationships/image" Target="../media/image161.emf"/><Relationship Id="rId21" Type="http://schemas.openxmlformats.org/officeDocument/2006/relationships/image" Target="../media/image152.emf"/><Relationship Id="rId34" Type="http://schemas.openxmlformats.org/officeDocument/2006/relationships/customXml" Target="../ink/ink159.xml"/><Relationship Id="rId42" Type="http://schemas.openxmlformats.org/officeDocument/2006/relationships/customXml" Target="../ink/ink163.xml"/><Relationship Id="rId7" Type="http://schemas.openxmlformats.org/officeDocument/2006/relationships/image" Target="../media/image145.emf"/><Relationship Id="rId2" Type="http://schemas.openxmlformats.org/officeDocument/2006/relationships/customXml" Target="../ink/ink143.xml"/><Relationship Id="rId16" Type="http://schemas.openxmlformats.org/officeDocument/2006/relationships/customXml" Target="../ink/ink150.xml"/><Relationship Id="rId29" Type="http://schemas.openxmlformats.org/officeDocument/2006/relationships/image" Target="../media/image15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5.xml"/><Relationship Id="rId11" Type="http://schemas.openxmlformats.org/officeDocument/2006/relationships/image" Target="../media/image147.emf"/><Relationship Id="rId24" Type="http://schemas.openxmlformats.org/officeDocument/2006/relationships/customXml" Target="../ink/ink154.xml"/><Relationship Id="rId32" Type="http://schemas.openxmlformats.org/officeDocument/2006/relationships/customXml" Target="../ink/ink158.xml"/><Relationship Id="rId37" Type="http://schemas.openxmlformats.org/officeDocument/2006/relationships/image" Target="../media/image160.emf"/><Relationship Id="rId40" Type="http://schemas.openxmlformats.org/officeDocument/2006/relationships/customXml" Target="../ink/ink162.xml"/><Relationship Id="rId45" Type="http://schemas.openxmlformats.org/officeDocument/2006/relationships/image" Target="../media/image164.emf"/><Relationship Id="rId5" Type="http://schemas.openxmlformats.org/officeDocument/2006/relationships/image" Target="../media/image144.emf"/><Relationship Id="rId15" Type="http://schemas.openxmlformats.org/officeDocument/2006/relationships/image" Target="../media/image149.emf"/><Relationship Id="rId23" Type="http://schemas.openxmlformats.org/officeDocument/2006/relationships/image" Target="../media/image153.emf"/><Relationship Id="rId28" Type="http://schemas.openxmlformats.org/officeDocument/2006/relationships/customXml" Target="../ink/ink156.xml"/><Relationship Id="rId36" Type="http://schemas.openxmlformats.org/officeDocument/2006/relationships/customXml" Target="../ink/ink160.xml"/><Relationship Id="rId10" Type="http://schemas.openxmlformats.org/officeDocument/2006/relationships/customXml" Target="../ink/ink147.xml"/><Relationship Id="rId19" Type="http://schemas.openxmlformats.org/officeDocument/2006/relationships/image" Target="../media/image151.emf"/><Relationship Id="rId31" Type="http://schemas.openxmlformats.org/officeDocument/2006/relationships/image" Target="../media/image157.emf"/><Relationship Id="rId44" Type="http://schemas.openxmlformats.org/officeDocument/2006/relationships/customXml" Target="../ink/ink164.xml"/><Relationship Id="rId4" Type="http://schemas.openxmlformats.org/officeDocument/2006/relationships/customXml" Target="../ink/ink144.xml"/><Relationship Id="rId9" Type="http://schemas.openxmlformats.org/officeDocument/2006/relationships/image" Target="../media/image146.emf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155.emf"/><Relationship Id="rId30" Type="http://schemas.openxmlformats.org/officeDocument/2006/relationships/customXml" Target="../ink/ink157.xml"/><Relationship Id="rId35" Type="http://schemas.openxmlformats.org/officeDocument/2006/relationships/image" Target="../media/image159.emf"/><Relationship Id="rId43" Type="http://schemas.openxmlformats.org/officeDocument/2006/relationships/image" Target="../media/image163.emf"/><Relationship Id="rId8" Type="http://schemas.openxmlformats.org/officeDocument/2006/relationships/customXml" Target="../ink/ink146.xml"/><Relationship Id="rId3" Type="http://schemas.openxmlformats.org/officeDocument/2006/relationships/image" Target="../media/image143.emf"/><Relationship Id="rId12" Type="http://schemas.openxmlformats.org/officeDocument/2006/relationships/customXml" Target="../ink/ink148.xml"/><Relationship Id="rId17" Type="http://schemas.openxmlformats.org/officeDocument/2006/relationships/image" Target="../media/image150.emf"/><Relationship Id="rId25" Type="http://schemas.openxmlformats.org/officeDocument/2006/relationships/image" Target="../media/image154.emf"/><Relationship Id="rId33" Type="http://schemas.openxmlformats.org/officeDocument/2006/relationships/image" Target="../media/image158.emf"/><Relationship Id="rId38" Type="http://schemas.openxmlformats.org/officeDocument/2006/relationships/customXml" Target="../ink/ink161.xml"/><Relationship Id="rId20" Type="http://schemas.openxmlformats.org/officeDocument/2006/relationships/customXml" Target="../ink/ink152.xml"/><Relationship Id="rId41" Type="http://schemas.openxmlformats.org/officeDocument/2006/relationships/image" Target="../media/image16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墨迹 23"/>
              <p14:cNvContentPartPr/>
              <p14:nvPr/>
            </p14:nvContentPartPr>
            <p14:xfrm>
              <a:off x="5364956" y="1550396"/>
              <a:ext cx="329040" cy="14400"/>
            </p14:xfrm>
          </p:contentPart>
        </mc:Choice>
        <mc:Fallback xmlns="">
          <p:pic>
            <p:nvPicPr>
              <p:cNvPr id="24" name="墨迹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6956" y="1532396"/>
                <a:ext cx="365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墨迹 43"/>
              <p14:cNvContentPartPr/>
              <p14:nvPr/>
            </p14:nvContentPartPr>
            <p14:xfrm>
              <a:off x="1343036" y="963956"/>
              <a:ext cx="6152760" cy="1082160"/>
            </p14:xfrm>
          </p:contentPart>
        </mc:Choice>
        <mc:Fallback xmlns="">
          <p:pic>
            <p:nvPicPr>
              <p:cNvPr id="44" name="墨迹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5036" y="945956"/>
                <a:ext cx="618876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墨迹 44"/>
              <p14:cNvContentPartPr/>
              <p14:nvPr/>
            </p14:nvContentPartPr>
            <p14:xfrm>
              <a:off x="6029156" y="1027316"/>
              <a:ext cx="179280" cy="208800"/>
            </p14:xfrm>
          </p:contentPart>
        </mc:Choice>
        <mc:Fallback xmlns="">
          <p:pic>
            <p:nvPicPr>
              <p:cNvPr id="45" name="墨迹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1156" y="1009316"/>
                <a:ext cx="2152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墨迹 45"/>
              <p14:cNvContentPartPr/>
              <p14:nvPr/>
            </p14:nvContentPartPr>
            <p14:xfrm>
              <a:off x="6164876" y="1185716"/>
              <a:ext cx="14760" cy="315000"/>
            </p14:xfrm>
          </p:contentPart>
        </mc:Choice>
        <mc:Fallback xmlns="">
          <p:pic>
            <p:nvPicPr>
              <p:cNvPr id="46" name="墨迹 4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6876" y="1167716"/>
                <a:ext cx="507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墨迹 49"/>
              <p14:cNvContentPartPr/>
              <p14:nvPr/>
            </p14:nvContentPartPr>
            <p14:xfrm>
              <a:off x="1435916" y="3200276"/>
              <a:ext cx="9537840" cy="900720"/>
            </p14:xfrm>
          </p:contentPart>
        </mc:Choice>
        <mc:Fallback xmlns="">
          <p:pic>
            <p:nvPicPr>
              <p:cNvPr id="50" name="墨迹 4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7916" y="3182276"/>
                <a:ext cx="9573840" cy="9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墨迹 22"/>
              <p14:cNvContentPartPr/>
              <p14:nvPr/>
            </p14:nvContentPartPr>
            <p14:xfrm>
              <a:off x="1126160" y="499360"/>
              <a:ext cx="9753840" cy="2261160"/>
            </p14:xfrm>
          </p:contentPart>
        </mc:Choice>
        <mc:Fallback xmlns="">
          <p:pic>
            <p:nvPicPr>
              <p:cNvPr id="23" name="墨迹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160" y="481360"/>
                <a:ext cx="9789840" cy="22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墨迹 79"/>
              <p14:cNvContentPartPr/>
              <p14:nvPr/>
            </p14:nvContentPartPr>
            <p14:xfrm>
              <a:off x="7255880" y="1684840"/>
              <a:ext cx="559080" cy="1202760"/>
            </p14:xfrm>
          </p:contentPart>
        </mc:Choice>
        <mc:Fallback xmlns="">
          <p:pic>
            <p:nvPicPr>
              <p:cNvPr id="80" name="墨迹 7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7880" y="1666840"/>
                <a:ext cx="595080" cy="12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1185200" y="762160"/>
              <a:ext cx="8170920" cy="204912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40" y="752800"/>
                <a:ext cx="8189640" cy="20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3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914276" y="842996"/>
              <a:ext cx="8439480" cy="26006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276" y="824996"/>
                <a:ext cx="8475480" cy="26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墨迹 76"/>
              <p14:cNvContentPartPr/>
              <p14:nvPr/>
            </p14:nvContentPartPr>
            <p14:xfrm>
              <a:off x="8872436" y="2989676"/>
              <a:ext cx="407520" cy="75240"/>
            </p14:xfrm>
          </p:contentPart>
        </mc:Choice>
        <mc:Fallback xmlns="">
          <p:pic>
            <p:nvPicPr>
              <p:cNvPr id="77" name="墨迹 7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4436" y="2971676"/>
                <a:ext cx="443520" cy="1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5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1079516" y="1664516"/>
              <a:ext cx="699480" cy="5220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1516" y="1646516"/>
                <a:ext cx="7354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/>
              <p14:cNvContentPartPr/>
              <p14:nvPr/>
            </p14:nvContentPartPr>
            <p14:xfrm>
              <a:off x="2521676" y="1664516"/>
              <a:ext cx="1100520" cy="2340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3676" y="1646516"/>
                <a:ext cx="11365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墨迹 7"/>
              <p14:cNvContentPartPr/>
              <p14:nvPr/>
            </p14:nvContentPartPr>
            <p14:xfrm>
              <a:off x="2264636" y="1939916"/>
              <a:ext cx="1236240" cy="7884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6636" y="1921916"/>
                <a:ext cx="12722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墨迹 11"/>
              <p14:cNvContentPartPr/>
              <p14:nvPr/>
            </p14:nvContentPartPr>
            <p14:xfrm>
              <a:off x="4536236" y="1628516"/>
              <a:ext cx="593280" cy="11484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8236" y="1610516"/>
                <a:ext cx="629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墨迹 12"/>
              <p14:cNvContentPartPr/>
              <p14:nvPr/>
            </p14:nvContentPartPr>
            <p14:xfrm>
              <a:off x="4764836" y="1821836"/>
              <a:ext cx="414720" cy="11448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6836" y="1803836"/>
                <a:ext cx="450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墨迹 13"/>
              <p14:cNvContentPartPr/>
              <p14:nvPr/>
            </p14:nvContentPartPr>
            <p14:xfrm>
              <a:off x="4307636" y="2000396"/>
              <a:ext cx="1286280" cy="128880"/>
            </p14:xfrm>
          </p:contentPart>
        </mc:Choice>
        <mc:Fallback xmlns="">
          <p:pic>
            <p:nvPicPr>
              <p:cNvPr id="14" name="墨迹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89636" y="1982396"/>
                <a:ext cx="13222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墨迹 17"/>
              <p14:cNvContentPartPr/>
              <p14:nvPr/>
            </p14:nvContentPartPr>
            <p14:xfrm>
              <a:off x="6293396" y="1564436"/>
              <a:ext cx="1076760" cy="750600"/>
            </p14:xfrm>
          </p:contentPart>
        </mc:Choice>
        <mc:Fallback xmlns="">
          <p:pic>
            <p:nvPicPr>
              <p:cNvPr id="18" name="墨迹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75396" y="1546445"/>
                <a:ext cx="1112760" cy="786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墨迹 19"/>
              <p14:cNvContentPartPr/>
              <p14:nvPr/>
            </p14:nvContentPartPr>
            <p14:xfrm>
              <a:off x="6450716" y="1757396"/>
              <a:ext cx="221760" cy="200520"/>
            </p14:xfrm>
          </p:contentPart>
        </mc:Choice>
        <mc:Fallback xmlns="">
          <p:pic>
            <p:nvPicPr>
              <p:cNvPr id="20" name="墨迹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32716" y="1739396"/>
                <a:ext cx="2577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墨迹 21"/>
              <p14:cNvContentPartPr/>
              <p14:nvPr/>
            </p14:nvContentPartPr>
            <p14:xfrm>
              <a:off x="6876956" y="1700156"/>
              <a:ext cx="238680" cy="252000"/>
            </p14:xfrm>
          </p:contentPart>
        </mc:Choice>
        <mc:Fallback xmlns="">
          <p:pic>
            <p:nvPicPr>
              <p:cNvPr id="22" name="墨迹 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58956" y="1682156"/>
                <a:ext cx="2746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墨迹 25"/>
              <p14:cNvContentPartPr/>
              <p14:nvPr/>
            </p14:nvContentPartPr>
            <p14:xfrm>
              <a:off x="7729436" y="1521236"/>
              <a:ext cx="986400" cy="22320"/>
            </p14:xfrm>
          </p:contentPart>
        </mc:Choice>
        <mc:Fallback xmlns="">
          <p:pic>
            <p:nvPicPr>
              <p:cNvPr id="26" name="墨迹 2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11436" y="1503236"/>
                <a:ext cx="10224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墨迹 26"/>
              <p14:cNvContentPartPr/>
              <p14:nvPr/>
            </p14:nvContentPartPr>
            <p14:xfrm>
              <a:off x="7922396" y="1592876"/>
              <a:ext cx="371880" cy="600480"/>
            </p14:xfrm>
          </p:contentPart>
        </mc:Choice>
        <mc:Fallback xmlns="">
          <p:pic>
            <p:nvPicPr>
              <p:cNvPr id="27" name="墨迹 2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04396" y="1574876"/>
                <a:ext cx="40788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墨迹 28"/>
              <p14:cNvContentPartPr/>
              <p14:nvPr/>
            </p14:nvContentPartPr>
            <p14:xfrm>
              <a:off x="7851116" y="1878716"/>
              <a:ext cx="678960" cy="400680"/>
            </p14:xfrm>
          </p:contentPart>
        </mc:Choice>
        <mc:Fallback xmlns="">
          <p:pic>
            <p:nvPicPr>
              <p:cNvPr id="29" name="墨迹 2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33116" y="1860716"/>
                <a:ext cx="7149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墨迹 31"/>
              <p14:cNvContentPartPr/>
              <p14:nvPr/>
            </p14:nvContentPartPr>
            <p14:xfrm>
              <a:off x="7593716" y="2192996"/>
              <a:ext cx="1179000" cy="122040"/>
            </p14:xfrm>
          </p:contentPart>
        </mc:Choice>
        <mc:Fallback xmlns="">
          <p:pic>
            <p:nvPicPr>
              <p:cNvPr id="32" name="墨迹 3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75716" y="2174996"/>
                <a:ext cx="12150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墨迹 35"/>
              <p14:cNvContentPartPr/>
              <p14:nvPr/>
            </p14:nvContentPartPr>
            <p14:xfrm>
              <a:off x="9755876" y="1435916"/>
              <a:ext cx="24120" cy="250200"/>
            </p14:xfrm>
          </p:contentPart>
        </mc:Choice>
        <mc:Fallback xmlns="">
          <p:pic>
            <p:nvPicPr>
              <p:cNvPr id="36" name="墨迹 3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37876" y="1417916"/>
                <a:ext cx="601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墨迹 36"/>
              <p14:cNvContentPartPr/>
              <p14:nvPr/>
            </p14:nvContentPartPr>
            <p14:xfrm>
              <a:off x="9201116" y="1656956"/>
              <a:ext cx="1036080" cy="108360"/>
            </p14:xfrm>
          </p:contentPart>
        </mc:Choice>
        <mc:Fallback xmlns="">
          <p:pic>
            <p:nvPicPr>
              <p:cNvPr id="37" name="墨迹 3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83116" y="1638956"/>
                <a:ext cx="10720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墨迹 37"/>
              <p14:cNvContentPartPr/>
              <p14:nvPr/>
            </p14:nvContentPartPr>
            <p14:xfrm>
              <a:off x="9257276" y="1807436"/>
              <a:ext cx="429840" cy="421920"/>
            </p14:xfrm>
          </p:contentPart>
        </mc:Choice>
        <mc:Fallback xmlns="">
          <p:pic>
            <p:nvPicPr>
              <p:cNvPr id="38" name="墨迹 3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39276" y="1789436"/>
                <a:ext cx="46584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墨迹 38"/>
              <p14:cNvContentPartPr/>
              <p14:nvPr/>
            </p14:nvContentPartPr>
            <p14:xfrm>
              <a:off x="10022636" y="1957556"/>
              <a:ext cx="144000" cy="335880"/>
            </p14:xfrm>
          </p:contentPart>
        </mc:Choice>
        <mc:Fallback xmlns="">
          <p:pic>
            <p:nvPicPr>
              <p:cNvPr id="39" name="墨迹 3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04636" y="1939556"/>
                <a:ext cx="1800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墨迹 40"/>
              <p14:cNvContentPartPr/>
              <p14:nvPr/>
            </p14:nvContentPartPr>
            <p14:xfrm>
              <a:off x="10886996" y="1792676"/>
              <a:ext cx="707760" cy="129240"/>
            </p14:xfrm>
          </p:contentPart>
        </mc:Choice>
        <mc:Fallback xmlns="">
          <p:pic>
            <p:nvPicPr>
              <p:cNvPr id="41" name="墨迹 4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68996" y="1774676"/>
                <a:ext cx="7437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墨迹 42"/>
              <p14:cNvContentPartPr/>
              <p14:nvPr/>
            </p14:nvContentPartPr>
            <p14:xfrm>
              <a:off x="11111276" y="1471556"/>
              <a:ext cx="600120" cy="1081080"/>
            </p14:xfrm>
          </p:contentPart>
        </mc:Choice>
        <mc:Fallback xmlns="">
          <p:pic>
            <p:nvPicPr>
              <p:cNvPr id="43" name="墨迹 4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93265" y="1453556"/>
                <a:ext cx="636142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墨迹 67"/>
              <p14:cNvContentPartPr/>
              <p14:nvPr/>
            </p14:nvContentPartPr>
            <p14:xfrm>
              <a:off x="10522676" y="2920556"/>
              <a:ext cx="600480" cy="194400"/>
            </p14:xfrm>
          </p:contentPart>
        </mc:Choice>
        <mc:Fallback xmlns="">
          <p:pic>
            <p:nvPicPr>
              <p:cNvPr id="68" name="墨迹 6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04676" y="2902556"/>
                <a:ext cx="6364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墨迹 70"/>
              <p14:cNvContentPartPr/>
              <p14:nvPr/>
            </p14:nvContentPartPr>
            <p14:xfrm>
              <a:off x="6429476" y="2873036"/>
              <a:ext cx="971640" cy="13320"/>
            </p14:xfrm>
          </p:contentPart>
        </mc:Choice>
        <mc:Fallback xmlns="">
          <p:pic>
            <p:nvPicPr>
              <p:cNvPr id="71" name="墨迹 7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11476" y="2855036"/>
                <a:ext cx="1007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墨迹 74"/>
              <p14:cNvContentPartPr/>
              <p14:nvPr/>
            </p14:nvContentPartPr>
            <p14:xfrm>
              <a:off x="5097836" y="2785916"/>
              <a:ext cx="59760" cy="1036440"/>
            </p14:xfrm>
          </p:contentPart>
        </mc:Choice>
        <mc:Fallback xmlns="">
          <p:pic>
            <p:nvPicPr>
              <p:cNvPr id="75" name="墨迹 7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79836" y="2767916"/>
                <a:ext cx="9576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墨迹 75"/>
              <p14:cNvContentPartPr/>
              <p14:nvPr/>
            </p14:nvContentPartPr>
            <p14:xfrm>
              <a:off x="6342716" y="2957636"/>
              <a:ext cx="472680" cy="771840"/>
            </p14:xfrm>
          </p:contentPart>
        </mc:Choice>
        <mc:Fallback xmlns="">
          <p:pic>
            <p:nvPicPr>
              <p:cNvPr id="76" name="墨迹 7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24716" y="2939636"/>
                <a:ext cx="50868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7" name="墨迹 76"/>
              <p14:cNvContentPartPr/>
              <p14:nvPr/>
            </p14:nvContentPartPr>
            <p14:xfrm>
              <a:off x="7978916" y="2964836"/>
              <a:ext cx="729720" cy="128880"/>
            </p14:xfrm>
          </p:contentPart>
        </mc:Choice>
        <mc:Fallback xmlns="">
          <p:pic>
            <p:nvPicPr>
              <p:cNvPr id="77" name="墨迹 7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60916" y="2946836"/>
                <a:ext cx="765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8" name="墨迹 77"/>
              <p14:cNvContentPartPr/>
              <p14:nvPr/>
            </p14:nvContentPartPr>
            <p14:xfrm>
              <a:off x="9429356" y="2921636"/>
              <a:ext cx="629280" cy="143280"/>
            </p14:xfrm>
          </p:contentPart>
        </mc:Choice>
        <mc:Fallback xmlns="">
          <p:pic>
            <p:nvPicPr>
              <p:cNvPr id="78" name="墨迹 7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11356" y="2903636"/>
                <a:ext cx="6652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9" name="墨迹 78"/>
              <p14:cNvContentPartPr/>
              <p14:nvPr/>
            </p14:nvContentPartPr>
            <p14:xfrm>
              <a:off x="9308396" y="3057356"/>
              <a:ext cx="379440" cy="644400"/>
            </p14:xfrm>
          </p:contentPart>
        </mc:Choice>
        <mc:Fallback xmlns="">
          <p:pic>
            <p:nvPicPr>
              <p:cNvPr id="79" name="墨迹 7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90396" y="3039356"/>
                <a:ext cx="41544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墨迹 79"/>
              <p14:cNvContentPartPr/>
              <p14:nvPr/>
            </p14:nvContentPartPr>
            <p14:xfrm>
              <a:off x="4629116" y="3114236"/>
              <a:ext cx="1007640" cy="108000"/>
            </p14:xfrm>
          </p:contentPart>
        </mc:Choice>
        <mc:Fallback xmlns="">
          <p:pic>
            <p:nvPicPr>
              <p:cNvPr id="80" name="墨迹 7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11116" y="3096236"/>
                <a:ext cx="1043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1" name="墨迹 80"/>
              <p14:cNvContentPartPr/>
              <p14:nvPr/>
            </p14:nvContentPartPr>
            <p14:xfrm>
              <a:off x="6343796" y="3149876"/>
              <a:ext cx="930240" cy="608040"/>
            </p14:xfrm>
          </p:contentPart>
        </mc:Choice>
        <mc:Fallback xmlns="">
          <p:pic>
            <p:nvPicPr>
              <p:cNvPr id="81" name="墨迹 8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25796" y="3131876"/>
                <a:ext cx="9662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" name="墨迹 81"/>
              <p14:cNvContentPartPr/>
              <p14:nvPr/>
            </p14:nvContentPartPr>
            <p14:xfrm>
              <a:off x="6629276" y="3420956"/>
              <a:ext cx="507600" cy="129600"/>
            </p14:xfrm>
          </p:contentPart>
        </mc:Choice>
        <mc:Fallback xmlns="">
          <p:pic>
            <p:nvPicPr>
              <p:cNvPr id="82" name="墨迹 8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11276" y="3402956"/>
                <a:ext cx="5436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3" name="墨迹 82"/>
              <p14:cNvContentPartPr/>
              <p14:nvPr/>
            </p14:nvContentPartPr>
            <p14:xfrm>
              <a:off x="7872356" y="3550556"/>
              <a:ext cx="793440" cy="360"/>
            </p14:xfrm>
          </p:contentPart>
        </mc:Choice>
        <mc:Fallback xmlns="">
          <p:pic>
            <p:nvPicPr>
              <p:cNvPr id="83" name="墨迹 8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54356" y="3532556"/>
                <a:ext cx="829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4" name="墨迹 83"/>
              <p14:cNvContentPartPr/>
              <p14:nvPr/>
            </p14:nvContentPartPr>
            <p14:xfrm>
              <a:off x="6443516" y="3786356"/>
              <a:ext cx="893520" cy="360"/>
            </p14:xfrm>
          </p:contentPart>
        </mc:Choice>
        <mc:Fallback xmlns="">
          <p:pic>
            <p:nvPicPr>
              <p:cNvPr id="84" name="墨迹 8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25516" y="3768356"/>
                <a:ext cx="9295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5" name="墨迹 84"/>
              <p14:cNvContentPartPr/>
              <p14:nvPr/>
            </p14:nvContentPartPr>
            <p14:xfrm>
              <a:off x="8277716" y="3171836"/>
              <a:ext cx="76680" cy="950400"/>
            </p14:xfrm>
          </p:contentPart>
        </mc:Choice>
        <mc:Fallback xmlns="">
          <p:pic>
            <p:nvPicPr>
              <p:cNvPr id="85" name="墨迹 8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59716" y="3153836"/>
                <a:ext cx="11268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6" name="墨迹 85"/>
              <p14:cNvContentPartPr/>
              <p14:nvPr/>
            </p14:nvContentPartPr>
            <p14:xfrm>
              <a:off x="9637076" y="3271916"/>
              <a:ext cx="493200" cy="509400"/>
            </p14:xfrm>
          </p:contentPart>
        </mc:Choice>
        <mc:Fallback xmlns="">
          <p:pic>
            <p:nvPicPr>
              <p:cNvPr id="86" name="墨迹 8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19076" y="3253916"/>
                <a:ext cx="5292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7" name="墨迹 86"/>
              <p14:cNvContentPartPr/>
              <p14:nvPr/>
            </p14:nvContentPartPr>
            <p14:xfrm>
              <a:off x="10726796" y="3093356"/>
              <a:ext cx="73080" cy="621720"/>
            </p14:xfrm>
          </p:contentPart>
        </mc:Choice>
        <mc:Fallback xmlns="">
          <p:pic>
            <p:nvPicPr>
              <p:cNvPr id="87" name="墨迹 8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708796" y="3075356"/>
                <a:ext cx="10908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0" name="墨迹 89"/>
              <p14:cNvContentPartPr/>
              <p14:nvPr/>
            </p14:nvContentPartPr>
            <p14:xfrm>
              <a:off x="11151236" y="3136196"/>
              <a:ext cx="360" cy="360"/>
            </p14:xfrm>
          </p:contentPart>
        </mc:Choice>
        <mc:Fallback xmlns="">
          <p:pic>
            <p:nvPicPr>
              <p:cNvPr id="90" name="墨迹 8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133236" y="3118196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1" name="墨迹 90"/>
              <p14:cNvContentPartPr/>
              <p14:nvPr/>
            </p14:nvContentPartPr>
            <p14:xfrm>
              <a:off x="11144396" y="3111356"/>
              <a:ext cx="579240" cy="574920"/>
            </p14:xfrm>
          </p:contentPart>
        </mc:Choice>
        <mc:Fallback xmlns="">
          <p:pic>
            <p:nvPicPr>
              <p:cNvPr id="91" name="墨迹 9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126396" y="3093356"/>
                <a:ext cx="61524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4" name="墨迹 93"/>
              <p14:cNvContentPartPr/>
              <p14:nvPr/>
            </p14:nvContentPartPr>
            <p14:xfrm>
              <a:off x="11071676" y="3136196"/>
              <a:ext cx="23040" cy="43200"/>
            </p14:xfrm>
          </p:contentPart>
        </mc:Choice>
        <mc:Fallback xmlns="">
          <p:pic>
            <p:nvPicPr>
              <p:cNvPr id="94" name="墨迹 93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53676" y="3118196"/>
                <a:ext cx="590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5" name="墨迹 94"/>
              <p14:cNvContentPartPr/>
              <p14:nvPr/>
            </p14:nvContentPartPr>
            <p14:xfrm>
              <a:off x="11094356" y="3136196"/>
              <a:ext cx="21600" cy="360"/>
            </p14:xfrm>
          </p:contentPart>
        </mc:Choice>
        <mc:Fallback xmlns="">
          <p:pic>
            <p:nvPicPr>
              <p:cNvPr id="95" name="墨迹 9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76356" y="3118196"/>
                <a:ext cx="57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墨迹 107"/>
              <p14:cNvContentPartPr/>
              <p14:nvPr/>
            </p14:nvContentPartPr>
            <p14:xfrm>
              <a:off x="2463356" y="2800316"/>
              <a:ext cx="412560" cy="843480"/>
            </p14:xfrm>
          </p:contentPart>
        </mc:Choice>
        <mc:Fallback xmlns="">
          <p:pic>
            <p:nvPicPr>
              <p:cNvPr id="108" name="墨迹 107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45356" y="2782316"/>
                <a:ext cx="448560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墨迹 108"/>
              <p14:cNvContentPartPr/>
              <p14:nvPr/>
            </p14:nvContentPartPr>
            <p14:xfrm>
              <a:off x="2586116" y="2998316"/>
              <a:ext cx="1297440" cy="793440"/>
            </p14:xfrm>
          </p:contentPart>
        </mc:Choice>
        <mc:Fallback xmlns="">
          <p:pic>
            <p:nvPicPr>
              <p:cNvPr id="109" name="墨迹 108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68116" y="2980316"/>
                <a:ext cx="133344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墨迹 109"/>
              <p14:cNvContentPartPr/>
              <p14:nvPr/>
            </p14:nvContentPartPr>
            <p14:xfrm>
              <a:off x="635636" y="4232756"/>
              <a:ext cx="936360" cy="60840"/>
            </p14:xfrm>
          </p:contentPart>
        </mc:Choice>
        <mc:Fallback xmlns="">
          <p:pic>
            <p:nvPicPr>
              <p:cNvPr id="110" name="墨迹 109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7636" y="4214756"/>
                <a:ext cx="9723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墨迹 110"/>
              <p14:cNvContentPartPr/>
              <p14:nvPr/>
            </p14:nvContentPartPr>
            <p14:xfrm>
              <a:off x="385796" y="4513196"/>
              <a:ext cx="1229040" cy="294840"/>
            </p14:xfrm>
          </p:contentPart>
        </mc:Choice>
        <mc:Fallback xmlns="">
          <p:pic>
            <p:nvPicPr>
              <p:cNvPr id="111" name="墨迹 110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7796" y="4495196"/>
                <a:ext cx="12650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墨迹 111"/>
              <p14:cNvContentPartPr/>
              <p14:nvPr/>
            </p14:nvContentPartPr>
            <p14:xfrm>
              <a:off x="421436" y="4521836"/>
              <a:ext cx="15120" cy="264960"/>
            </p14:xfrm>
          </p:contentPart>
        </mc:Choice>
        <mc:Fallback xmlns="">
          <p:pic>
            <p:nvPicPr>
              <p:cNvPr id="112" name="墨迹 111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3436" y="4503836"/>
                <a:ext cx="511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5" name="墨迹 114"/>
              <p14:cNvContentPartPr/>
              <p14:nvPr/>
            </p14:nvContentPartPr>
            <p14:xfrm>
              <a:off x="950276" y="4422116"/>
              <a:ext cx="157320" cy="550440"/>
            </p14:xfrm>
          </p:contentPart>
        </mc:Choice>
        <mc:Fallback xmlns="">
          <p:pic>
            <p:nvPicPr>
              <p:cNvPr id="115" name="墨迹 11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2276" y="4404116"/>
                <a:ext cx="19332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2" name="墨迹 121"/>
              <p14:cNvContentPartPr/>
              <p14:nvPr/>
            </p14:nvContentPartPr>
            <p14:xfrm>
              <a:off x="271316" y="5036276"/>
              <a:ext cx="714960" cy="107640"/>
            </p14:xfrm>
          </p:contentPart>
        </mc:Choice>
        <mc:Fallback xmlns="">
          <p:pic>
            <p:nvPicPr>
              <p:cNvPr id="122" name="墨迹 121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3316" y="5018276"/>
                <a:ext cx="750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5" name="墨迹 124"/>
              <p14:cNvContentPartPr/>
              <p14:nvPr/>
            </p14:nvContentPartPr>
            <p14:xfrm>
              <a:off x="692876" y="4750436"/>
              <a:ext cx="14760" cy="57600"/>
            </p14:xfrm>
          </p:contentPart>
        </mc:Choice>
        <mc:Fallback xmlns="">
          <p:pic>
            <p:nvPicPr>
              <p:cNvPr id="125" name="墨迹 124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4876" y="4732436"/>
                <a:ext cx="507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6" name="墨迹 125"/>
              <p14:cNvContentPartPr/>
              <p14:nvPr/>
            </p14:nvContentPartPr>
            <p14:xfrm>
              <a:off x="707276" y="4807676"/>
              <a:ext cx="7560" cy="7560"/>
            </p14:xfrm>
          </p:contentPart>
        </mc:Choice>
        <mc:Fallback xmlns="">
          <p:pic>
            <p:nvPicPr>
              <p:cNvPr id="126" name="墨迹 125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9276" y="4789676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7" name="墨迹 126"/>
              <p14:cNvContentPartPr/>
              <p14:nvPr/>
            </p14:nvContentPartPr>
            <p14:xfrm>
              <a:off x="650036" y="4879316"/>
              <a:ext cx="360" cy="71640"/>
            </p14:xfrm>
          </p:contentPart>
        </mc:Choice>
        <mc:Fallback xmlns="">
          <p:pic>
            <p:nvPicPr>
              <p:cNvPr id="127" name="墨迹 126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2036" y="4861316"/>
                <a:ext cx="363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8" name="墨迹 127"/>
              <p14:cNvContentPartPr/>
              <p14:nvPr/>
            </p14:nvContentPartPr>
            <p14:xfrm>
              <a:off x="1114436" y="4693556"/>
              <a:ext cx="360" cy="360"/>
            </p14:xfrm>
          </p:contentPart>
        </mc:Choice>
        <mc:Fallback xmlns="">
          <p:pic>
            <p:nvPicPr>
              <p:cNvPr id="128" name="墨迹 127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96436" y="4675556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9" name="墨迹 128"/>
              <p14:cNvContentPartPr/>
              <p14:nvPr/>
            </p14:nvContentPartPr>
            <p14:xfrm>
              <a:off x="1128836" y="4693556"/>
              <a:ext cx="28800" cy="360"/>
            </p14:xfrm>
          </p:contentPart>
        </mc:Choice>
        <mc:Fallback xmlns="">
          <p:pic>
            <p:nvPicPr>
              <p:cNvPr id="129" name="墨迹 128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10836" y="4675556"/>
                <a:ext cx="648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墨迹 129"/>
              <p14:cNvContentPartPr/>
              <p14:nvPr/>
            </p14:nvContentPartPr>
            <p14:xfrm>
              <a:off x="1235756" y="4685636"/>
              <a:ext cx="50400" cy="29520"/>
            </p14:xfrm>
          </p:contentPart>
        </mc:Choice>
        <mc:Fallback xmlns="">
          <p:pic>
            <p:nvPicPr>
              <p:cNvPr id="130" name="墨迹 129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217756" y="4667636"/>
                <a:ext cx="864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墨迹 130"/>
              <p14:cNvContentPartPr/>
              <p14:nvPr/>
            </p14:nvContentPartPr>
            <p14:xfrm>
              <a:off x="1221716" y="4800476"/>
              <a:ext cx="7200" cy="72000"/>
            </p14:xfrm>
          </p:contentPart>
        </mc:Choice>
        <mc:Fallback xmlns="">
          <p:pic>
            <p:nvPicPr>
              <p:cNvPr id="131" name="墨迹 130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203716" y="4782476"/>
                <a:ext cx="432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墨迹 131"/>
              <p14:cNvContentPartPr/>
              <p14:nvPr/>
            </p14:nvContentPartPr>
            <p14:xfrm>
              <a:off x="1021556" y="5143556"/>
              <a:ext cx="729000" cy="43200"/>
            </p14:xfrm>
          </p:contentPart>
        </mc:Choice>
        <mc:Fallback xmlns="">
          <p:pic>
            <p:nvPicPr>
              <p:cNvPr id="132" name="墨迹 131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03556" y="5125556"/>
                <a:ext cx="765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墨迹 132"/>
              <p14:cNvContentPartPr/>
              <p14:nvPr/>
            </p14:nvContentPartPr>
            <p14:xfrm>
              <a:off x="907436" y="5272076"/>
              <a:ext cx="36000" cy="71640"/>
            </p14:xfrm>
          </p:contentPart>
        </mc:Choice>
        <mc:Fallback xmlns="">
          <p:pic>
            <p:nvPicPr>
              <p:cNvPr id="133" name="墨迹 132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9436" y="5254076"/>
                <a:ext cx="720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6" name="墨迹 135"/>
              <p14:cNvContentPartPr/>
              <p14:nvPr/>
            </p14:nvContentPartPr>
            <p14:xfrm>
              <a:off x="707276" y="5443436"/>
              <a:ext cx="421920" cy="200520"/>
            </p14:xfrm>
          </p:contentPart>
        </mc:Choice>
        <mc:Fallback xmlns="">
          <p:pic>
            <p:nvPicPr>
              <p:cNvPr id="136" name="墨迹 135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9276" y="5425436"/>
                <a:ext cx="457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7" name="墨迹 136"/>
              <p14:cNvContentPartPr/>
              <p14:nvPr/>
            </p14:nvContentPartPr>
            <p14:xfrm>
              <a:off x="692876" y="5643596"/>
              <a:ext cx="36000" cy="7560"/>
            </p14:xfrm>
          </p:contentPart>
        </mc:Choice>
        <mc:Fallback xmlns="">
          <p:pic>
            <p:nvPicPr>
              <p:cNvPr id="137" name="墨迹 136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74876" y="5625596"/>
                <a:ext cx="72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9" name="墨迹 138"/>
              <p14:cNvContentPartPr/>
              <p14:nvPr/>
            </p14:nvContentPartPr>
            <p14:xfrm>
              <a:off x="635636" y="5564036"/>
              <a:ext cx="300600" cy="187560"/>
            </p14:xfrm>
          </p:contentPart>
        </mc:Choice>
        <mc:Fallback xmlns="">
          <p:pic>
            <p:nvPicPr>
              <p:cNvPr id="139" name="墨迹 138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7636" y="5546036"/>
                <a:ext cx="336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2" name="墨迹 141"/>
              <p14:cNvContentPartPr/>
              <p14:nvPr/>
            </p14:nvContentPartPr>
            <p14:xfrm>
              <a:off x="1185716" y="3014516"/>
              <a:ext cx="122040" cy="329040"/>
            </p14:xfrm>
          </p:contentPart>
        </mc:Choice>
        <mc:Fallback xmlns="">
          <p:pic>
            <p:nvPicPr>
              <p:cNvPr id="142" name="墨迹 141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67716" y="2996516"/>
                <a:ext cx="1580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3" name="墨迹 142"/>
              <p14:cNvContentPartPr/>
              <p14:nvPr/>
            </p14:nvContentPartPr>
            <p14:xfrm>
              <a:off x="1435916" y="2843156"/>
              <a:ext cx="293400" cy="700560"/>
            </p14:xfrm>
          </p:contentPart>
        </mc:Choice>
        <mc:Fallback xmlns="">
          <p:pic>
            <p:nvPicPr>
              <p:cNvPr id="143" name="墨迹 14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417916" y="2825147"/>
                <a:ext cx="329400" cy="736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1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1014356" y="2607356"/>
              <a:ext cx="8530200" cy="7221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356" y="2589356"/>
                <a:ext cx="8566200" cy="7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7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墨迹 24"/>
              <p14:cNvContentPartPr/>
              <p14:nvPr/>
            </p14:nvContentPartPr>
            <p14:xfrm>
              <a:off x="5943476" y="1364636"/>
              <a:ext cx="493560" cy="536040"/>
            </p14:xfrm>
          </p:contentPart>
        </mc:Choice>
        <mc:Fallback>
          <p:pic>
            <p:nvPicPr>
              <p:cNvPr id="25" name="墨迹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476" y="1346636"/>
                <a:ext cx="5295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0" name="墨迹 59"/>
              <p14:cNvContentPartPr/>
              <p14:nvPr/>
            </p14:nvContentPartPr>
            <p14:xfrm>
              <a:off x="1636076" y="1634636"/>
              <a:ext cx="414360" cy="15840"/>
            </p14:xfrm>
          </p:contentPart>
        </mc:Choice>
        <mc:Fallback>
          <p:pic>
            <p:nvPicPr>
              <p:cNvPr id="60" name="墨迹 5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8076" y="1616636"/>
                <a:ext cx="4503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6" name="墨迹 65"/>
              <p14:cNvContentPartPr/>
              <p14:nvPr/>
            </p14:nvContentPartPr>
            <p14:xfrm>
              <a:off x="6043556" y="1321436"/>
              <a:ext cx="257760" cy="360"/>
            </p14:xfrm>
          </p:contentPart>
        </mc:Choice>
        <mc:Fallback>
          <p:pic>
            <p:nvPicPr>
              <p:cNvPr id="66" name="墨迹 6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25556" y="1303436"/>
                <a:ext cx="2937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8" name="墨迹 67"/>
              <p14:cNvContentPartPr/>
              <p14:nvPr/>
            </p14:nvContentPartPr>
            <p14:xfrm>
              <a:off x="7036436" y="1164476"/>
              <a:ext cx="136080" cy="71640"/>
            </p14:xfrm>
          </p:contentPart>
        </mc:Choice>
        <mc:Fallback>
          <p:pic>
            <p:nvPicPr>
              <p:cNvPr id="68" name="墨迹 6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8436" y="1146476"/>
                <a:ext cx="172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9" name="墨迹 78"/>
              <p14:cNvContentPartPr/>
              <p14:nvPr/>
            </p14:nvContentPartPr>
            <p14:xfrm>
              <a:off x="4143476" y="2914796"/>
              <a:ext cx="143280" cy="57240"/>
            </p14:xfrm>
          </p:contentPart>
        </mc:Choice>
        <mc:Fallback>
          <p:pic>
            <p:nvPicPr>
              <p:cNvPr id="79" name="墨迹 7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25476" y="2896796"/>
                <a:ext cx="1792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0" name="墨迹 79"/>
              <p14:cNvContentPartPr/>
              <p14:nvPr/>
            </p14:nvContentPartPr>
            <p14:xfrm>
              <a:off x="3907676" y="3229076"/>
              <a:ext cx="443160" cy="14760"/>
            </p14:xfrm>
          </p:contentPart>
        </mc:Choice>
        <mc:Fallback>
          <p:pic>
            <p:nvPicPr>
              <p:cNvPr id="80" name="墨迹 7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9676" y="3211076"/>
                <a:ext cx="4791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1" name="墨迹 80"/>
              <p14:cNvContentPartPr/>
              <p14:nvPr/>
            </p14:nvContentPartPr>
            <p14:xfrm>
              <a:off x="4136276" y="3093356"/>
              <a:ext cx="57960" cy="500400"/>
            </p14:xfrm>
          </p:contentPart>
        </mc:Choice>
        <mc:Fallback>
          <p:pic>
            <p:nvPicPr>
              <p:cNvPr id="81" name="墨迹 8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8276" y="3075356"/>
                <a:ext cx="939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2" name="墨迹 81"/>
              <p14:cNvContentPartPr/>
              <p14:nvPr/>
            </p14:nvContentPartPr>
            <p14:xfrm>
              <a:off x="5036276" y="2993276"/>
              <a:ext cx="257760" cy="14760"/>
            </p14:xfrm>
          </p:contentPart>
        </mc:Choice>
        <mc:Fallback>
          <p:pic>
            <p:nvPicPr>
              <p:cNvPr id="82" name="墨迹 8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18276" y="2975276"/>
                <a:ext cx="2937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3" name="墨迹 82"/>
              <p14:cNvContentPartPr/>
              <p14:nvPr/>
            </p14:nvContentPartPr>
            <p14:xfrm>
              <a:off x="4922156" y="3193436"/>
              <a:ext cx="194400" cy="293040"/>
            </p14:xfrm>
          </p:contentPart>
        </mc:Choice>
        <mc:Fallback>
          <p:pic>
            <p:nvPicPr>
              <p:cNvPr id="83" name="墨迹 8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4156" y="3175436"/>
                <a:ext cx="230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4" name="墨迹 83"/>
              <p14:cNvContentPartPr/>
              <p14:nvPr/>
            </p14:nvContentPartPr>
            <p14:xfrm>
              <a:off x="5900636" y="2942760"/>
              <a:ext cx="1486384" cy="779516"/>
            </p14:xfrm>
          </p:contentPart>
        </mc:Choice>
        <mc:Fallback>
          <p:pic>
            <p:nvPicPr>
              <p:cNvPr id="84" name="墨迹 8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82637" y="2924757"/>
                <a:ext cx="1522383" cy="815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5" name="墨迹 84"/>
              <p14:cNvContentPartPr/>
              <p14:nvPr/>
            </p14:nvContentPartPr>
            <p14:xfrm>
              <a:off x="5136356" y="3279116"/>
              <a:ext cx="236160" cy="307440"/>
            </p14:xfrm>
          </p:contentPart>
        </mc:Choice>
        <mc:Fallback>
          <p:pic>
            <p:nvPicPr>
              <p:cNvPr id="85" name="墨迹 8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18356" y="3261116"/>
                <a:ext cx="2721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1" name="墨迹 90"/>
              <p14:cNvContentPartPr/>
              <p14:nvPr/>
            </p14:nvContentPartPr>
            <p14:xfrm>
              <a:off x="5022236" y="1864676"/>
              <a:ext cx="314640" cy="360"/>
            </p14:xfrm>
          </p:contentPart>
        </mc:Choice>
        <mc:Fallback>
          <p:pic>
            <p:nvPicPr>
              <p:cNvPr id="91" name="墨迹 9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04236" y="1846676"/>
                <a:ext cx="3506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8" name="墨迹 107"/>
              <p14:cNvContentPartPr/>
              <p14:nvPr/>
            </p14:nvContentPartPr>
            <p14:xfrm>
              <a:off x="2660580" y="2895600"/>
              <a:ext cx="387720" cy="18000"/>
            </p14:xfrm>
          </p:contentPart>
        </mc:Choice>
        <mc:Fallback>
          <p:pic>
            <p:nvPicPr>
              <p:cNvPr id="108" name="墨迹 10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42580" y="2877600"/>
                <a:ext cx="4237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0" name="墨迹 109"/>
              <p14:cNvContentPartPr/>
              <p14:nvPr/>
            </p14:nvContentPartPr>
            <p14:xfrm>
              <a:off x="2774340" y="2914680"/>
              <a:ext cx="127800" cy="203400"/>
            </p14:xfrm>
          </p:contentPart>
        </mc:Choice>
        <mc:Fallback>
          <p:pic>
            <p:nvPicPr>
              <p:cNvPr id="110" name="墨迹 10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6340" y="2896680"/>
                <a:ext cx="1638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1" name="墨迹 110"/>
              <p14:cNvContentPartPr/>
              <p14:nvPr/>
            </p14:nvContentPartPr>
            <p14:xfrm>
              <a:off x="2699460" y="3072720"/>
              <a:ext cx="463320" cy="445680"/>
            </p14:xfrm>
          </p:contentPart>
        </mc:Choice>
        <mc:Fallback>
          <p:pic>
            <p:nvPicPr>
              <p:cNvPr id="111" name="墨迹 11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81460" y="3054720"/>
                <a:ext cx="4993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5" name="墨迹 114"/>
              <p14:cNvContentPartPr/>
              <p14:nvPr/>
            </p14:nvContentPartPr>
            <p14:xfrm>
              <a:off x="3821996" y="1371476"/>
              <a:ext cx="214560" cy="15480"/>
            </p14:xfrm>
          </p:contentPart>
        </mc:Choice>
        <mc:Fallback>
          <p:pic>
            <p:nvPicPr>
              <p:cNvPr id="115" name="墨迹 1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3996" y="1353476"/>
                <a:ext cx="2505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7" name="墨迹 116"/>
              <p14:cNvContentPartPr/>
              <p14:nvPr/>
            </p14:nvContentPartPr>
            <p14:xfrm>
              <a:off x="4972196" y="1398836"/>
              <a:ext cx="579600" cy="437760"/>
            </p14:xfrm>
          </p:contentPart>
        </mc:Choice>
        <mc:Fallback>
          <p:pic>
            <p:nvPicPr>
              <p:cNvPr id="117" name="墨迹 11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54196" y="1380836"/>
                <a:ext cx="6156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1" name="墨迹 120"/>
              <p14:cNvContentPartPr/>
              <p14:nvPr/>
            </p14:nvContentPartPr>
            <p14:xfrm>
              <a:off x="2771876" y="1514396"/>
              <a:ext cx="228960" cy="14760"/>
            </p14:xfrm>
          </p:contentPart>
        </mc:Choice>
        <mc:Fallback>
          <p:pic>
            <p:nvPicPr>
              <p:cNvPr id="121" name="墨迹 12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53876" y="1496396"/>
                <a:ext cx="2649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2" name="墨迹 121"/>
              <p14:cNvContentPartPr/>
              <p14:nvPr/>
            </p14:nvContentPartPr>
            <p14:xfrm>
              <a:off x="3821276" y="1685756"/>
              <a:ext cx="250920" cy="15480"/>
            </p14:xfrm>
          </p:contentPart>
        </mc:Choice>
        <mc:Fallback>
          <p:pic>
            <p:nvPicPr>
              <p:cNvPr id="122" name="墨迹 12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03276" y="1667756"/>
                <a:ext cx="286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3" name="墨迹 122"/>
              <p14:cNvContentPartPr/>
              <p14:nvPr/>
            </p14:nvContentPartPr>
            <p14:xfrm>
              <a:off x="3807596" y="1921556"/>
              <a:ext cx="321840" cy="29520"/>
            </p14:xfrm>
          </p:contentPart>
        </mc:Choice>
        <mc:Fallback>
          <p:pic>
            <p:nvPicPr>
              <p:cNvPr id="123" name="墨迹 12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89596" y="1903556"/>
                <a:ext cx="3578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4" name="墨迹 123"/>
              <p14:cNvContentPartPr/>
              <p14:nvPr/>
            </p14:nvContentPartPr>
            <p14:xfrm>
              <a:off x="2635436" y="1857476"/>
              <a:ext cx="543960" cy="87120"/>
            </p14:xfrm>
          </p:contentPart>
        </mc:Choice>
        <mc:Fallback>
          <p:pic>
            <p:nvPicPr>
              <p:cNvPr id="124" name="墨迹 12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17436" y="1839476"/>
                <a:ext cx="5799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5" name="墨迹 124"/>
              <p14:cNvContentPartPr/>
              <p14:nvPr/>
            </p14:nvContentPartPr>
            <p14:xfrm>
              <a:off x="7000796" y="2757476"/>
              <a:ext cx="128880" cy="360"/>
            </p14:xfrm>
          </p:contentPart>
        </mc:Choice>
        <mc:Fallback>
          <p:pic>
            <p:nvPicPr>
              <p:cNvPr id="125" name="墨迹 12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82796" y="2739476"/>
                <a:ext cx="1648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8" name="墨迹 147"/>
              <p14:cNvContentPartPr/>
              <p14:nvPr/>
            </p14:nvContentPartPr>
            <p14:xfrm>
              <a:off x="9131276" y="2889120"/>
              <a:ext cx="304" cy="629396"/>
            </p14:xfrm>
          </p:contentPart>
        </mc:Choice>
        <mc:Fallback>
          <p:pic>
            <p:nvPicPr>
              <p:cNvPr id="148" name="墨迹 14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16076" y="2871117"/>
                <a:ext cx="30704" cy="665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9" name="墨迹 148"/>
              <p14:cNvContentPartPr/>
              <p14:nvPr/>
            </p14:nvContentPartPr>
            <p14:xfrm>
              <a:off x="11003996" y="2762400"/>
              <a:ext cx="39184" cy="711476"/>
            </p14:xfrm>
          </p:contentPart>
        </mc:Choice>
        <mc:Fallback>
          <p:pic>
            <p:nvPicPr>
              <p:cNvPr id="149" name="墨迹 14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86022" y="2744397"/>
                <a:ext cx="75133" cy="747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0" name="墨迹 149"/>
              <p14:cNvContentPartPr/>
              <p14:nvPr/>
            </p14:nvContentPartPr>
            <p14:xfrm>
              <a:off x="10750556" y="3054360"/>
              <a:ext cx="483064" cy="476"/>
            </p14:xfrm>
          </p:contentPart>
        </mc:Choice>
        <mc:Fallback>
          <p:pic>
            <p:nvPicPr>
              <p:cNvPr id="150" name="墨迹 14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732558" y="3030560"/>
                <a:ext cx="519060" cy="48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1" name="墨迹 150"/>
              <p14:cNvContentPartPr/>
              <p14:nvPr/>
            </p14:nvContentPartPr>
            <p14:xfrm>
              <a:off x="8229836" y="3149760"/>
              <a:ext cx="190744" cy="476"/>
            </p14:xfrm>
          </p:contentPart>
        </mc:Choice>
        <mc:Fallback>
          <p:pic>
            <p:nvPicPr>
              <p:cNvPr id="151" name="墨迹 15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11841" y="3125960"/>
                <a:ext cx="226733" cy="48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2" name="墨迹 151"/>
              <p14:cNvContentPartPr/>
              <p14:nvPr/>
            </p14:nvContentPartPr>
            <p14:xfrm>
              <a:off x="7969196" y="3148680"/>
              <a:ext cx="324304" cy="33236"/>
            </p14:xfrm>
          </p:contentPart>
        </mc:Choice>
        <mc:Fallback>
          <p:pic>
            <p:nvPicPr>
              <p:cNvPr id="152" name="墨迹 15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51199" y="3130617"/>
                <a:ext cx="360298" cy="69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3" name="墨迹 152"/>
              <p14:cNvContentPartPr/>
              <p14:nvPr/>
            </p14:nvContentPartPr>
            <p14:xfrm>
              <a:off x="8915276" y="3096840"/>
              <a:ext cx="472624" cy="40436"/>
            </p14:xfrm>
          </p:contentPart>
        </mc:Choice>
        <mc:Fallback>
          <p:pic>
            <p:nvPicPr>
              <p:cNvPr id="153" name="墨迹 15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97278" y="3078788"/>
                <a:ext cx="508620" cy="76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4" name="墨迹 153"/>
              <p14:cNvContentPartPr/>
              <p14:nvPr/>
            </p14:nvContentPartPr>
            <p14:xfrm>
              <a:off x="8164676" y="2997120"/>
              <a:ext cx="27304" cy="451556"/>
            </p14:xfrm>
          </p:contentPart>
        </mc:Choice>
        <mc:Fallback>
          <p:pic>
            <p:nvPicPr>
              <p:cNvPr id="154" name="墨迹 15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46713" y="2979115"/>
                <a:ext cx="63230" cy="487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5" name="墨迹 154"/>
              <p14:cNvContentPartPr/>
              <p14:nvPr/>
            </p14:nvContentPartPr>
            <p14:xfrm>
              <a:off x="9944156" y="3070560"/>
              <a:ext cx="431944" cy="22436"/>
            </p14:xfrm>
          </p:contentPart>
        </mc:Choice>
        <mc:Fallback>
          <p:pic>
            <p:nvPicPr>
              <p:cNvPr id="155" name="墨迹 15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26158" y="3052466"/>
                <a:ext cx="467939" cy="58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6" name="墨迹 155"/>
              <p14:cNvContentPartPr/>
              <p14:nvPr/>
            </p14:nvContentPartPr>
            <p14:xfrm>
              <a:off x="10181036" y="2787600"/>
              <a:ext cx="106144" cy="609956"/>
            </p14:xfrm>
          </p:contentPart>
        </mc:Choice>
        <mc:Fallback>
          <p:pic>
            <p:nvPicPr>
              <p:cNvPr id="156" name="墨迹 15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63045" y="2769597"/>
                <a:ext cx="142125" cy="645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7" name="墨迹 156"/>
              <p14:cNvContentPartPr/>
              <p14:nvPr/>
            </p14:nvContentPartPr>
            <p14:xfrm>
              <a:off x="9622676" y="1121520"/>
              <a:ext cx="186064" cy="593396"/>
            </p14:xfrm>
          </p:contentPart>
        </mc:Choice>
        <mc:Fallback>
          <p:pic>
            <p:nvPicPr>
              <p:cNvPr id="157" name="墨迹 15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04681" y="1103516"/>
                <a:ext cx="222053" cy="62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8" name="墨迹 157"/>
              <p14:cNvContentPartPr/>
              <p14:nvPr/>
            </p14:nvContentPartPr>
            <p14:xfrm>
              <a:off x="9679916" y="1326360"/>
              <a:ext cx="448504" cy="343196"/>
            </p14:xfrm>
          </p:contentPart>
        </mc:Choice>
        <mc:Fallback>
          <p:pic>
            <p:nvPicPr>
              <p:cNvPr id="158" name="墨迹 15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61918" y="1308354"/>
                <a:ext cx="484500" cy="379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9" name="墨迹 158"/>
              <p14:cNvContentPartPr/>
              <p14:nvPr/>
            </p14:nvContentPartPr>
            <p14:xfrm>
              <a:off x="7022396" y="1607160"/>
              <a:ext cx="121624" cy="221876"/>
            </p14:xfrm>
          </p:contentPart>
        </mc:Choice>
        <mc:Fallback>
          <p:pic>
            <p:nvPicPr>
              <p:cNvPr id="159" name="墨迹 15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04404" y="1589151"/>
                <a:ext cx="157607" cy="257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0" name="墨迹 159"/>
              <p14:cNvContentPartPr/>
              <p14:nvPr/>
            </p14:nvContentPartPr>
            <p14:xfrm>
              <a:off x="7343156" y="1528680"/>
              <a:ext cx="86704" cy="243476"/>
            </p14:xfrm>
          </p:contentPart>
        </mc:Choice>
        <mc:Fallback>
          <p:pic>
            <p:nvPicPr>
              <p:cNvPr id="160" name="墨迹 15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25168" y="1510671"/>
                <a:ext cx="122681" cy="279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1" name="墨迹 160"/>
              <p14:cNvContentPartPr/>
              <p14:nvPr/>
            </p14:nvContentPartPr>
            <p14:xfrm>
              <a:off x="10579196" y="1390800"/>
              <a:ext cx="311344" cy="13076"/>
            </p14:xfrm>
          </p:contentPart>
        </mc:Choice>
        <mc:Fallback>
          <p:pic>
            <p:nvPicPr>
              <p:cNvPr id="161" name="墨迹 16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61199" y="1372639"/>
                <a:ext cx="347338" cy="49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2" name="墨迹 161"/>
              <p14:cNvContentPartPr/>
              <p14:nvPr/>
            </p14:nvContentPartPr>
            <p14:xfrm>
              <a:off x="8786756" y="1085880"/>
              <a:ext cx="400264" cy="564596"/>
            </p14:xfrm>
          </p:contentPart>
        </mc:Choice>
        <mc:Fallback>
          <p:pic>
            <p:nvPicPr>
              <p:cNvPr id="162" name="墨迹 16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68759" y="1067876"/>
                <a:ext cx="436259" cy="600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3" name="墨迹 162"/>
              <p14:cNvContentPartPr/>
              <p14:nvPr/>
            </p14:nvContentPartPr>
            <p14:xfrm>
              <a:off x="10826876" y="1377120"/>
              <a:ext cx="355984" cy="14156"/>
            </p14:xfrm>
          </p:contentPart>
        </mc:Choice>
        <mc:Fallback>
          <p:pic>
            <p:nvPicPr>
              <p:cNvPr id="163" name="墨迹 16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08879" y="1358971"/>
                <a:ext cx="391978" cy="50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4" name="墨迹 163"/>
              <p14:cNvContentPartPr/>
              <p14:nvPr/>
            </p14:nvContentPartPr>
            <p14:xfrm>
              <a:off x="8579756" y="1321320"/>
              <a:ext cx="128824" cy="271916"/>
            </p14:xfrm>
          </p:contentPart>
        </mc:Choice>
        <mc:Fallback>
          <p:pic>
            <p:nvPicPr>
              <p:cNvPr id="164" name="墨迹 16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61764" y="1303312"/>
                <a:ext cx="164808" cy="307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5" name="墨迹 164"/>
              <p14:cNvContentPartPr/>
              <p14:nvPr/>
            </p14:nvContentPartPr>
            <p14:xfrm>
              <a:off x="7815116" y="1414200"/>
              <a:ext cx="350584" cy="94076"/>
            </p14:xfrm>
          </p:contentPart>
        </mc:Choice>
        <mc:Fallback>
          <p:pic>
            <p:nvPicPr>
              <p:cNvPr id="165" name="墨迹 16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97119" y="1396178"/>
                <a:ext cx="386578" cy="1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6" name="墨迹 165"/>
              <p14:cNvContentPartPr/>
              <p14:nvPr/>
            </p14:nvContentPartPr>
            <p14:xfrm>
              <a:off x="10801316" y="1054200"/>
              <a:ext cx="44944" cy="737036"/>
            </p14:xfrm>
          </p:contentPart>
        </mc:Choice>
        <mc:Fallback>
          <p:pic>
            <p:nvPicPr>
              <p:cNvPr id="166" name="墨迹 16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83338" y="1036197"/>
                <a:ext cx="80899" cy="773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7" name="墨迹 166"/>
              <p14:cNvContentPartPr/>
              <p14:nvPr/>
            </p14:nvContentPartPr>
            <p14:xfrm>
              <a:off x="7970996" y="1285680"/>
              <a:ext cx="323224" cy="446156"/>
            </p14:xfrm>
          </p:contentPart>
        </mc:Choice>
        <mc:Fallback>
          <p:pic>
            <p:nvPicPr>
              <p:cNvPr id="167" name="墨迹 16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52999" y="1267675"/>
                <a:ext cx="359218" cy="482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8" name="墨迹 167"/>
              <p14:cNvContentPartPr/>
              <p14:nvPr/>
            </p14:nvContentPartPr>
            <p14:xfrm>
              <a:off x="6950756" y="1435800"/>
              <a:ext cx="371824" cy="44036"/>
            </p14:xfrm>
          </p:contentPart>
        </mc:Choice>
        <mc:Fallback>
          <p:pic>
            <p:nvPicPr>
              <p:cNvPr id="168" name="墨迹 16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32759" y="1417752"/>
                <a:ext cx="407819" cy="80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9" name="墨迹 168"/>
              <p14:cNvContentPartPr/>
              <p14:nvPr/>
            </p14:nvContentPartPr>
            <p14:xfrm>
              <a:off x="3829196" y="1893116"/>
              <a:ext cx="521640" cy="43200"/>
            </p14:xfrm>
          </p:contentPart>
        </mc:Choice>
        <mc:Fallback>
          <p:pic>
            <p:nvPicPr>
              <p:cNvPr id="169" name="墨迹 16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11196" y="1875116"/>
                <a:ext cx="5576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1" name="墨迹 170"/>
              <p14:cNvContentPartPr/>
              <p14:nvPr/>
            </p14:nvContentPartPr>
            <p14:xfrm>
              <a:off x="3872036" y="1684676"/>
              <a:ext cx="328680" cy="8640"/>
            </p14:xfrm>
          </p:contentPart>
        </mc:Choice>
        <mc:Fallback>
          <p:pic>
            <p:nvPicPr>
              <p:cNvPr id="171" name="墨迹 170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54036" y="1666676"/>
                <a:ext cx="364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2" name="墨迹 171"/>
              <p14:cNvContentPartPr/>
              <p14:nvPr/>
            </p14:nvContentPartPr>
            <p14:xfrm>
              <a:off x="4828556" y="1443116"/>
              <a:ext cx="429480" cy="350280"/>
            </p14:xfrm>
          </p:contentPart>
        </mc:Choice>
        <mc:Fallback>
          <p:pic>
            <p:nvPicPr>
              <p:cNvPr id="172" name="墨迹 171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10556" y="1425116"/>
                <a:ext cx="4654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3" name="墨迹 172"/>
              <p14:cNvContentPartPr/>
              <p14:nvPr/>
            </p14:nvContentPartPr>
            <p14:xfrm>
              <a:off x="3807596" y="1357436"/>
              <a:ext cx="543240" cy="14400"/>
            </p14:xfrm>
          </p:contentPart>
        </mc:Choice>
        <mc:Fallback>
          <p:pic>
            <p:nvPicPr>
              <p:cNvPr id="173" name="墨迹 172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89596" y="1339436"/>
                <a:ext cx="57924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3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1071596" y="1371476"/>
              <a:ext cx="657720" cy="2376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596" y="1353476"/>
                <a:ext cx="693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/>
              <p14:cNvContentPartPr/>
              <p14:nvPr/>
            </p14:nvContentPartPr>
            <p14:xfrm>
              <a:off x="1356716" y="1057196"/>
              <a:ext cx="59040" cy="65052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8716" y="1039196"/>
                <a:ext cx="9504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墨迹 51"/>
              <p14:cNvContentPartPr/>
              <p14:nvPr/>
            </p14:nvContentPartPr>
            <p14:xfrm>
              <a:off x="1221716" y="2971676"/>
              <a:ext cx="721800" cy="19080"/>
            </p14:xfrm>
          </p:contentPart>
        </mc:Choice>
        <mc:Fallback>
          <p:pic>
            <p:nvPicPr>
              <p:cNvPr id="52" name="墨迹 5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3716" y="2953676"/>
                <a:ext cx="7578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墨迹 62"/>
              <p14:cNvContentPartPr/>
              <p14:nvPr/>
            </p14:nvContentPartPr>
            <p14:xfrm>
              <a:off x="6929516" y="1589996"/>
              <a:ext cx="721800" cy="60480"/>
            </p14:xfrm>
          </p:contentPart>
        </mc:Choice>
        <mc:Fallback>
          <p:pic>
            <p:nvPicPr>
              <p:cNvPr id="63" name="墨迹 6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11516" y="1571996"/>
                <a:ext cx="757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墨迹 63"/>
              <p14:cNvContentPartPr/>
              <p14:nvPr/>
            </p14:nvContentPartPr>
            <p14:xfrm>
              <a:off x="1257356" y="2242316"/>
              <a:ext cx="7659000" cy="2415600"/>
            </p14:xfrm>
          </p:contentPart>
        </mc:Choice>
        <mc:Fallback>
          <p:pic>
            <p:nvPicPr>
              <p:cNvPr id="64" name="墨迹 6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9356" y="2224316"/>
                <a:ext cx="7695000" cy="24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5" name="墨迹 64"/>
              <p14:cNvContentPartPr/>
              <p14:nvPr/>
            </p14:nvContentPartPr>
            <p14:xfrm>
              <a:off x="1307396" y="2457596"/>
              <a:ext cx="350280" cy="26280"/>
            </p14:xfrm>
          </p:contentPart>
        </mc:Choice>
        <mc:Fallback>
          <p:pic>
            <p:nvPicPr>
              <p:cNvPr id="65" name="墨迹 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9396" y="2439596"/>
                <a:ext cx="3862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7" name="墨迹 66"/>
              <p14:cNvContentPartPr/>
              <p14:nvPr/>
            </p14:nvContentPartPr>
            <p14:xfrm>
              <a:off x="1385876" y="2700236"/>
              <a:ext cx="307440" cy="360"/>
            </p14:xfrm>
          </p:contentPart>
        </mc:Choice>
        <mc:Fallback>
          <p:pic>
            <p:nvPicPr>
              <p:cNvPr id="67" name="墨迹 6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7876" y="2682236"/>
                <a:ext cx="343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8" name="墨迹 67"/>
              <p14:cNvContentPartPr/>
              <p14:nvPr/>
            </p14:nvContentPartPr>
            <p14:xfrm>
              <a:off x="2528876" y="2921636"/>
              <a:ext cx="607680" cy="7560"/>
            </p14:xfrm>
          </p:contentPart>
        </mc:Choice>
        <mc:Fallback>
          <p:pic>
            <p:nvPicPr>
              <p:cNvPr id="68" name="墨迹 6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0876" y="2903636"/>
                <a:ext cx="643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" name="墨迹 81"/>
              <p14:cNvContentPartPr/>
              <p14:nvPr/>
            </p14:nvContentPartPr>
            <p14:xfrm>
              <a:off x="8261516" y="1171676"/>
              <a:ext cx="132840" cy="136080"/>
            </p14:xfrm>
          </p:contentPart>
        </mc:Choice>
        <mc:Fallback>
          <p:pic>
            <p:nvPicPr>
              <p:cNvPr id="82" name="墨迹 8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43516" y="1153676"/>
                <a:ext cx="168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3" name="墨迹 82"/>
              <p14:cNvContentPartPr/>
              <p14:nvPr/>
            </p14:nvContentPartPr>
            <p14:xfrm>
              <a:off x="8129756" y="1171676"/>
              <a:ext cx="360" cy="214560"/>
            </p14:xfrm>
          </p:contentPart>
        </mc:Choice>
        <mc:Fallback>
          <p:pic>
            <p:nvPicPr>
              <p:cNvPr id="83" name="墨迹 8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11756" y="1153676"/>
                <a:ext cx="363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4" name="墨迹 83"/>
              <p14:cNvContentPartPr/>
              <p14:nvPr/>
            </p14:nvContentPartPr>
            <p14:xfrm>
              <a:off x="8108156" y="1548596"/>
              <a:ext cx="207360" cy="9000"/>
            </p14:xfrm>
          </p:contentPart>
        </mc:Choice>
        <mc:Fallback>
          <p:pic>
            <p:nvPicPr>
              <p:cNvPr id="84" name="墨迹 8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90156" y="1530596"/>
                <a:ext cx="2433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" name="墨迹 84"/>
              <p14:cNvContentPartPr/>
              <p14:nvPr/>
            </p14:nvContentPartPr>
            <p14:xfrm>
              <a:off x="8072516" y="1071596"/>
              <a:ext cx="529560" cy="436680"/>
            </p14:xfrm>
          </p:contentPart>
        </mc:Choice>
        <mc:Fallback>
          <p:pic>
            <p:nvPicPr>
              <p:cNvPr id="85" name="墨迹 8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54516" y="1053596"/>
                <a:ext cx="565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墨迹 85"/>
              <p14:cNvContentPartPr/>
              <p14:nvPr/>
            </p14:nvContentPartPr>
            <p14:xfrm>
              <a:off x="8043356" y="1092836"/>
              <a:ext cx="50760" cy="414720"/>
            </p14:xfrm>
          </p:contentPart>
        </mc:Choice>
        <mc:Fallback>
          <p:pic>
            <p:nvPicPr>
              <p:cNvPr id="86" name="墨迹 8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25356" y="1074836"/>
                <a:ext cx="867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7" name="墨迹 86"/>
              <p14:cNvContentPartPr/>
              <p14:nvPr/>
            </p14:nvContentPartPr>
            <p14:xfrm>
              <a:off x="7179356" y="1085996"/>
              <a:ext cx="43200" cy="414720"/>
            </p14:xfrm>
          </p:contentPart>
        </mc:Choice>
        <mc:Fallback>
          <p:pic>
            <p:nvPicPr>
              <p:cNvPr id="87" name="墨迹 8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61356" y="1067996"/>
                <a:ext cx="792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8" name="墨迹 87"/>
              <p14:cNvContentPartPr/>
              <p14:nvPr/>
            </p14:nvContentPartPr>
            <p14:xfrm>
              <a:off x="6957956" y="1292996"/>
              <a:ext cx="386640" cy="271800"/>
            </p14:xfrm>
          </p:contentPart>
        </mc:Choice>
        <mc:Fallback>
          <p:pic>
            <p:nvPicPr>
              <p:cNvPr id="88" name="墨迹 8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39956" y="1274996"/>
                <a:ext cx="4226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9" name="墨迹 88"/>
              <p14:cNvContentPartPr/>
              <p14:nvPr/>
            </p14:nvContentPartPr>
            <p14:xfrm>
              <a:off x="6907916" y="1021196"/>
              <a:ext cx="429120" cy="65160"/>
            </p14:xfrm>
          </p:contentPart>
        </mc:Choice>
        <mc:Fallback>
          <p:pic>
            <p:nvPicPr>
              <p:cNvPr id="89" name="墨迹 8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89916" y="1003196"/>
                <a:ext cx="4651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0" name="墨迹 89"/>
              <p14:cNvContentPartPr/>
              <p14:nvPr/>
            </p14:nvContentPartPr>
            <p14:xfrm>
              <a:off x="6236516" y="1364636"/>
              <a:ext cx="336240" cy="257400"/>
            </p14:xfrm>
          </p:contentPart>
        </mc:Choice>
        <mc:Fallback>
          <p:pic>
            <p:nvPicPr>
              <p:cNvPr id="90" name="墨迹 8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18516" y="1346636"/>
                <a:ext cx="3722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1" name="墨迹 90"/>
              <p14:cNvContentPartPr/>
              <p14:nvPr/>
            </p14:nvContentPartPr>
            <p14:xfrm>
              <a:off x="5979476" y="899876"/>
              <a:ext cx="200160" cy="114840"/>
            </p14:xfrm>
          </p:contentPart>
        </mc:Choice>
        <mc:Fallback>
          <p:pic>
            <p:nvPicPr>
              <p:cNvPr id="91" name="墨迹 9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61476" y="881876"/>
                <a:ext cx="236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" name="墨迹 91"/>
              <p14:cNvContentPartPr/>
              <p14:nvPr/>
            </p14:nvContentPartPr>
            <p14:xfrm>
              <a:off x="5915036" y="1149716"/>
              <a:ext cx="393120" cy="43560"/>
            </p14:xfrm>
          </p:contentPart>
        </mc:Choice>
        <mc:Fallback>
          <p:pic>
            <p:nvPicPr>
              <p:cNvPr id="92" name="墨迹 9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97036" y="1131716"/>
                <a:ext cx="4291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3" name="墨迹 92"/>
              <p14:cNvContentPartPr/>
              <p14:nvPr/>
            </p14:nvContentPartPr>
            <p14:xfrm>
              <a:off x="5900276" y="1364636"/>
              <a:ext cx="143640" cy="243000"/>
            </p14:xfrm>
          </p:contentPart>
        </mc:Choice>
        <mc:Fallback>
          <p:pic>
            <p:nvPicPr>
              <p:cNvPr id="93" name="墨迹 9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82276" y="1346636"/>
                <a:ext cx="179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4" name="墨迹 93"/>
              <p14:cNvContentPartPr/>
              <p14:nvPr/>
            </p14:nvContentPartPr>
            <p14:xfrm>
              <a:off x="4909556" y="1014356"/>
              <a:ext cx="499680" cy="573120"/>
            </p14:xfrm>
          </p:contentPart>
        </mc:Choice>
        <mc:Fallback>
          <p:pic>
            <p:nvPicPr>
              <p:cNvPr id="94" name="墨迹 9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91556" y="996356"/>
                <a:ext cx="53568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5" name="墨迹 94"/>
              <p14:cNvContentPartPr/>
              <p14:nvPr/>
            </p14:nvContentPartPr>
            <p14:xfrm>
              <a:off x="4829276" y="1150076"/>
              <a:ext cx="400320" cy="186120"/>
            </p14:xfrm>
          </p:contentPart>
        </mc:Choice>
        <mc:Fallback>
          <p:pic>
            <p:nvPicPr>
              <p:cNvPr id="95" name="墨迹 9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11276" y="1132076"/>
                <a:ext cx="436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6" name="墨迹 95"/>
              <p14:cNvContentPartPr/>
              <p14:nvPr/>
            </p14:nvContentPartPr>
            <p14:xfrm>
              <a:off x="3986156" y="991316"/>
              <a:ext cx="329040" cy="645120"/>
            </p14:xfrm>
          </p:contentPart>
        </mc:Choice>
        <mc:Fallback>
          <p:pic>
            <p:nvPicPr>
              <p:cNvPr id="96" name="墨迹 9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68156" y="973316"/>
                <a:ext cx="36504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8" name="墨迹 97"/>
              <p14:cNvContentPartPr/>
              <p14:nvPr/>
            </p14:nvContentPartPr>
            <p14:xfrm>
              <a:off x="3664676" y="1320716"/>
              <a:ext cx="171720" cy="194040"/>
            </p14:xfrm>
          </p:contentPart>
        </mc:Choice>
        <mc:Fallback>
          <p:pic>
            <p:nvPicPr>
              <p:cNvPr id="98" name="墨迹 9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46676" y="1302716"/>
                <a:ext cx="2077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9" name="墨迹 98"/>
              <p14:cNvContentPartPr/>
              <p14:nvPr/>
            </p14:nvContentPartPr>
            <p14:xfrm>
              <a:off x="2385956" y="1056476"/>
              <a:ext cx="171720" cy="686880"/>
            </p14:xfrm>
          </p:contentPart>
        </mc:Choice>
        <mc:Fallback>
          <p:pic>
            <p:nvPicPr>
              <p:cNvPr id="99" name="墨迹 9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67956" y="1038476"/>
                <a:ext cx="20772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0" name="墨迹 99"/>
              <p14:cNvContentPartPr/>
              <p14:nvPr/>
            </p14:nvContentPartPr>
            <p14:xfrm>
              <a:off x="2257436" y="1293356"/>
              <a:ext cx="886320" cy="402840"/>
            </p14:xfrm>
          </p:contentPart>
        </mc:Choice>
        <mc:Fallback>
          <p:pic>
            <p:nvPicPr>
              <p:cNvPr id="100" name="墨迹 9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39436" y="1275356"/>
                <a:ext cx="92232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0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墨迹 29"/>
              <p14:cNvContentPartPr/>
              <p14:nvPr/>
            </p14:nvContentPartPr>
            <p14:xfrm>
              <a:off x="8658236" y="927236"/>
              <a:ext cx="336240" cy="151920"/>
            </p14:xfrm>
          </p:contentPart>
        </mc:Choice>
        <mc:Fallback xmlns="">
          <p:pic>
            <p:nvPicPr>
              <p:cNvPr id="30" name="墨迹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0076" y="889076"/>
                <a:ext cx="4125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墨迹 35"/>
              <p14:cNvContentPartPr/>
              <p14:nvPr/>
            </p14:nvContentPartPr>
            <p14:xfrm>
              <a:off x="9886916" y="1057196"/>
              <a:ext cx="578880" cy="321840"/>
            </p14:xfrm>
          </p:contentPart>
        </mc:Choice>
        <mc:Fallback xmlns="">
          <p:pic>
            <p:nvPicPr>
              <p:cNvPr id="36" name="墨迹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756" y="1019036"/>
                <a:ext cx="6552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墨迹 36"/>
              <p14:cNvContentPartPr/>
              <p14:nvPr/>
            </p14:nvContentPartPr>
            <p14:xfrm>
              <a:off x="10142156" y="821396"/>
              <a:ext cx="449280" cy="924840"/>
            </p14:xfrm>
          </p:contentPart>
        </mc:Choice>
        <mc:Fallback xmlns="">
          <p:pic>
            <p:nvPicPr>
              <p:cNvPr id="37" name="墨迹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03996" y="783236"/>
                <a:ext cx="525600" cy="10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墨迹 46"/>
              <p14:cNvContentPartPr/>
              <p14:nvPr/>
            </p14:nvContentPartPr>
            <p14:xfrm>
              <a:off x="5287916" y="2914076"/>
              <a:ext cx="291600" cy="979560"/>
            </p14:xfrm>
          </p:contentPart>
        </mc:Choice>
        <mc:Fallback xmlns="">
          <p:pic>
            <p:nvPicPr>
              <p:cNvPr id="47" name="墨迹 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49756" y="2875916"/>
                <a:ext cx="36792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墨迹 51"/>
              <p14:cNvContentPartPr/>
              <p14:nvPr/>
            </p14:nvContentPartPr>
            <p14:xfrm>
              <a:off x="7179356" y="1178876"/>
              <a:ext cx="471960" cy="360"/>
            </p14:xfrm>
          </p:contentPart>
        </mc:Choice>
        <mc:Fallback xmlns="">
          <p:pic>
            <p:nvPicPr>
              <p:cNvPr id="52" name="墨迹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1196" y="1140716"/>
                <a:ext cx="5482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墨迹 52"/>
              <p14:cNvContentPartPr/>
              <p14:nvPr/>
            </p14:nvContentPartPr>
            <p14:xfrm>
              <a:off x="4579076" y="1290836"/>
              <a:ext cx="393480" cy="24120"/>
            </p14:xfrm>
          </p:contentPart>
        </mc:Choice>
        <mc:Fallback xmlns="">
          <p:pic>
            <p:nvPicPr>
              <p:cNvPr id="53" name="墨迹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0916" y="1252676"/>
                <a:ext cx="4698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墨迹 53"/>
              <p14:cNvContentPartPr/>
              <p14:nvPr/>
            </p14:nvContentPartPr>
            <p14:xfrm>
              <a:off x="8593796" y="1307396"/>
              <a:ext cx="564840" cy="100440"/>
            </p14:xfrm>
          </p:contentPart>
        </mc:Choice>
        <mc:Fallback xmlns="">
          <p:pic>
            <p:nvPicPr>
              <p:cNvPr id="54" name="墨迹 5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55636" y="1269236"/>
                <a:ext cx="6411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墨迹 54"/>
              <p14:cNvContentPartPr/>
              <p14:nvPr/>
            </p14:nvContentPartPr>
            <p14:xfrm>
              <a:off x="3171836" y="1471556"/>
              <a:ext cx="257400" cy="360"/>
            </p14:xfrm>
          </p:contentPart>
        </mc:Choice>
        <mc:Fallback xmlns="">
          <p:pic>
            <p:nvPicPr>
              <p:cNvPr id="55" name="墨迹 5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3676" y="1433396"/>
                <a:ext cx="3337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墨迹 55"/>
              <p14:cNvContentPartPr/>
              <p14:nvPr/>
            </p14:nvContentPartPr>
            <p14:xfrm>
              <a:off x="4607876" y="1600076"/>
              <a:ext cx="228960" cy="15120"/>
            </p14:xfrm>
          </p:contentPart>
        </mc:Choice>
        <mc:Fallback xmlns="">
          <p:pic>
            <p:nvPicPr>
              <p:cNvPr id="56" name="墨迹 5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69716" y="1561916"/>
                <a:ext cx="3052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墨迹 56"/>
              <p14:cNvContentPartPr/>
              <p14:nvPr/>
            </p14:nvContentPartPr>
            <p14:xfrm>
              <a:off x="4850516" y="1614476"/>
              <a:ext cx="7560" cy="360"/>
            </p14:xfrm>
          </p:contentPart>
        </mc:Choice>
        <mc:Fallback xmlns="">
          <p:pic>
            <p:nvPicPr>
              <p:cNvPr id="57" name="墨迹 5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12356" y="1576316"/>
                <a:ext cx="838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墨迹 57"/>
              <p14:cNvContentPartPr/>
              <p14:nvPr/>
            </p14:nvContentPartPr>
            <p14:xfrm>
              <a:off x="5743676" y="1328636"/>
              <a:ext cx="64440" cy="529200"/>
            </p14:xfrm>
          </p:contentPart>
        </mc:Choice>
        <mc:Fallback xmlns="">
          <p:pic>
            <p:nvPicPr>
              <p:cNvPr id="58" name="墨迹 5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05516" y="1290476"/>
                <a:ext cx="14076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墨迹 58"/>
              <p14:cNvContentPartPr/>
              <p14:nvPr/>
            </p14:nvContentPartPr>
            <p14:xfrm>
              <a:off x="5872196" y="1318916"/>
              <a:ext cx="582840" cy="610200"/>
            </p14:xfrm>
          </p:contentPart>
        </mc:Choice>
        <mc:Fallback xmlns="">
          <p:pic>
            <p:nvPicPr>
              <p:cNvPr id="59" name="墨迹 5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34036" y="1280756"/>
                <a:ext cx="65916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墨迹 59"/>
              <p14:cNvContentPartPr/>
              <p14:nvPr/>
            </p14:nvContentPartPr>
            <p14:xfrm>
              <a:off x="5965076" y="1557236"/>
              <a:ext cx="128880" cy="207720"/>
            </p14:xfrm>
          </p:contentPart>
        </mc:Choice>
        <mc:Fallback xmlns="">
          <p:pic>
            <p:nvPicPr>
              <p:cNvPr id="60" name="墨迹 5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26916" y="1519076"/>
                <a:ext cx="2052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墨迹 60"/>
              <p14:cNvContentPartPr/>
              <p14:nvPr/>
            </p14:nvContentPartPr>
            <p14:xfrm>
              <a:off x="6121676" y="1500356"/>
              <a:ext cx="172440" cy="171720"/>
            </p14:xfrm>
          </p:contentPart>
        </mc:Choice>
        <mc:Fallback xmlns="">
          <p:pic>
            <p:nvPicPr>
              <p:cNvPr id="61" name="墨迹 6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83516" y="1462196"/>
                <a:ext cx="2487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墨迹 61"/>
              <p14:cNvContentPartPr/>
              <p14:nvPr/>
            </p14:nvContentPartPr>
            <p14:xfrm>
              <a:off x="7243796" y="1545356"/>
              <a:ext cx="408240" cy="376560"/>
            </p14:xfrm>
          </p:contentPart>
        </mc:Choice>
        <mc:Fallback xmlns="">
          <p:pic>
            <p:nvPicPr>
              <p:cNvPr id="62" name="墨迹 6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05636" y="1507196"/>
                <a:ext cx="4845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3" name="墨迹 62"/>
              <p14:cNvContentPartPr/>
              <p14:nvPr/>
            </p14:nvContentPartPr>
            <p14:xfrm>
              <a:off x="7493636" y="1192916"/>
              <a:ext cx="64800" cy="572040"/>
            </p14:xfrm>
          </p:contentPart>
        </mc:Choice>
        <mc:Fallback xmlns="">
          <p:pic>
            <p:nvPicPr>
              <p:cNvPr id="63" name="墨迹 6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55476" y="1154756"/>
                <a:ext cx="14112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墨迹 63"/>
              <p14:cNvContentPartPr/>
              <p14:nvPr/>
            </p14:nvContentPartPr>
            <p14:xfrm>
              <a:off x="8701076" y="1535996"/>
              <a:ext cx="128880" cy="285840"/>
            </p14:xfrm>
          </p:contentPart>
        </mc:Choice>
        <mc:Fallback xmlns="">
          <p:pic>
            <p:nvPicPr>
              <p:cNvPr id="64" name="墨迹 6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62916" y="1497836"/>
                <a:ext cx="205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5" name="墨迹 64"/>
              <p14:cNvContentPartPr/>
              <p14:nvPr/>
            </p14:nvContentPartPr>
            <p14:xfrm>
              <a:off x="9115436" y="1470476"/>
              <a:ext cx="236160" cy="301680"/>
            </p14:xfrm>
          </p:contentPart>
        </mc:Choice>
        <mc:Fallback xmlns="">
          <p:pic>
            <p:nvPicPr>
              <p:cNvPr id="65" name="墨迹 6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77276" y="1432316"/>
                <a:ext cx="3124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墨迹 65"/>
              <p14:cNvContentPartPr/>
              <p14:nvPr/>
            </p14:nvContentPartPr>
            <p14:xfrm>
              <a:off x="1278596" y="1714556"/>
              <a:ext cx="871920" cy="360"/>
            </p14:xfrm>
          </p:contentPart>
        </mc:Choice>
        <mc:Fallback xmlns="">
          <p:pic>
            <p:nvPicPr>
              <p:cNvPr id="66" name="墨迹 6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40436" y="1676396"/>
                <a:ext cx="9482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墨迹 66"/>
              <p14:cNvContentPartPr/>
              <p14:nvPr/>
            </p14:nvContentPartPr>
            <p14:xfrm>
              <a:off x="2864756" y="1828676"/>
              <a:ext cx="857520" cy="114840"/>
            </p14:xfrm>
          </p:contentPart>
        </mc:Choice>
        <mc:Fallback xmlns="">
          <p:pic>
            <p:nvPicPr>
              <p:cNvPr id="67" name="墨迹 6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26596" y="1790516"/>
                <a:ext cx="9338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墨迹 67"/>
              <p14:cNvContentPartPr/>
              <p14:nvPr/>
            </p14:nvContentPartPr>
            <p14:xfrm>
              <a:off x="4486196" y="1912556"/>
              <a:ext cx="493200" cy="30960"/>
            </p14:xfrm>
          </p:contentPart>
        </mc:Choice>
        <mc:Fallback xmlns="">
          <p:pic>
            <p:nvPicPr>
              <p:cNvPr id="68" name="墨迹 6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48036" y="1874396"/>
                <a:ext cx="5695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墨迹 68"/>
              <p14:cNvContentPartPr/>
              <p14:nvPr/>
            </p14:nvContentPartPr>
            <p14:xfrm>
              <a:off x="5886596" y="1947836"/>
              <a:ext cx="450360" cy="31320"/>
            </p14:xfrm>
          </p:contentPart>
        </mc:Choice>
        <mc:Fallback xmlns="">
          <p:pic>
            <p:nvPicPr>
              <p:cNvPr id="69" name="墨迹 6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48436" y="1909676"/>
                <a:ext cx="5266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墨迹 69"/>
              <p14:cNvContentPartPr/>
              <p14:nvPr/>
            </p14:nvContentPartPr>
            <p14:xfrm>
              <a:off x="7150916" y="1928036"/>
              <a:ext cx="843120" cy="36720"/>
            </p14:xfrm>
          </p:contentPart>
        </mc:Choice>
        <mc:Fallback xmlns="">
          <p:pic>
            <p:nvPicPr>
              <p:cNvPr id="70" name="墨迹 6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12756" y="1889876"/>
                <a:ext cx="9194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墨迹 70"/>
              <p14:cNvContentPartPr/>
              <p14:nvPr/>
            </p14:nvContentPartPr>
            <p14:xfrm>
              <a:off x="2607356" y="2957276"/>
              <a:ext cx="529200" cy="636480"/>
            </p14:xfrm>
          </p:contentPart>
        </mc:Choice>
        <mc:Fallback xmlns="">
          <p:pic>
            <p:nvPicPr>
              <p:cNvPr id="71" name="墨迹 7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69196" y="2919116"/>
                <a:ext cx="60552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墨迹 72"/>
              <p14:cNvContentPartPr/>
              <p14:nvPr/>
            </p14:nvContentPartPr>
            <p14:xfrm>
              <a:off x="1057196" y="3335996"/>
              <a:ext cx="321840" cy="293400"/>
            </p14:xfrm>
          </p:contentPart>
        </mc:Choice>
        <mc:Fallback xmlns="">
          <p:pic>
            <p:nvPicPr>
              <p:cNvPr id="73" name="墨迹 7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9036" y="3297836"/>
                <a:ext cx="3981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4" name="墨迹 73"/>
              <p14:cNvContentPartPr/>
              <p14:nvPr/>
            </p14:nvContentPartPr>
            <p14:xfrm>
              <a:off x="1606556" y="3136196"/>
              <a:ext cx="301320" cy="536040"/>
            </p14:xfrm>
          </p:contentPart>
        </mc:Choice>
        <mc:Fallback xmlns="">
          <p:pic>
            <p:nvPicPr>
              <p:cNvPr id="74" name="墨迹 7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68396" y="3098036"/>
                <a:ext cx="3776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5" name="墨迹 74"/>
              <p14:cNvContentPartPr/>
              <p14:nvPr/>
            </p14:nvContentPartPr>
            <p14:xfrm>
              <a:off x="2714636" y="3121796"/>
              <a:ext cx="772200" cy="456480"/>
            </p14:xfrm>
          </p:contentPart>
        </mc:Choice>
        <mc:Fallback xmlns="">
          <p:pic>
            <p:nvPicPr>
              <p:cNvPr id="75" name="墨迹 7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76476" y="3083636"/>
                <a:ext cx="84852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6" name="墨迹 75"/>
              <p14:cNvContentPartPr/>
              <p14:nvPr/>
            </p14:nvContentPartPr>
            <p14:xfrm>
              <a:off x="4043396" y="3264716"/>
              <a:ext cx="557640" cy="360"/>
            </p14:xfrm>
          </p:contentPart>
        </mc:Choice>
        <mc:Fallback xmlns="">
          <p:pic>
            <p:nvPicPr>
              <p:cNvPr id="76" name="墨迹 7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05236" y="3226556"/>
                <a:ext cx="6339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7" name="墨迹 76"/>
              <p14:cNvContentPartPr/>
              <p14:nvPr/>
            </p14:nvContentPartPr>
            <p14:xfrm>
              <a:off x="4378556" y="3057356"/>
              <a:ext cx="50760" cy="429120"/>
            </p14:xfrm>
          </p:contentPart>
        </mc:Choice>
        <mc:Fallback xmlns="">
          <p:pic>
            <p:nvPicPr>
              <p:cNvPr id="77" name="墨迹 7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40396" y="3019196"/>
                <a:ext cx="1270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8" name="墨迹 77"/>
              <p14:cNvContentPartPr/>
              <p14:nvPr/>
            </p14:nvContentPartPr>
            <p14:xfrm>
              <a:off x="5314916" y="3464876"/>
              <a:ext cx="350280" cy="136080"/>
            </p14:xfrm>
          </p:contentPart>
        </mc:Choice>
        <mc:Fallback xmlns="">
          <p:pic>
            <p:nvPicPr>
              <p:cNvPr id="78" name="墨迹 7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76756" y="3426716"/>
                <a:ext cx="4266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墨迹 78"/>
              <p14:cNvContentPartPr/>
              <p14:nvPr/>
            </p14:nvContentPartPr>
            <p14:xfrm>
              <a:off x="5350556" y="3220076"/>
              <a:ext cx="293760" cy="487800"/>
            </p14:xfrm>
          </p:contentPart>
        </mc:Choice>
        <mc:Fallback xmlns="">
          <p:pic>
            <p:nvPicPr>
              <p:cNvPr id="79" name="墨迹 7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12396" y="3181916"/>
                <a:ext cx="3700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0" name="墨迹 79"/>
              <p14:cNvContentPartPr/>
              <p14:nvPr/>
            </p14:nvContentPartPr>
            <p14:xfrm>
              <a:off x="5485196" y="3764756"/>
              <a:ext cx="108720" cy="22680"/>
            </p14:xfrm>
          </p:contentPart>
        </mc:Choice>
        <mc:Fallback xmlns="">
          <p:pic>
            <p:nvPicPr>
              <p:cNvPr id="80" name="墨迹 7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47036" y="3726596"/>
                <a:ext cx="1850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4" name="墨迹 103"/>
              <p14:cNvContentPartPr/>
              <p14:nvPr/>
            </p14:nvContentPartPr>
            <p14:xfrm>
              <a:off x="6493556" y="2943236"/>
              <a:ext cx="228960" cy="36000"/>
            </p14:xfrm>
          </p:contentPart>
        </mc:Choice>
        <mc:Fallback xmlns="">
          <p:pic>
            <p:nvPicPr>
              <p:cNvPr id="104" name="墨迹 103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55396" y="2905076"/>
                <a:ext cx="3052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墨迹 104"/>
              <p14:cNvContentPartPr/>
              <p14:nvPr/>
            </p14:nvContentPartPr>
            <p14:xfrm>
              <a:off x="6172076" y="3271916"/>
              <a:ext cx="643320" cy="128880"/>
            </p14:xfrm>
          </p:contentPart>
        </mc:Choice>
        <mc:Fallback xmlns="">
          <p:pic>
            <p:nvPicPr>
              <p:cNvPr id="105" name="墨迹 104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33916" y="3233756"/>
                <a:ext cx="7196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" name="墨迹 105"/>
              <p14:cNvContentPartPr/>
              <p14:nvPr/>
            </p14:nvContentPartPr>
            <p14:xfrm>
              <a:off x="6672116" y="3136196"/>
              <a:ext cx="57600" cy="586080"/>
            </p14:xfrm>
          </p:contentPart>
        </mc:Choice>
        <mc:Fallback xmlns="">
          <p:pic>
            <p:nvPicPr>
              <p:cNvPr id="106" name="墨迹 10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33956" y="3098036"/>
                <a:ext cx="13392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7" name="墨迹 106"/>
              <p14:cNvContentPartPr/>
              <p14:nvPr/>
            </p14:nvContentPartPr>
            <p14:xfrm>
              <a:off x="9251156" y="2871596"/>
              <a:ext cx="193320" cy="36360"/>
            </p14:xfrm>
          </p:contentPart>
        </mc:Choice>
        <mc:Fallback xmlns="">
          <p:pic>
            <p:nvPicPr>
              <p:cNvPr id="107" name="墨迹 106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12996" y="2833436"/>
                <a:ext cx="269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8" name="墨迹 107"/>
              <p14:cNvContentPartPr/>
              <p14:nvPr/>
            </p14:nvContentPartPr>
            <p14:xfrm>
              <a:off x="7179356" y="3064556"/>
              <a:ext cx="550440" cy="50400"/>
            </p14:xfrm>
          </p:contentPart>
        </mc:Choice>
        <mc:Fallback xmlns="">
          <p:pic>
            <p:nvPicPr>
              <p:cNvPr id="108" name="墨迹 10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41196" y="3026396"/>
                <a:ext cx="6267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9" name="墨迹 108"/>
              <p14:cNvContentPartPr/>
              <p14:nvPr/>
            </p14:nvContentPartPr>
            <p14:xfrm>
              <a:off x="8150996" y="3020636"/>
              <a:ext cx="257400" cy="251640"/>
            </p14:xfrm>
          </p:contentPart>
        </mc:Choice>
        <mc:Fallback xmlns="">
          <p:pic>
            <p:nvPicPr>
              <p:cNvPr id="109" name="墨迹 108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12836" y="2982476"/>
                <a:ext cx="3337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0" name="墨迹 109"/>
              <p14:cNvContentPartPr/>
              <p14:nvPr/>
            </p14:nvContentPartPr>
            <p14:xfrm>
              <a:off x="9105716" y="3050516"/>
              <a:ext cx="60120" cy="143280"/>
            </p14:xfrm>
          </p:contentPart>
        </mc:Choice>
        <mc:Fallback xmlns="">
          <p:pic>
            <p:nvPicPr>
              <p:cNvPr id="110" name="墨迹 109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67556" y="3012356"/>
                <a:ext cx="1364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1" name="墨迹 110"/>
              <p14:cNvContentPartPr/>
              <p14:nvPr/>
            </p14:nvContentPartPr>
            <p14:xfrm>
              <a:off x="9515396" y="3128996"/>
              <a:ext cx="360" cy="50400"/>
            </p14:xfrm>
          </p:contentPart>
        </mc:Choice>
        <mc:Fallback xmlns="">
          <p:pic>
            <p:nvPicPr>
              <p:cNvPr id="111" name="墨迹 11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77236" y="3090836"/>
                <a:ext cx="76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2" name="墨迹 111"/>
              <p14:cNvContentPartPr/>
              <p14:nvPr/>
            </p14:nvContentPartPr>
            <p14:xfrm>
              <a:off x="7258196" y="3257516"/>
              <a:ext cx="243000" cy="436320"/>
            </p14:xfrm>
          </p:contentPart>
        </mc:Choice>
        <mc:Fallback xmlns="">
          <p:pic>
            <p:nvPicPr>
              <p:cNvPr id="112" name="墨迹 111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20036" y="3219356"/>
                <a:ext cx="3193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3" name="墨迹 112"/>
              <p14:cNvContentPartPr/>
              <p14:nvPr/>
            </p14:nvContentPartPr>
            <p14:xfrm>
              <a:off x="7429556" y="3383516"/>
              <a:ext cx="338760" cy="360000"/>
            </p14:xfrm>
          </p:contentPart>
        </mc:Choice>
        <mc:Fallback xmlns="">
          <p:pic>
            <p:nvPicPr>
              <p:cNvPr id="113" name="墨迹 112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91396" y="3345356"/>
                <a:ext cx="4150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4" name="墨迹 113"/>
              <p14:cNvContentPartPr/>
              <p14:nvPr/>
            </p14:nvContentPartPr>
            <p14:xfrm>
              <a:off x="8321636" y="3164636"/>
              <a:ext cx="15840" cy="393480"/>
            </p14:xfrm>
          </p:contentPart>
        </mc:Choice>
        <mc:Fallback xmlns="">
          <p:pic>
            <p:nvPicPr>
              <p:cNvPr id="114" name="墨迹 11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3476" y="3126476"/>
                <a:ext cx="921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5" name="墨迹 114"/>
              <p14:cNvContentPartPr/>
              <p14:nvPr/>
            </p14:nvContentPartPr>
            <p14:xfrm>
              <a:off x="8541596" y="3054476"/>
              <a:ext cx="402840" cy="529560"/>
            </p14:xfrm>
          </p:contentPart>
        </mc:Choice>
        <mc:Fallback xmlns="">
          <p:pic>
            <p:nvPicPr>
              <p:cNvPr id="115" name="墨迹 11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503436" y="3016316"/>
                <a:ext cx="4791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6" name="墨迹 115"/>
              <p14:cNvContentPartPr/>
              <p14:nvPr/>
            </p14:nvContentPartPr>
            <p14:xfrm>
              <a:off x="9208316" y="3000476"/>
              <a:ext cx="509040" cy="264600"/>
            </p14:xfrm>
          </p:contentPart>
        </mc:Choice>
        <mc:Fallback xmlns="">
          <p:pic>
            <p:nvPicPr>
              <p:cNvPr id="116" name="墨迹 115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70156" y="2962316"/>
                <a:ext cx="5853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7" name="墨迹 116"/>
              <p14:cNvContentPartPr/>
              <p14:nvPr/>
            </p14:nvContentPartPr>
            <p14:xfrm>
              <a:off x="9325676" y="3250316"/>
              <a:ext cx="104400" cy="21960"/>
            </p14:xfrm>
          </p:contentPart>
        </mc:Choice>
        <mc:Fallback xmlns="">
          <p:pic>
            <p:nvPicPr>
              <p:cNvPr id="117" name="墨迹 116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287516" y="3212156"/>
                <a:ext cx="1807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8" name="墨迹 117"/>
              <p14:cNvContentPartPr/>
              <p14:nvPr/>
            </p14:nvContentPartPr>
            <p14:xfrm>
              <a:off x="9458156" y="3050516"/>
              <a:ext cx="360" cy="321840"/>
            </p14:xfrm>
          </p:contentPart>
        </mc:Choice>
        <mc:Fallback xmlns="">
          <p:pic>
            <p:nvPicPr>
              <p:cNvPr id="118" name="墨迹 11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19996" y="3012356"/>
                <a:ext cx="766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9" name="墨迹 118"/>
              <p14:cNvContentPartPr/>
              <p14:nvPr/>
            </p14:nvContentPartPr>
            <p14:xfrm>
              <a:off x="9444116" y="3357596"/>
              <a:ext cx="28800" cy="7560"/>
            </p14:xfrm>
          </p:contentPart>
        </mc:Choice>
        <mc:Fallback xmlns="">
          <p:pic>
            <p:nvPicPr>
              <p:cNvPr id="119" name="墨迹 11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05956" y="3319436"/>
                <a:ext cx="1051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0" name="墨迹 119"/>
              <p14:cNvContentPartPr/>
              <p14:nvPr/>
            </p14:nvContentPartPr>
            <p14:xfrm>
              <a:off x="9486956" y="3507716"/>
              <a:ext cx="107280" cy="14400"/>
            </p14:xfrm>
          </p:contentPart>
        </mc:Choice>
        <mc:Fallback xmlns="">
          <p:pic>
            <p:nvPicPr>
              <p:cNvPr id="120" name="墨迹 11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48796" y="3469556"/>
                <a:ext cx="1836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1" name="墨迹 120"/>
              <p14:cNvContentPartPr/>
              <p14:nvPr/>
            </p14:nvContentPartPr>
            <p14:xfrm>
              <a:off x="9222716" y="3407636"/>
              <a:ext cx="264600" cy="428760"/>
            </p14:xfrm>
          </p:contentPart>
        </mc:Choice>
        <mc:Fallback xmlns="">
          <p:pic>
            <p:nvPicPr>
              <p:cNvPr id="121" name="墨迹 120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84556" y="3369476"/>
                <a:ext cx="3409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2" name="墨迹 121"/>
              <p14:cNvContentPartPr/>
              <p14:nvPr/>
            </p14:nvContentPartPr>
            <p14:xfrm>
              <a:off x="9443036" y="3586196"/>
              <a:ext cx="244440" cy="264600"/>
            </p14:xfrm>
          </p:contentPart>
        </mc:Choice>
        <mc:Fallback xmlns="">
          <p:pic>
            <p:nvPicPr>
              <p:cNvPr id="122" name="墨迹 121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04876" y="3548036"/>
                <a:ext cx="320760" cy="3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5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墨迹 14"/>
              <p14:cNvContentPartPr/>
              <p14:nvPr/>
            </p14:nvContentPartPr>
            <p14:xfrm>
              <a:off x="5943476" y="999956"/>
              <a:ext cx="821880" cy="107640"/>
            </p14:xfrm>
          </p:contentPart>
        </mc:Choice>
        <mc:Fallback xmlns="">
          <p:pic>
            <p:nvPicPr>
              <p:cNvPr id="15" name="墨迹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5316" y="961796"/>
                <a:ext cx="898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墨迹 15"/>
              <p14:cNvContentPartPr/>
              <p14:nvPr/>
            </p14:nvContentPartPr>
            <p14:xfrm>
              <a:off x="3357596" y="1100036"/>
              <a:ext cx="1100520" cy="50400"/>
            </p14:xfrm>
          </p:contentPart>
        </mc:Choice>
        <mc:Fallback xmlns="">
          <p:pic>
            <p:nvPicPr>
              <p:cNvPr id="16" name="墨迹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9436" y="1061876"/>
                <a:ext cx="11768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16"/>
              <p14:cNvContentPartPr/>
              <p14:nvPr/>
            </p14:nvContentPartPr>
            <p14:xfrm>
              <a:off x="1049996" y="1391636"/>
              <a:ext cx="793440" cy="23040"/>
            </p14:xfrm>
          </p:contentPart>
        </mc:Choice>
        <mc:Fallback xmlns="">
          <p:pic>
            <p:nvPicPr>
              <p:cNvPr id="17" name="墨迹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1836" y="1353476"/>
                <a:ext cx="869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墨迹 17"/>
              <p14:cNvContentPartPr/>
              <p14:nvPr/>
            </p14:nvContentPartPr>
            <p14:xfrm>
              <a:off x="8065316" y="985916"/>
              <a:ext cx="200520" cy="1078920"/>
            </p14:xfrm>
          </p:contentPart>
        </mc:Choice>
        <mc:Fallback xmlns="">
          <p:pic>
            <p:nvPicPr>
              <p:cNvPr id="18" name="墨迹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27156" y="947756"/>
                <a:ext cx="27684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墨迹 18"/>
              <p14:cNvContentPartPr/>
              <p14:nvPr/>
            </p14:nvContentPartPr>
            <p14:xfrm>
              <a:off x="8322356" y="1019756"/>
              <a:ext cx="1214280" cy="909360"/>
            </p14:xfrm>
          </p:contentPart>
        </mc:Choice>
        <mc:Fallback xmlns="">
          <p:pic>
            <p:nvPicPr>
              <p:cNvPr id="19" name="墨迹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84196" y="981596"/>
                <a:ext cx="1290600" cy="9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墨迹 19"/>
              <p14:cNvContentPartPr/>
              <p14:nvPr/>
            </p14:nvContentPartPr>
            <p14:xfrm>
              <a:off x="8593076" y="1271756"/>
              <a:ext cx="58320" cy="364680"/>
            </p14:xfrm>
          </p:contentPart>
        </mc:Choice>
        <mc:Fallback xmlns="">
          <p:pic>
            <p:nvPicPr>
              <p:cNvPr id="20" name="墨迹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54916" y="1233596"/>
                <a:ext cx="1346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墨迹 20"/>
              <p14:cNvContentPartPr/>
              <p14:nvPr/>
            </p14:nvContentPartPr>
            <p14:xfrm>
              <a:off x="8857676" y="1214516"/>
              <a:ext cx="293760" cy="343440"/>
            </p14:xfrm>
          </p:contentPart>
        </mc:Choice>
        <mc:Fallback xmlns="">
          <p:pic>
            <p:nvPicPr>
              <p:cNvPr id="21" name="墨迹 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19516" y="1176356"/>
                <a:ext cx="3700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墨迹 21"/>
              <p14:cNvContentPartPr/>
              <p14:nvPr/>
            </p14:nvContentPartPr>
            <p14:xfrm>
              <a:off x="6107996" y="1543196"/>
              <a:ext cx="357480" cy="71640"/>
            </p14:xfrm>
          </p:contentPart>
        </mc:Choice>
        <mc:Fallback xmlns="">
          <p:pic>
            <p:nvPicPr>
              <p:cNvPr id="22" name="墨迹 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69836" y="1505036"/>
                <a:ext cx="4338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墨迹 22"/>
              <p14:cNvContentPartPr/>
              <p14:nvPr/>
            </p14:nvContentPartPr>
            <p14:xfrm>
              <a:off x="3285956" y="1935956"/>
              <a:ext cx="1529280" cy="214560"/>
            </p14:xfrm>
          </p:contentPart>
        </mc:Choice>
        <mc:Fallback xmlns="">
          <p:pic>
            <p:nvPicPr>
              <p:cNvPr id="23" name="墨迹 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47796" y="1897796"/>
                <a:ext cx="16056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墨迹 23"/>
              <p14:cNvContentPartPr/>
              <p14:nvPr/>
            </p14:nvContentPartPr>
            <p14:xfrm>
              <a:off x="8600996" y="2034236"/>
              <a:ext cx="871920" cy="52200"/>
            </p14:xfrm>
          </p:contentPart>
        </mc:Choice>
        <mc:Fallback xmlns="">
          <p:pic>
            <p:nvPicPr>
              <p:cNvPr id="24" name="墨迹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62836" y="1996076"/>
                <a:ext cx="9482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墨迹 24"/>
              <p14:cNvContentPartPr/>
              <p14:nvPr/>
            </p14:nvContentPartPr>
            <p14:xfrm>
              <a:off x="5786516" y="2057276"/>
              <a:ext cx="1494000" cy="236160"/>
            </p14:xfrm>
          </p:contentPart>
        </mc:Choice>
        <mc:Fallback xmlns="">
          <p:pic>
            <p:nvPicPr>
              <p:cNvPr id="25" name="墨迹 2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48356" y="2019116"/>
                <a:ext cx="15703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墨迹 27"/>
              <p14:cNvContentPartPr/>
              <p14:nvPr/>
            </p14:nvContentPartPr>
            <p14:xfrm>
              <a:off x="10629956" y="850196"/>
              <a:ext cx="921960" cy="1143360"/>
            </p14:xfrm>
          </p:contentPart>
        </mc:Choice>
        <mc:Fallback xmlns="">
          <p:pic>
            <p:nvPicPr>
              <p:cNvPr id="28" name="墨迹 2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91796" y="812036"/>
                <a:ext cx="998280" cy="12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墨迹 37"/>
              <p14:cNvContentPartPr/>
              <p14:nvPr/>
            </p14:nvContentPartPr>
            <p14:xfrm>
              <a:off x="1078796" y="3971756"/>
              <a:ext cx="128880" cy="236160"/>
            </p14:xfrm>
          </p:contentPart>
        </mc:Choice>
        <mc:Fallback xmlns="">
          <p:pic>
            <p:nvPicPr>
              <p:cNvPr id="38" name="墨迹 3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0636" y="3933596"/>
                <a:ext cx="2052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墨迹 38"/>
              <p14:cNvContentPartPr/>
              <p14:nvPr/>
            </p14:nvContentPartPr>
            <p14:xfrm>
              <a:off x="750116" y="4450556"/>
              <a:ext cx="943200" cy="7560"/>
            </p14:xfrm>
          </p:contentPart>
        </mc:Choice>
        <mc:Fallback xmlns="">
          <p:pic>
            <p:nvPicPr>
              <p:cNvPr id="39" name="墨迹 3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1956" y="4412396"/>
                <a:ext cx="10195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墨迹 39"/>
              <p14:cNvContentPartPr/>
              <p14:nvPr/>
            </p14:nvContentPartPr>
            <p14:xfrm>
              <a:off x="235676" y="4972196"/>
              <a:ext cx="371880" cy="500400"/>
            </p14:xfrm>
          </p:contentPart>
        </mc:Choice>
        <mc:Fallback xmlns="">
          <p:pic>
            <p:nvPicPr>
              <p:cNvPr id="40" name="墨迹 3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516" y="4934036"/>
                <a:ext cx="4482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墨迹 40"/>
              <p14:cNvContentPartPr/>
              <p14:nvPr/>
            </p14:nvContentPartPr>
            <p14:xfrm>
              <a:off x="1378676" y="4807676"/>
              <a:ext cx="628920" cy="543240"/>
            </p14:xfrm>
          </p:contentPart>
        </mc:Choice>
        <mc:Fallback xmlns="">
          <p:pic>
            <p:nvPicPr>
              <p:cNvPr id="41" name="墨迹 4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40516" y="4769516"/>
                <a:ext cx="70524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墨迹 41"/>
              <p14:cNvContentPartPr/>
              <p14:nvPr/>
            </p14:nvContentPartPr>
            <p14:xfrm>
              <a:off x="2400356" y="4193516"/>
              <a:ext cx="1664640" cy="743040"/>
            </p14:xfrm>
          </p:contentPart>
        </mc:Choice>
        <mc:Fallback xmlns="">
          <p:pic>
            <p:nvPicPr>
              <p:cNvPr id="42" name="墨迹 4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62196" y="4155356"/>
                <a:ext cx="174096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墨迹 43"/>
              <p14:cNvContentPartPr/>
              <p14:nvPr/>
            </p14:nvContentPartPr>
            <p14:xfrm>
              <a:off x="3257516" y="4036196"/>
              <a:ext cx="1108080" cy="1333440"/>
            </p14:xfrm>
          </p:contentPart>
        </mc:Choice>
        <mc:Fallback xmlns="">
          <p:pic>
            <p:nvPicPr>
              <p:cNvPr id="44" name="墨迹 4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19356" y="3998036"/>
                <a:ext cx="1184400" cy="14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墨迹 46"/>
              <p14:cNvContentPartPr/>
              <p14:nvPr/>
            </p14:nvContentPartPr>
            <p14:xfrm>
              <a:off x="5100716" y="4250396"/>
              <a:ext cx="379080" cy="436320"/>
            </p14:xfrm>
          </p:contentPart>
        </mc:Choice>
        <mc:Fallback xmlns="">
          <p:pic>
            <p:nvPicPr>
              <p:cNvPr id="47" name="墨迹 4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62556" y="4212236"/>
                <a:ext cx="4554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墨迹 48"/>
              <p14:cNvContentPartPr/>
              <p14:nvPr/>
            </p14:nvContentPartPr>
            <p14:xfrm>
              <a:off x="5686436" y="3736316"/>
              <a:ext cx="1229040" cy="1172520"/>
            </p14:xfrm>
          </p:contentPart>
        </mc:Choice>
        <mc:Fallback xmlns="">
          <p:pic>
            <p:nvPicPr>
              <p:cNvPr id="49" name="墨迹 4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48276" y="3698156"/>
                <a:ext cx="1305360" cy="12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墨迹 51"/>
              <p14:cNvContentPartPr/>
              <p14:nvPr/>
            </p14:nvContentPartPr>
            <p14:xfrm>
              <a:off x="10029836" y="4200356"/>
              <a:ext cx="814680" cy="32400"/>
            </p14:xfrm>
          </p:contentPart>
        </mc:Choice>
        <mc:Fallback xmlns="">
          <p:pic>
            <p:nvPicPr>
              <p:cNvPr id="52" name="墨迹 5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91676" y="4162196"/>
                <a:ext cx="8910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墨迹 52"/>
              <p14:cNvContentPartPr/>
              <p14:nvPr/>
            </p14:nvContentPartPr>
            <p14:xfrm>
              <a:off x="7679396" y="4171916"/>
              <a:ext cx="1538640" cy="578160"/>
            </p14:xfrm>
          </p:contentPart>
        </mc:Choice>
        <mc:Fallback xmlns="">
          <p:pic>
            <p:nvPicPr>
              <p:cNvPr id="53" name="墨迹 5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41236" y="4133756"/>
                <a:ext cx="161496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墨迹 53"/>
              <p14:cNvContentPartPr/>
              <p14:nvPr/>
            </p14:nvContentPartPr>
            <p14:xfrm>
              <a:off x="7872356" y="3821996"/>
              <a:ext cx="236160" cy="993240"/>
            </p14:xfrm>
          </p:contentPart>
        </mc:Choice>
        <mc:Fallback xmlns="">
          <p:pic>
            <p:nvPicPr>
              <p:cNvPr id="54" name="墨迹 5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34196" y="3783836"/>
                <a:ext cx="31248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墨迹 55"/>
              <p14:cNvContentPartPr/>
              <p14:nvPr/>
            </p14:nvContentPartPr>
            <p14:xfrm>
              <a:off x="10436996" y="3800396"/>
              <a:ext cx="64800" cy="1114920"/>
            </p14:xfrm>
          </p:contentPart>
        </mc:Choice>
        <mc:Fallback xmlns="">
          <p:pic>
            <p:nvPicPr>
              <p:cNvPr id="56" name="墨迹 5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98836" y="3762236"/>
                <a:ext cx="141120" cy="11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/>
              <p14:cNvContentPartPr/>
              <p14:nvPr/>
            </p14:nvContentPartPr>
            <p14:xfrm>
              <a:off x="407036" y="371396"/>
              <a:ext cx="3015000" cy="185076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956" y="352316"/>
                <a:ext cx="3053160" cy="18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1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1114436" y="392996"/>
              <a:ext cx="5801040" cy="132912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356" y="373916"/>
                <a:ext cx="5839200" cy="13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墨迹 50"/>
              <p14:cNvContentPartPr/>
              <p14:nvPr/>
            </p14:nvContentPartPr>
            <p14:xfrm>
              <a:off x="1142876" y="1507196"/>
              <a:ext cx="200520" cy="12600"/>
            </p14:xfrm>
          </p:contentPart>
        </mc:Choice>
        <mc:Fallback xmlns="">
          <p:pic>
            <p:nvPicPr>
              <p:cNvPr id="51" name="墨迹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3796" y="1488116"/>
                <a:ext cx="2386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墨迹 51"/>
              <p14:cNvContentPartPr/>
              <p14:nvPr/>
            </p14:nvContentPartPr>
            <p14:xfrm>
              <a:off x="1257356" y="1350236"/>
              <a:ext cx="23760" cy="321840"/>
            </p14:xfrm>
          </p:contentPart>
        </mc:Choice>
        <mc:Fallback xmlns="">
          <p:pic>
            <p:nvPicPr>
              <p:cNvPr id="52" name="墨迹 5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8276" y="1331156"/>
                <a:ext cx="61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墨迹 89"/>
              <p14:cNvContentPartPr/>
              <p14:nvPr/>
            </p14:nvContentPartPr>
            <p14:xfrm>
              <a:off x="5500676" y="1235756"/>
              <a:ext cx="282960" cy="614880"/>
            </p14:xfrm>
          </p:contentPart>
        </mc:Choice>
        <mc:Fallback xmlns="">
          <p:pic>
            <p:nvPicPr>
              <p:cNvPr id="90" name="墨迹 8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1596" y="1216676"/>
                <a:ext cx="32112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9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墨迹 10"/>
              <p14:cNvContentPartPr/>
              <p14:nvPr/>
            </p14:nvContentPartPr>
            <p14:xfrm>
              <a:off x="1543196" y="342956"/>
              <a:ext cx="2200320" cy="148140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5196" y="324956"/>
                <a:ext cx="2236320" cy="15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墨迹 21"/>
              <p14:cNvContentPartPr/>
              <p14:nvPr/>
            </p14:nvContentPartPr>
            <p14:xfrm>
              <a:off x="3486836" y="843356"/>
              <a:ext cx="342720" cy="15480"/>
            </p14:xfrm>
          </p:contentPart>
        </mc:Choice>
        <mc:Fallback xmlns="">
          <p:pic>
            <p:nvPicPr>
              <p:cNvPr id="22" name="墨迹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8836" y="825356"/>
                <a:ext cx="3787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墨迹 50"/>
              <p14:cNvContentPartPr/>
              <p14:nvPr/>
            </p14:nvContentPartPr>
            <p14:xfrm>
              <a:off x="728516" y="471476"/>
              <a:ext cx="472320" cy="1614960"/>
            </p14:xfrm>
          </p:contentPart>
        </mc:Choice>
        <mc:Fallback xmlns="">
          <p:pic>
            <p:nvPicPr>
              <p:cNvPr id="51" name="墨迹 5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516" y="453476"/>
                <a:ext cx="508320" cy="16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9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1078796" y="1170956"/>
              <a:ext cx="450360" cy="4392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0356" y="1142516"/>
                <a:ext cx="507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墨迹 34"/>
              <p14:cNvContentPartPr/>
              <p14:nvPr/>
            </p14:nvContentPartPr>
            <p14:xfrm>
              <a:off x="7308236" y="597836"/>
              <a:ext cx="164520" cy="152640"/>
            </p14:xfrm>
          </p:contentPart>
        </mc:Choice>
        <mc:Fallback xmlns="">
          <p:pic>
            <p:nvPicPr>
              <p:cNvPr id="35" name="墨迹 3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9796" y="569396"/>
                <a:ext cx="2214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墨迹 35"/>
              <p14:cNvContentPartPr/>
              <p14:nvPr/>
            </p14:nvContentPartPr>
            <p14:xfrm>
              <a:off x="7215356" y="885836"/>
              <a:ext cx="360" cy="7560"/>
            </p14:xfrm>
          </p:contentPart>
        </mc:Choice>
        <mc:Fallback xmlns="">
          <p:pic>
            <p:nvPicPr>
              <p:cNvPr id="36" name="墨迹 3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6916" y="857396"/>
                <a:ext cx="572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墨迹 36"/>
              <p14:cNvContentPartPr/>
              <p14:nvPr/>
            </p14:nvContentPartPr>
            <p14:xfrm>
              <a:off x="7215356" y="869276"/>
              <a:ext cx="471600" cy="47160"/>
            </p14:xfrm>
          </p:contentPart>
        </mc:Choice>
        <mc:Fallback xmlns="">
          <p:pic>
            <p:nvPicPr>
              <p:cNvPr id="37" name="墨迹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6916" y="840836"/>
                <a:ext cx="5284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墨迹 50"/>
              <p14:cNvContentPartPr/>
              <p14:nvPr/>
            </p14:nvContentPartPr>
            <p14:xfrm>
              <a:off x="8264396" y="785756"/>
              <a:ext cx="351360" cy="193320"/>
            </p14:xfrm>
          </p:contentPart>
        </mc:Choice>
        <mc:Fallback xmlns="">
          <p:pic>
            <p:nvPicPr>
              <p:cNvPr id="51" name="墨迹 5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5956" y="757316"/>
                <a:ext cx="4082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墨迹 56"/>
              <p14:cNvContentPartPr/>
              <p14:nvPr/>
            </p14:nvContentPartPr>
            <p14:xfrm>
              <a:off x="9508196" y="564356"/>
              <a:ext cx="360" cy="360"/>
            </p14:xfrm>
          </p:contentPart>
        </mc:Choice>
        <mc:Fallback xmlns="">
          <p:pic>
            <p:nvPicPr>
              <p:cNvPr id="57" name="墨迹 5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79756" y="535916"/>
                <a:ext cx="57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墨迹 57"/>
              <p14:cNvContentPartPr/>
              <p14:nvPr/>
            </p14:nvContentPartPr>
            <p14:xfrm>
              <a:off x="9286796" y="814556"/>
              <a:ext cx="87840" cy="285840"/>
            </p14:xfrm>
          </p:contentPart>
        </mc:Choice>
        <mc:Fallback xmlns="">
          <p:pic>
            <p:nvPicPr>
              <p:cNvPr id="58" name="墨迹 5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58356" y="786116"/>
                <a:ext cx="1447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墨迹 58"/>
              <p14:cNvContentPartPr/>
              <p14:nvPr/>
            </p14:nvContentPartPr>
            <p14:xfrm>
              <a:off x="9515396" y="557156"/>
              <a:ext cx="243360" cy="600480"/>
            </p14:xfrm>
          </p:contentPart>
        </mc:Choice>
        <mc:Fallback xmlns="">
          <p:pic>
            <p:nvPicPr>
              <p:cNvPr id="59" name="墨迹 5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86956" y="528716"/>
                <a:ext cx="30024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墨迹 61"/>
              <p14:cNvContentPartPr/>
              <p14:nvPr/>
            </p14:nvContentPartPr>
            <p14:xfrm>
              <a:off x="10244036" y="772436"/>
              <a:ext cx="578160" cy="367560"/>
            </p14:xfrm>
          </p:contentPart>
        </mc:Choice>
        <mc:Fallback xmlns="">
          <p:pic>
            <p:nvPicPr>
              <p:cNvPr id="62" name="墨迹 6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15596" y="744024"/>
                <a:ext cx="635040" cy="424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墨迹 62"/>
              <p14:cNvContentPartPr/>
              <p14:nvPr/>
            </p14:nvContentPartPr>
            <p14:xfrm>
              <a:off x="10244036" y="563636"/>
              <a:ext cx="193320" cy="651240"/>
            </p14:xfrm>
          </p:contentPart>
        </mc:Choice>
        <mc:Fallback xmlns="">
          <p:pic>
            <p:nvPicPr>
              <p:cNvPr id="63" name="墨迹 6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15596" y="535196"/>
                <a:ext cx="25020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3" name="墨迹 92"/>
              <p14:cNvContentPartPr/>
              <p14:nvPr/>
            </p14:nvContentPartPr>
            <p14:xfrm>
              <a:off x="1135676" y="3250316"/>
              <a:ext cx="400680" cy="7560"/>
            </p14:xfrm>
          </p:contentPart>
        </mc:Choice>
        <mc:Fallback xmlns="">
          <p:pic>
            <p:nvPicPr>
              <p:cNvPr id="93" name="墨迹 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7236" y="3221876"/>
                <a:ext cx="4575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4" name="墨迹 93"/>
              <p14:cNvContentPartPr/>
              <p14:nvPr/>
            </p14:nvContentPartPr>
            <p14:xfrm>
              <a:off x="1356716" y="3100556"/>
              <a:ext cx="8280" cy="443160"/>
            </p14:xfrm>
          </p:contentPart>
        </mc:Choice>
        <mc:Fallback xmlns="">
          <p:pic>
            <p:nvPicPr>
              <p:cNvPr id="94" name="墨迹 9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8276" y="3072116"/>
                <a:ext cx="651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6" name="墨迹 95"/>
              <p14:cNvContentPartPr/>
              <p14:nvPr/>
            </p14:nvContentPartPr>
            <p14:xfrm>
              <a:off x="6129236" y="2927756"/>
              <a:ext cx="479160" cy="533160"/>
            </p14:xfrm>
          </p:contentPart>
        </mc:Choice>
        <mc:Fallback xmlns="">
          <p:pic>
            <p:nvPicPr>
              <p:cNvPr id="96" name="墨迹 9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00796" y="2899316"/>
                <a:ext cx="5360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0" name="墨迹 99"/>
              <p14:cNvContentPartPr/>
              <p14:nvPr/>
            </p14:nvContentPartPr>
            <p14:xfrm>
              <a:off x="5793716" y="757316"/>
              <a:ext cx="321840" cy="21600"/>
            </p14:xfrm>
          </p:contentPart>
        </mc:Choice>
        <mc:Fallback xmlns="">
          <p:pic>
            <p:nvPicPr>
              <p:cNvPr id="100" name="墨迹 9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65276" y="728876"/>
                <a:ext cx="378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1" name="墨迹 100"/>
              <p14:cNvContentPartPr/>
              <p14:nvPr/>
            </p14:nvContentPartPr>
            <p14:xfrm>
              <a:off x="3536156" y="885476"/>
              <a:ext cx="243360" cy="15120"/>
            </p14:xfrm>
          </p:contentPart>
        </mc:Choice>
        <mc:Fallback xmlns="">
          <p:pic>
            <p:nvPicPr>
              <p:cNvPr id="101" name="墨迹 10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07716" y="857036"/>
                <a:ext cx="300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墨迹 101"/>
              <p14:cNvContentPartPr/>
              <p14:nvPr/>
            </p14:nvContentPartPr>
            <p14:xfrm>
              <a:off x="2393156" y="1057196"/>
              <a:ext cx="264600" cy="360"/>
            </p14:xfrm>
          </p:contentPart>
        </mc:Choice>
        <mc:Fallback xmlns="">
          <p:pic>
            <p:nvPicPr>
              <p:cNvPr id="102" name="墨迹 10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64716" y="1028756"/>
                <a:ext cx="3214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墨迹 102"/>
              <p14:cNvContentPartPr/>
              <p14:nvPr/>
            </p14:nvContentPartPr>
            <p14:xfrm>
              <a:off x="3578996" y="1035956"/>
              <a:ext cx="164520" cy="29520"/>
            </p14:xfrm>
          </p:contentPart>
        </mc:Choice>
        <mc:Fallback xmlns="">
          <p:pic>
            <p:nvPicPr>
              <p:cNvPr id="103" name="墨迹 10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50556" y="1007516"/>
                <a:ext cx="2214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4" name="墨迹 103"/>
              <p14:cNvContentPartPr/>
              <p14:nvPr/>
            </p14:nvContentPartPr>
            <p14:xfrm>
              <a:off x="4721996" y="993116"/>
              <a:ext cx="360" cy="142920"/>
            </p14:xfrm>
          </p:contentPart>
        </mc:Choice>
        <mc:Fallback xmlns="">
          <p:pic>
            <p:nvPicPr>
              <p:cNvPr id="104" name="墨迹 10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93556" y="964676"/>
                <a:ext cx="572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墨迹 104"/>
              <p14:cNvContentPartPr/>
              <p14:nvPr/>
            </p14:nvContentPartPr>
            <p14:xfrm>
              <a:off x="4850516" y="971516"/>
              <a:ext cx="128880" cy="143280"/>
            </p14:xfrm>
          </p:contentPart>
        </mc:Choice>
        <mc:Fallback xmlns="">
          <p:pic>
            <p:nvPicPr>
              <p:cNvPr id="105" name="墨迹 10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22076" y="943076"/>
                <a:ext cx="1857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6" name="墨迹 105"/>
              <p14:cNvContentPartPr/>
              <p14:nvPr/>
            </p14:nvContentPartPr>
            <p14:xfrm>
              <a:off x="4543436" y="807356"/>
              <a:ext cx="100440" cy="457560"/>
            </p14:xfrm>
          </p:contentPart>
        </mc:Choice>
        <mc:Fallback xmlns="">
          <p:pic>
            <p:nvPicPr>
              <p:cNvPr id="106" name="墨迹 10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14996" y="778916"/>
                <a:ext cx="15732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7" name="墨迹 106"/>
              <p14:cNvContentPartPr/>
              <p14:nvPr/>
            </p14:nvContentPartPr>
            <p14:xfrm>
              <a:off x="4650716" y="852356"/>
              <a:ext cx="466560" cy="498240"/>
            </p14:xfrm>
          </p:contentPart>
        </mc:Choice>
        <mc:Fallback xmlns="">
          <p:pic>
            <p:nvPicPr>
              <p:cNvPr id="107" name="墨迹 10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22276" y="823916"/>
                <a:ext cx="52344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8" name="墨迹 107"/>
              <p14:cNvContentPartPr/>
              <p14:nvPr/>
            </p14:nvContentPartPr>
            <p14:xfrm>
              <a:off x="4693556" y="1263836"/>
              <a:ext cx="350280" cy="36720"/>
            </p14:xfrm>
          </p:contentPart>
        </mc:Choice>
        <mc:Fallback xmlns="">
          <p:pic>
            <p:nvPicPr>
              <p:cNvPr id="108" name="墨迹 10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65116" y="1235396"/>
                <a:ext cx="4071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0" name="墨迹 109"/>
              <p14:cNvContentPartPr/>
              <p14:nvPr/>
            </p14:nvContentPartPr>
            <p14:xfrm>
              <a:off x="5735396" y="814556"/>
              <a:ext cx="837360" cy="607320"/>
            </p14:xfrm>
          </p:contentPart>
        </mc:Choice>
        <mc:Fallback xmlns="">
          <p:pic>
            <p:nvPicPr>
              <p:cNvPr id="110" name="墨迹 10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06956" y="786116"/>
                <a:ext cx="89424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1" name="墨迹 110"/>
              <p14:cNvContentPartPr/>
              <p14:nvPr/>
            </p14:nvContentPartPr>
            <p14:xfrm>
              <a:off x="7508036" y="1035956"/>
              <a:ext cx="360" cy="360"/>
            </p14:xfrm>
          </p:contentPart>
        </mc:Choice>
        <mc:Fallback xmlns="">
          <p:pic>
            <p:nvPicPr>
              <p:cNvPr id="111" name="墨迹 11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79596" y="1007516"/>
                <a:ext cx="57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2" name="墨迹 111"/>
              <p14:cNvContentPartPr/>
              <p14:nvPr/>
            </p14:nvContentPartPr>
            <p14:xfrm>
              <a:off x="7258196" y="1121636"/>
              <a:ext cx="100080" cy="178920"/>
            </p14:xfrm>
          </p:contentPart>
        </mc:Choice>
        <mc:Fallback xmlns="">
          <p:pic>
            <p:nvPicPr>
              <p:cNvPr id="112" name="墨迹 11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29756" y="1093196"/>
                <a:ext cx="156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3" name="墨迹 112"/>
              <p14:cNvContentPartPr/>
              <p14:nvPr/>
            </p14:nvContentPartPr>
            <p14:xfrm>
              <a:off x="7508036" y="1035956"/>
              <a:ext cx="178920" cy="300240"/>
            </p14:xfrm>
          </p:contentPart>
        </mc:Choice>
        <mc:Fallback xmlns="">
          <p:pic>
            <p:nvPicPr>
              <p:cNvPr id="113" name="墨迹 11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79596" y="1007516"/>
                <a:ext cx="235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4" name="墨迹 113"/>
              <p14:cNvContentPartPr/>
              <p14:nvPr/>
            </p14:nvContentPartPr>
            <p14:xfrm>
              <a:off x="8365196" y="585956"/>
              <a:ext cx="508320" cy="608400"/>
            </p14:xfrm>
          </p:contentPart>
        </mc:Choice>
        <mc:Fallback xmlns="">
          <p:pic>
            <p:nvPicPr>
              <p:cNvPr id="114" name="墨迹 11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36756" y="557516"/>
                <a:ext cx="5652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5" name="墨迹 114"/>
              <p14:cNvContentPartPr/>
              <p14:nvPr/>
            </p14:nvContentPartPr>
            <p14:xfrm>
              <a:off x="3386036" y="1335836"/>
              <a:ext cx="543240" cy="29160"/>
            </p14:xfrm>
          </p:contentPart>
        </mc:Choice>
        <mc:Fallback xmlns="">
          <p:pic>
            <p:nvPicPr>
              <p:cNvPr id="115" name="墨迹 11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57596" y="1307396"/>
                <a:ext cx="6001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7" name="墨迹 116"/>
              <p14:cNvContentPartPr/>
              <p14:nvPr/>
            </p14:nvContentPartPr>
            <p14:xfrm>
              <a:off x="7686596" y="1335836"/>
              <a:ext cx="360" cy="360"/>
            </p14:xfrm>
          </p:contentPart>
        </mc:Choice>
        <mc:Fallback xmlns="">
          <p:pic>
            <p:nvPicPr>
              <p:cNvPr id="117" name="墨迹 11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58156" y="1307396"/>
                <a:ext cx="57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8" name="墨迹 117"/>
              <p14:cNvContentPartPr/>
              <p14:nvPr/>
            </p14:nvContentPartPr>
            <p14:xfrm>
              <a:off x="2285876" y="1424396"/>
              <a:ext cx="507600" cy="33480"/>
            </p14:xfrm>
          </p:contentPart>
        </mc:Choice>
        <mc:Fallback xmlns="">
          <p:pic>
            <p:nvPicPr>
              <p:cNvPr id="118" name="墨迹 11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57436" y="1395956"/>
                <a:ext cx="5644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9" name="墨迹 118"/>
              <p14:cNvContentPartPr/>
              <p14:nvPr/>
            </p14:nvContentPartPr>
            <p14:xfrm>
              <a:off x="2793116" y="1457156"/>
              <a:ext cx="360" cy="360"/>
            </p14:xfrm>
          </p:contentPart>
        </mc:Choice>
        <mc:Fallback xmlns="">
          <p:pic>
            <p:nvPicPr>
              <p:cNvPr id="119" name="墨迹 11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64676" y="1428716"/>
                <a:ext cx="57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1" name="墨迹 120"/>
              <p14:cNvContentPartPr/>
              <p14:nvPr/>
            </p14:nvContentPartPr>
            <p14:xfrm>
              <a:off x="3736316" y="2807516"/>
              <a:ext cx="151560" cy="93240"/>
            </p14:xfrm>
          </p:contentPart>
        </mc:Choice>
        <mc:Fallback xmlns="">
          <p:pic>
            <p:nvPicPr>
              <p:cNvPr id="121" name="墨迹 12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07876" y="2779076"/>
                <a:ext cx="2084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2" name="墨迹 121"/>
              <p14:cNvContentPartPr/>
              <p14:nvPr/>
            </p14:nvContentPartPr>
            <p14:xfrm>
              <a:off x="3886076" y="2807516"/>
              <a:ext cx="360" cy="360"/>
            </p14:xfrm>
          </p:contentPart>
        </mc:Choice>
        <mc:Fallback xmlns="">
          <p:pic>
            <p:nvPicPr>
              <p:cNvPr id="122" name="墨迹 12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57636" y="2779076"/>
                <a:ext cx="57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3" name="墨迹 122"/>
              <p14:cNvContentPartPr/>
              <p14:nvPr/>
            </p14:nvContentPartPr>
            <p14:xfrm>
              <a:off x="4729196" y="2936036"/>
              <a:ext cx="357480" cy="360"/>
            </p14:xfrm>
          </p:contentPart>
        </mc:Choice>
        <mc:Fallback xmlns="">
          <p:pic>
            <p:nvPicPr>
              <p:cNvPr id="123" name="墨迹 12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00756" y="2907596"/>
                <a:ext cx="4143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4" name="墨迹 123"/>
              <p14:cNvContentPartPr/>
              <p14:nvPr/>
            </p14:nvContentPartPr>
            <p14:xfrm>
              <a:off x="5822156" y="2800316"/>
              <a:ext cx="143280" cy="243360"/>
            </p14:xfrm>
          </p:contentPart>
        </mc:Choice>
        <mc:Fallback xmlns="">
          <p:pic>
            <p:nvPicPr>
              <p:cNvPr id="124" name="墨迹 12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93716" y="2771876"/>
                <a:ext cx="200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6" name="墨迹 125"/>
              <p14:cNvContentPartPr/>
              <p14:nvPr/>
            </p14:nvContentPartPr>
            <p14:xfrm>
              <a:off x="2521676" y="3007676"/>
              <a:ext cx="300600" cy="24840"/>
            </p14:xfrm>
          </p:contentPart>
        </mc:Choice>
        <mc:Fallback xmlns="">
          <p:pic>
            <p:nvPicPr>
              <p:cNvPr id="126" name="墨迹 125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93236" y="2979236"/>
                <a:ext cx="3574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7" name="墨迹 126"/>
              <p14:cNvContentPartPr/>
              <p14:nvPr/>
            </p14:nvContentPartPr>
            <p14:xfrm>
              <a:off x="2528876" y="3007676"/>
              <a:ext cx="360" cy="360"/>
            </p14:xfrm>
          </p:contentPart>
        </mc:Choice>
        <mc:Fallback xmlns="">
          <p:pic>
            <p:nvPicPr>
              <p:cNvPr id="127" name="墨迹 126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00436" y="2979236"/>
                <a:ext cx="57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8" name="墨迹 127"/>
              <p14:cNvContentPartPr/>
              <p14:nvPr/>
            </p14:nvContentPartPr>
            <p14:xfrm>
              <a:off x="2563076" y="3043316"/>
              <a:ext cx="230400" cy="607680"/>
            </p14:xfrm>
          </p:contentPart>
        </mc:Choice>
        <mc:Fallback xmlns="">
          <p:pic>
            <p:nvPicPr>
              <p:cNvPr id="128" name="墨迹 127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34636" y="3014876"/>
                <a:ext cx="28728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9" name="墨迹 128"/>
              <p14:cNvContentPartPr/>
              <p14:nvPr/>
            </p14:nvContentPartPr>
            <p14:xfrm>
              <a:off x="3543356" y="3114236"/>
              <a:ext cx="528840" cy="50760"/>
            </p14:xfrm>
          </p:contentPart>
        </mc:Choice>
        <mc:Fallback xmlns="">
          <p:pic>
            <p:nvPicPr>
              <p:cNvPr id="129" name="墨迹 12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14916" y="3085796"/>
                <a:ext cx="5857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0" name="墨迹 129"/>
              <p14:cNvContentPartPr/>
              <p14:nvPr/>
            </p14:nvContentPartPr>
            <p14:xfrm>
              <a:off x="2586116" y="3233756"/>
              <a:ext cx="343080" cy="410040"/>
            </p14:xfrm>
          </p:contentPart>
        </mc:Choice>
        <mc:Fallback xmlns="">
          <p:pic>
            <p:nvPicPr>
              <p:cNvPr id="130" name="墨迹 12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57676" y="3205316"/>
                <a:ext cx="39996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1" name="墨迹 130"/>
              <p14:cNvContentPartPr/>
              <p14:nvPr/>
            </p14:nvContentPartPr>
            <p14:xfrm>
              <a:off x="4756556" y="3050516"/>
              <a:ext cx="222840" cy="414720"/>
            </p14:xfrm>
          </p:contentPart>
        </mc:Choice>
        <mc:Fallback xmlns="">
          <p:pic>
            <p:nvPicPr>
              <p:cNvPr id="131" name="墨迹 130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28116" y="3022076"/>
                <a:ext cx="2797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2" name="墨迹 131"/>
              <p14:cNvContentPartPr/>
              <p14:nvPr/>
            </p14:nvContentPartPr>
            <p14:xfrm>
              <a:off x="5937356" y="2978876"/>
              <a:ext cx="20880" cy="386280"/>
            </p14:xfrm>
          </p:contentPart>
        </mc:Choice>
        <mc:Fallback xmlns="">
          <p:pic>
            <p:nvPicPr>
              <p:cNvPr id="132" name="墨迹 131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08916" y="2950436"/>
                <a:ext cx="777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3" name="墨迹 132"/>
              <p14:cNvContentPartPr/>
              <p14:nvPr/>
            </p14:nvContentPartPr>
            <p14:xfrm>
              <a:off x="2650196" y="3464156"/>
              <a:ext cx="264960" cy="7920"/>
            </p14:xfrm>
          </p:contentPart>
        </mc:Choice>
        <mc:Fallback xmlns="">
          <p:pic>
            <p:nvPicPr>
              <p:cNvPr id="133" name="墨迹 132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21756" y="3435716"/>
                <a:ext cx="3218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4" name="墨迹 133"/>
              <p14:cNvContentPartPr/>
              <p14:nvPr/>
            </p14:nvContentPartPr>
            <p14:xfrm>
              <a:off x="3928916" y="3021716"/>
              <a:ext cx="360" cy="622080"/>
            </p14:xfrm>
          </p:contentPart>
        </mc:Choice>
        <mc:Fallback xmlns="">
          <p:pic>
            <p:nvPicPr>
              <p:cNvPr id="134" name="墨迹 133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00476" y="2993276"/>
                <a:ext cx="5724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5" name="墨迹 134"/>
              <p14:cNvContentPartPr/>
              <p14:nvPr/>
            </p14:nvContentPartPr>
            <p14:xfrm>
              <a:off x="4957796" y="3192716"/>
              <a:ext cx="253080" cy="329400"/>
            </p14:xfrm>
          </p:contentPart>
        </mc:Choice>
        <mc:Fallback xmlns="">
          <p:pic>
            <p:nvPicPr>
              <p:cNvPr id="135" name="墨迹 134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29356" y="3164276"/>
                <a:ext cx="3099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6" name="墨迹 135"/>
              <p14:cNvContentPartPr/>
              <p14:nvPr/>
            </p14:nvContentPartPr>
            <p14:xfrm>
              <a:off x="2650196" y="3679076"/>
              <a:ext cx="307800" cy="360"/>
            </p14:xfrm>
          </p:contentPart>
        </mc:Choice>
        <mc:Fallback xmlns="">
          <p:pic>
            <p:nvPicPr>
              <p:cNvPr id="136" name="墨迹 135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21756" y="3650636"/>
                <a:ext cx="3646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2" name="墨迹 141"/>
              <p14:cNvContentPartPr/>
              <p14:nvPr/>
            </p14:nvContentPartPr>
            <p14:xfrm>
              <a:off x="7336676" y="2621756"/>
              <a:ext cx="478440" cy="1171800"/>
            </p14:xfrm>
          </p:contentPart>
        </mc:Choice>
        <mc:Fallback xmlns="">
          <p:pic>
            <p:nvPicPr>
              <p:cNvPr id="142" name="墨迹 14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08236" y="2593316"/>
                <a:ext cx="535320" cy="12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8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墨迹 30"/>
              <p14:cNvContentPartPr/>
              <p14:nvPr/>
            </p14:nvContentPartPr>
            <p14:xfrm>
              <a:off x="1778276" y="792956"/>
              <a:ext cx="139680" cy="293400"/>
            </p14:xfrm>
          </p:contentPart>
        </mc:Choice>
        <mc:Fallback xmlns="">
          <p:pic>
            <p:nvPicPr>
              <p:cNvPr id="31" name="墨迹 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9196" y="773876"/>
                <a:ext cx="1778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墨迹 36"/>
              <p14:cNvContentPartPr/>
              <p14:nvPr/>
            </p14:nvContentPartPr>
            <p14:xfrm>
              <a:off x="806276" y="692156"/>
              <a:ext cx="1733040" cy="901080"/>
            </p14:xfrm>
          </p:contentPart>
        </mc:Choice>
        <mc:Fallback xmlns="">
          <p:pic>
            <p:nvPicPr>
              <p:cNvPr id="37" name="墨迹 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196" y="673076"/>
                <a:ext cx="177120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墨迹 39"/>
              <p14:cNvContentPartPr/>
              <p14:nvPr/>
            </p14:nvContentPartPr>
            <p14:xfrm>
              <a:off x="3049796" y="921476"/>
              <a:ext cx="343080" cy="614880"/>
            </p14:xfrm>
          </p:contentPart>
        </mc:Choice>
        <mc:Fallback xmlns="">
          <p:pic>
            <p:nvPicPr>
              <p:cNvPr id="40" name="墨迹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0716" y="902396"/>
                <a:ext cx="3812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墨迹 48"/>
              <p14:cNvContentPartPr/>
              <p14:nvPr/>
            </p14:nvContentPartPr>
            <p14:xfrm>
              <a:off x="2964476" y="857396"/>
              <a:ext cx="360" cy="360"/>
            </p14:xfrm>
          </p:contentPart>
        </mc:Choice>
        <mc:Fallback xmlns="">
          <p:pic>
            <p:nvPicPr>
              <p:cNvPr id="49" name="墨迹 4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5396" y="838316"/>
                <a:ext cx="38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墨迹 49"/>
              <p14:cNvContentPartPr/>
              <p14:nvPr/>
            </p14:nvContentPartPr>
            <p14:xfrm>
              <a:off x="2964476" y="857396"/>
              <a:ext cx="336240" cy="360"/>
            </p14:xfrm>
          </p:contentPart>
        </mc:Choice>
        <mc:Fallback xmlns="">
          <p:pic>
            <p:nvPicPr>
              <p:cNvPr id="50" name="墨迹 4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5396" y="838316"/>
                <a:ext cx="3744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墨迹 62"/>
              <p14:cNvContentPartPr/>
              <p14:nvPr/>
            </p14:nvContentPartPr>
            <p14:xfrm>
              <a:off x="3843236" y="721676"/>
              <a:ext cx="6344280" cy="771840"/>
            </p14:xfrm>
          </p:contentPart>
        </mc:Choice>
        <mc:Fallback xmlns="">
          <p:pic>
            <p:nvPicPr>
              <p:cNvPr id="63" name="墨迹 6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24156" y="702596"/>
                <a:ext cx="638244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0" name="墨迹 89"/>
              <p14:cNvContentPartPr/>
              <p14:nvPr/>
            </p14:nvContentPartPr>
            <p14:xfrm>
              <a:off x="807356" y="3693476"/>
              <a:ext cx="4343760" cy="564480"/>
            </p14:xfrm>
          </p:contentPart>
        </mc:Choice>
        <mc:Fallback xmlns="">
          <p:pic>
            <p:nvPicPr>
              <p:cNvPr id="90" name="墨迹 8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8276" y="3674396"/>
                <a:ext cx="4381920" cy="6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1128836" y="1057196"/>
              <a:ext cx="1978920" cy="1789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0396" y="1028756"/>
                <a:ext cx="20358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/>
              <p14:cNvContentPartPr/>
              <p14:nvPr/>
            </p14:nvContentPartPr>
            <p14:xfrm>
              <a:off x="2428796" y="1485956"/>
              <a:ext cx="879120" cy="5436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0356" y="1457516"/>
                <a:ext cx="9360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/>
              <p14:cNvContentPartPr/>
              <p14:nvPr/>
            </p14:nvContentPartPr>
            <p14:xfrm>
              <a:off x="4028996" y="928676"/>
              <a:ext cx="764640" cy="36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0569" y="900236"/>
                <a:ext cx="821493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墨迹 10"/>
              <p14:cNvContentPartPr/>
              <p14:nvPr/>
            </p14:nvContentPartPr>
            <p14:xfrm>
              <a:off x="4286396" y="1150076"/>
              <a:ext cx="386640" cy="5760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7956" y="1121636"/>
                <a:ext cx="4435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墨迹 11"/>
              <p14:cNvContentPartPr/>
              <p14:nvPr/>
            </p14:nvContentPartPr>
            <p14:xfrm>
              <a:off x="4071836" y="1543196"/>
              <a:ext cx="750600" cy="720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43396" y="1514756"/>
                <a:ext cx="8074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墨迹 23"/>
              <p14:cNvContentPartPr/>
              <p14:nvPr/>
            </p14:nvContentPartPr>
            <p14:xfrm>
              <a:off x="7222196" y="1528796"/>
              <a:ext cx="843480" cy="57600"/>
            </p14:xfrm>
          </p:contentPart>
        </mc:Choice>
        <mc:Fallback xmlns="">
          <p:pic>
            <p:nvPicPr>
              <p:cNvPr id="24" name="墨迹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93756" y="1500356"/>
                <a:ext cx="9003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墨迹 26"/>
              <p14:cNvContentPartPr/>
              <p14:nvPr/>
            </p14:nvContentPartPr>
            <p14:xfrm>
              <a:off x="8906276" y="614396"/>
              <a:ext cx="187920" cy="143280"/>
            </p14:xfrm>
          </p:contentPart>
        </mc:Choice>
        <mc:Fallback xmlns="">
          <p:pic>
            <p:nvPicPr>
              <p:cNvPr id="27" name="墨迹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77836" y="585956"/>
                <a:ext cx="2448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墨迹 27"/>
              <p14:cNvContentPartPr/>
              <p14:nvPr/>
            </p14:nvContentPartPr>
            <p14:xfrm>
              <a:off x="7229396" y="756956"/>
              <a:ext cx="529200" cy="11520"/>
            </p14:xfrm>
          </p:contentPart>
        </mc:Choice>
        <mc:Fallback xmlns="">
          <p:pic>
            <p:nvPicPr>
              <p:cNvPr id="28" name="墨迹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00956" y="728516"/>
                <a:ext cx="586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墨迹 28"/>
              <p14:cNvContentPartPr/>
              <p14:nvPr/>
            </p14:nvContentPartPr>
            <p14:xfrm>
              <a:off x="8779556" y="935876"/>
              <a:ext cx="450360" cy="22320"/>
            </p14:xfrm>
          </p:contentPart>
        </mc:Choice>
        <mc:Fallback xmlns="">
          <p:pic>
            <p:nvPicPr>
              <p:cNvPr id="29" name="墨迹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51116" y="907436"/>
                <a:ext cx="5072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墨迹 29"/>
              <p14:cNvContentPartPr/>
              <p14:nvPr/>
            </p14:nvContentPartPr>
            <p14:xfrm>
              <a:off x="7556996" y="814556"/>
              <a:ext cx="44280" cy="593280"/>
            </p14:xfrm>
          </p:contentPart>
        </mc:Choice>
        <mc:Fallback xmlns="">
          <p:pic>
            <p:nvPicPr>
              <p:cNvPr id="30" name="墨迹 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28556" y="786116"/>
                <a:ext cx="10116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墨迹 30"/>
              <p14:cNvContentPartPr/>
              <p14:nvPr/>
            </p14:nvContentPartPr>
            <p14:xfrm>
              <a:off x="7360796" y="1183916"/>
              <a:ext cx="383400" cy="323640"/>
            </p14:xfrm>
          </p:contentPart>
        </mc:Choice>
        <mc:Fallback xmlns="">
          <p:pic>
            <p:nvPicPr>
              <p:cNvPr id="31" name="墨迹 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32356" y="1155476"/>
                <a:ext cx="4402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墨迹 32"/>
              <p14:cNvContentPartPr/>
              <p14:nvPr/>
            </p14:nvContentPartPr>
            <p14:xfrm>
              <a:off x="8743916" y="1085996"/>
              <a:ext cx="193320" cy="271800"/>
            </p14:xfrm>
          </p:contentPart>
        </mc:Choice>
        <mc:Fallback xmlns="">
          <p:pic>
            <p:nvPicPr>
              <p:cNvPr id="33" name="墨迹 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15476" y="1057556"/>
                <a:ext cx="2502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墨迹 33"/>
              <p14:cNvContentPartPr/>
              <p14:nvPr/>
            </p14:nvContentPartPr>
            <p14:xfrm>
              <a:off x="9115436" y="1178876"/>
              <a:ext cx="443160" cy="257400"/>
            </p14:xfrm>
          </p:contentPart>
        </mc:Choice>
        <mc:Fallback xmlns="">
          <p:pic>
            <p:nvPicPr>
              <p:cNvPr id="34" name="墨迹 3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86996" y="1150436"/>
                <a:ext cx="5000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墨迹 42"/>
              <p14:cNvContentPartPr/>
              <p14:nvPr/>
            </p14:nvContentPartPr>
            <p14:xfrm>
              <a:off x="4264796" y="3086516"/>
              <a:ext cx="730440" cy="452160"/>
            </p14:xfrm>
          </p:contentPart>
        </mc:Choice>
        <mc:Fallback xmlns="">
          <p:pic>
            <p:nvPicPr>
              <p:cNvPr id="43" name="墨迹 4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36356" y="3058076"/>
                <a:ext cx="78732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墨迹 45"/>
              <p14:cNvContentPartPr/>
              <p14:nvPr/>
            </p14:nvContentPartPr>
            <p14:xfrm>
              <a:off x="5629196" y="830756"/>
              <a:ext cx="789480" cy="769680"/>
            </p14:xfrm>
          </p:contentPart>
        </mc:Choice>
        <mc:Fallback xmlns="">
          <p:pic>
            <p:nvPicPr>
              <p:cNvPr id="46" name="墨迹 4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00756" y="802316"/>
                <a:ext cx="84636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墨迹 46"/>
              <p14:cNvContentPartPr/>
              <p14:nvPr/>
            </p14:nvContentPartPr>
            <p14:xfrm>
              <a:off x="6015116" y="992396"/>
              <a:ext cx="250200" cy="200880"/>
            </p14:xfrm>
          </p:contentPart>
        </mc:Choice>
        <mc:Fallback xmlns="">
          <p:pic>
            <p:nvPicPr>
              <p:cNvPr id="47" name="墨迹 4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6676" y="963956"/>
                <a:ext cx="3070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墨迹 47"/>
              <p14:cNvContentPartPr/>
              <p14:nvPr/>
            </p14:nvContentPartPr>
            <p14:xfrm>
              <a:off x="5872196" y="3164636"/>
              <a:ext cx="818640" cy="7560"/>
            </p14:xfrm>
          </p:contentPart>
        </mc:Choice>
        <mc:Fallback xmlns="">
          <p:pic>
            <p:nvPicPr>
              <p:cNvPr id="48" name="墨迹 4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43756" y="3136196"/>
                <a:ext cx="8755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墨迹 53"/>
              <p14:cNvContentPartPr/>
              <p14:nvPr/>
            </p14:nvContentPartPr>
            <p14:xfrm>
              <a:off x="4364876" y="2993276"/>
              <a:ext cx="221760" cy="693360"/>
            </p14:xfrm>
          </p:contentPart>
        </mc:Choice>
        <mc:Fallback xmlns="">
          <p:pic>
            <p:nvPicPr>
              <p:cNvPr id="54" name="墨迹 5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36436" y="2964836"/>
                <a:ext cx="27864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墨迹 57"/>
              <p14:cNvContentPartPr/>
              <p14:nvPr/>
            </p14:nvContentPartPr>
            <p14:xfrm>
              <a:off x="6243716" y="2907596"/>
              <a:ext cx="57600" cy="593280"/>
            </p14:xfrm>
          </p:contentPart>
        </mc:Choice>
        <mc:Fallback xmlns="">
          <p:pic>
            <p:nvPicPr>
              <p:cNvPr id="58" name="墨迹 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15276" y="2879156"/>
                <a:ext cx="11448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墨迹 60"/>
              <p14:cNvContentPartPr/>
              <p14:nvPr/>
            </p14:nvContentPartPr>
            <p14:xfrm>
              <a:off x="7513076" y="2736236"/>
              <a:ext cx="1902600" cy="857520"/>
            </p14:xfrm>
          </p:contentPart>
        </mc:Choice>
        <mc:Fallback xmlns="">
          <p:pic>
            <p:nvPicPr>
              <p:cNvPr id="61" name="墨迹 6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84636" y="2707796"/>
                <a:ext cx="195948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墨迹 70"/>
              <p14:cNvContentPartPr/>
              <p14:nvPr/>
            </p14:nvContentPartPr>
            <p14:xfrm>
              <a:off x="1135676" y="3114596"/>
              <a:ext cx="2629440" cy="2315160"/>
            </p14:xfrm>
          </p:contentPart>
        </mc:Choice>
        <mc:Fallback xmlns="">
          <p:pic>
            <p:nvPicPr>
              <p:cNvPr id="71" name="墨迹 7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7236" y="3086156"/>
                <a:ext cx="2686320" cy="23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9" name="墨迹 88"/>
              <p14:cNvContentPartPr/>
              <p14:nvPr/>
            </p14:nvContentPartPr>
            <p14:xfrm>
              <a:off x="4379276" y="4334996"/>
              <a:ext cx="578880" cy="1173240"/>
            </p14:xfrm>
          </p:contentPart>
        </mc:Choice>
        <mc:Fallback xmlns="">
          <p:pic>
            <p:nvPicPr>
              <p:cNvPr id="89" name="墨迹 8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50836" y="4306556"/>
                <a:ext cx="635760" cy="12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3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surface</dc:creator>
  <cp:lastModifiedBy>surface</cp:lastModifiedBy>
  <cp:revision>14</cp:revision>
  <dcterms:created xsi:type="dcterms:W3CDTF">2021-04-01T05:03:25Z</dcterms:created>
  <dcterms:modified xsi:type="dcterms:W3CDTF">2021-04-21T06:53:59Z</dcterms:modified>
</cp:coreProperties>
</file>