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cc1a5bd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cc1a5bd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f0bee16dc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f0bee16dc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f0bee16dc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f0bee16dc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f36d2560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f36d2560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f0bee16dc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f0bee16dc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f36d2560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f36d2560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5.jpg"/><Relationship Id="rId5" Type="http://schemas.openxmlformats.org/officeDocument/2006/relationships/image" Target="../media/image10.jpg"/><Relationship Id="rId6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Hotel “El Occidental”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Disfruta de la experiencia.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-Aldair Pujadas Barrientos.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-Bruno Diaz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-Yefry Jaimes Mogollón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03225"/>
            <a:ext cx="2770799" cy="27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Descripción: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rgbClr val="000000"/>
                </a:solidFill>
              </a:rPr>
              <a:t>Disfrutará de su estadía con los mejores servicios y comodidades, además de una gran vista hacia el mar, con los mejores Chefs que los </a:t>
            </a:r>
            <a:r>
              <a:rPr lang="es" sz="1300">
                <a:solidFill>
                  <a:srgbClr val="000000"/>
                </a:solidFill>
              </a:rPr>
              <a:t>cautivarán</a:t>
            </a:r>
            <a:r>
              <a:rPr lang="es" sz="1300">
                <a:solidFill>
                  <a:srgbClr val="000000"/>
                </a:solidFill>
              </a:rPr>
              <a:t> con sus mejores platos y Barmans que les ofrecerá los mejores tragos.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8" y="2193550"/>
            <a:ext cx="3857636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Catálogos: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</a:rPr>
              <a:t>Algunos de nuestros platillos en nuestro catálogo g</a:t>
            </a:r>
            <a:r>
              <a:rPr b="1" lang="es" sz="1400">
                <a:solidFill>
                  <a:srgbClr val="000000"/>
                </a:solidFill>
              </a:rPr>
              <a:t>ourmet son</a:t>
            </a:r>
            <a:r>
              <a:rPr b="1" lang="es" sz="1300">
                <a:solidFill>
                  <a:srgbClr val="000000"/>
                </a:solidFill>
              </a:rPr>
              <a:t>: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-Cazuela de fideos con costilla.    -Sopa de pescado con cigalas y rape.   -Coca de Sardinas.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-Merluza rellena de gambas.   -Huevos rotos con boletus y trufa.   -Rollitos de lenguado.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508724"/>
            <a:ext cx="3634475" cy="250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7949" y="2508724"/>
            <a:ext cx="3634475" cy="25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5855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</a:rPr>
              <a:t>En el apartado de las habitaciones están: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-Suite barai con balcón.   -Suite premier.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-Suite regency executive.   -Suite regence.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2080000"/>
            <a:ext cx="3848474" cy="221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80000"/>
            <a:ext cx="3944656" cy="221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333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</a:rPr>
              <a:t>En el apartado de cava tenemos: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-Massolino Barolo.     -Brunello Di Montalcino Lé Lucére.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-Aubert Pinot Noir Sonoma Coast.    </a:t>
            </a:r>
            <a:r>
              <a:rPr lang="es" sz="1400">
                <a:solidFill>
                  <a:srgbClr val="000000"/>
                </a:solidFill>
              </a:rPr>
              <a:t>-Châteauneuf-Du-Pape</a:t>
            </a:r>
            <a:r>
              <a:rPr lang="es" sz="1400">
                <a:solidFill>
                  <a:srgbClr val="000000"/>
                </a:solidFill>
              </a:rPr>
              <a:t> Les Trois S.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25" y="1696150"/>
            <a:ext cx="3244100" cy="32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2950" y="1696150"/>
            <a:ext cx="3302700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-6962325" y="2571750"/>
            <a:ext cx="4415700" cy="2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239525"/>
            <a:ext cx="85206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</a:rPr>
              <a:t>Y por último el parque recreacional consta de: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-Etapa 1				     		-Etapa 2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-Etapa 3				     		     -Etapa 4</a:t>
            </a:r>
            <a:endParaRPr sz="140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9225"/>
            <a:ext cx="2469982" cy="167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2275" y="1095838"/>
            <a:ext cx="2469975" cy="1644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348400"/>
            <a:ext cx="2827350" cy="16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2750" y="3331782"/>
            <a:ext cx="2987132" cy="16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