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595" r:id="rId2"/>
    <p:sldId id="596" r:id="rId3"/>
    <p:sldId id="600" r:id="rId4"/>
    <p:sldId id="601" r:id="rId5"/>
    <p:sldId id="603" r:id="rId6"/>
    <p:sldId id="604" r:id="rId7"/>
    <p:sldId id="605" r:id="rId8"/>
    <p:sldId id="606" r:id="rId9"/>
    <p:sldId id="597" r:id="rId10"/>
    <p:sldId id="598" r:id="rId11"/>
    <p:sldId id="599" r:id="rId12"/>
  </p:sldIdLst>
  <p:sldSz cx="9144000" cy="6858000" type="screen4x3"/>
  <p:notesSz cx="7302500" cy="9586913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676"/>
    <a:srgbClr val="8B3735"/>
    <a:srgbClr val="A8A8DC"/>
    <a:srgbClr val="8F8FD1"/>
    <a:srgbClr val="BBBBE3"/>
    <a:srgbClr val="7F7F7F"/>
    <a:srgbClr val="000000"/>
    <a:srgbClr val="404040"/>
    <a:srgbClr val="001B3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9582" autoAdjust="0"/>
  </p:normalViewPr>
  <p:slideViewPr>
    <p:cSldViewPr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64741641337386E-2"/>
          <c:y val="4.6099290780141841E-2"/>
          <c:w val="0.80057470734139302"/>
          <c:h val="0.86702127659574468"/>
        </c:manualLayout>
      </c:layout>
      <c:lineChart>
        <c:grouping val="standard"/>
        <c:varyColors val="0"/>
        <c:ser>
          <c:idx val="1"/>
          <c:order val="0"/>
          <c:tx>
            <c:v>Spiral SSE</c:v>
          </c:tx>
          <c:spPr>
            <a:ln w="50800">
              <a:solidFill>
                <a:srgbClr val="A03232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A03232"/>
              </a:solidFill>
              <a:ln>
                <a:solidFill>
                  <a:srgbClr val="A03232"/>
                </a:solidFill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float'!$AX$4:$AX$13</c:f>
              <c:numCache>
                <c:formatCode>General</c:formatCode>
                <c:ptCount val="10"/>
                <c:pt idx="0">
                  <c:v>4.1558441558441555</c:v>
                </c:pt>
                <c:pt idx="1">
                  <c:v>4.8780487804878048</c:v>
                </c:pt>
                <c:pt idx="2">
                  <c:v>5.7657657657657655</c:v>
                </c:pt>
                <c:pt idx="3">
                  <c:v>6.2482566248256628</c:v>
                </c:pt>
                <c:pt idx="4">
                  <c:v>6.2173649058894958</c:v>
                </c:pt>
                <c:pt idx="5">
                  <c:v>5.6846780162842343</c:v>
                </c:pt>
                <c:pt idx="6">
                  <c:v>5.5351351351351354</c:v>
                </c:pt>
                <c:pt idx="7">
                  <c:v>5.3368710319340469</c:v>
                </c:pt>
                <c:pt idx="8">
                  <c:v>5.2957527959144093</c:v>
                </c:pt>
                <c:pt idx="9">
                  <c:v>5.1826401798662687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68-4444-971A-7FF905146DBD}"/>
            </c:ext>
          </c:extLst>
        </c:ser>
        <c:ser>
          <c:idx val="2"/>
          <c:order val="1"/>
          <c:tx>
            <c:v>Intel MKL interl.</c:v>
          </c:tx>
          <c:spPr>
            <a:ln w="28673">
              <a:solidFill>
                <a:srgbClr val="D6D6F5">
                  <a:lumMod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D6D6F5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float'!$AY$4:$AY$13</c:f>
              <c:numCache>
                <c:formatCode>General</c:formatCode>
                <c:ptCount val="10"/>
                <c:pt idx="0">
                  <c:v>0.57786448700000004</c:v>
                </c:pt>
                <c:pt idx="1">
                  <c:v>1.2112671749999999</c:v>
                </c:pt>
                <c:pt idx="2">
                  <c:v>1.966102102</c:v>
                </c:pt>
                <c:pt idx="3">
                  <c:v>2.9559808710000004</c:v>
                </c:pt>
                <c:pt idx="4">
                  <c:v>4.130693602</c:v>
                </c:pt>
                <c:pt idx="5">
                  <c:v>5.1479534060000001</c:v>
                </c:pt>
                <c:pt idx="6">
                  <c:v>5.0644668230000001</c:v>
                </c:pt>
                <c:pt idx="7">
                  <c:v>5.5935608439999998</c:v>
                </c:pt>
                <c:pt idx="8">
                  <c:v>5.2706169099999993</c:v>
                </c:pt>
                <c:pt idx="9">
                  <c:v>4.060841173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68-4444-971A-7FF905146DBD}"/>
            </c:ext>
          </c:extLst>
        </c:ser>
        <c:ser>
          <c:idx val="5"/>
          <c:order val="2"/>
          <c:tx>
            <c:v>Spiral C</c:v>
          </c:tx>
          <c:spPr>
            <a:ln w="28673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FFFF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float'!$BB$4:$BB$13</c:f>
              <c:numCache>
                <c:formatCode>General</c:formatCode>
                <c:ptCount val="10"/>
                <c:pt idx="0">
                  <c:v>1.7679558011049723</c:v>
                </c:pt>
                <c:pt idx="1">
                  <c:v>2</c:v>
                </c:pt>
                <c:pt idx="2">
                  <c:v>1.9374369323915237</c:v>
                </c:pt>
                <c:pt idx="3">
                  <c:v>1.9805481874447393</c:v>
                </c:pt>
                <c:pt idx="4">
                  <c:v>1.9068901303538175</c:v>
                </c:pt>
                <c:pt idx="5">
                  <c:v>1.8811234487263226</c:v>
                </c:pt>
                <c:pt idx="6">
                  <c:v>1.7653346205564941</c:v>
                </c:pt>
                <c:pt idx="7">
                  <c:v>1.7332430602572784</c:v>
                </c:pt>
                <c:pt idx="8">
                  <c:v>1.702021566142403</c:v>
                </c:pt>
                <c:pt idx="9">
                  <c:v>1.6938380152880588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68-4444-971A-7FF905146DBD}"/>
            </c:ext>
          </c:extLst>
        </c:ser>
        <c:ser>
          <c:idx val="6"/>
          <c:order val="3"/>
          <c:tx>
            <c:v>Spiral C vect</c:v>
          </c:tx>
          <c:spPr>
            <a:ln w="28673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0000">
                  <a:lumMod val="65000"/>
                  <a:lumOff val="35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float'!$BC$4:$BC$13</c:f>
              <c:numCache>
                <c:formatCode>General</c:formatCode>
                <c:ptCount val="10"/>
                <c:pt idx="0">
                  <c:v>1.807909604519774</c:v>
                </c:pt>
                <c:pt idx="1">
                  <c:v>2.6143790849673203</c:v>
                </c:pt>
                <c:pt idx="2">
                  <c:v>2.9223744292237441</c:v>
                </c:pt>
                <c:pt idx="3">
                  <c:v>3.1350594821553535</c:v>
                </c:pt>
                <c:pt idx="4">
                  <c:v>2.5246548323471401</c:v>
                </c:pt>
                <c:pt idx="5">
                  <c:v>2.655907780979827</c:v>
                </c:pt>
                <c:pt idx="6">
                  <c:v>2.7271758815382978</c:v>
                </c:pt>
                <c:pt idx="7">
                  <c:v>2.3413011847848679</c:v>
                </c:pt>
                <c:pt idx="8">
                  <c:v>2.407193370815131</c:v>
                </c:pt>
                <c:pt idx="9">
                  <c:v>2.4130477144294344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68-4444-971A-7FF905146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65664"/>
        <c:axId val="136867200"/>
      </c:lineChart>
      <c:catAx>
        <c:axId val="13686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en-US"/>
          </a:p>
        </c:txPr>
        <c:crossAx val="136867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6867200"/>
        <c:scaling>
          <c:orientation val="minMax"/>
        </c:scaling>
        <c:delete val="0"/>
        <c:axPos val="l"/>
        <c:majorGridlines>
          <c:spPr>
            <a:ln w="15875">
              <a:solidFill>
                <a:srgbClr val="FFFFFF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389">
            <a:noFill/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en-US"/>
          </a:p>
        </c:txPr>
        <c:crossAx val="136865664"/>
        <c:crosses val="autoZero"/>
        <c:crossBetween val="midCat"/>
      </c:valAx>
      <c:spPr>
        <a:solidFill>
          <a:srgbClr val="808080">
            <a:lumMod val="20000"/>
            <a:lumOff val="80000"/>
          </a:srgbClr>
        </a:solidFill>
        <a:ln w="19050">
          <a:noFill/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9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CABAC-F8AC-482D-B00F-E39BEB88A7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5490A-62EB-4973-BF97-22388B4EA9D4}">
      <dgm:prSet phldrT="[Text]" custT="1"/>
      <dgm:spPr/>
      <dgm:t>
        <a:bodyPr/>
        <a:lstStyle/>
        <a:p>
          <a:r>
            <a:rPr lang="en-US" sz="1400" dirty="0"/>
            <a:t>Pre-processing</a:t>
          </a:r>
        </a:p>
      </dgm:t>
    </dgm:pt>
    <dgm:pt modelId="{30F24778-ABC1-44C3-A26D-937806BB2C5E}" type="parTrans" cxnId="{052AB57E-B7A2-490F-A51F-54A5FB894B8A}">
      <dgm:prSet/>
      <dgm:spPr/>
      <dgm:t>
        <a:bodyPr/>
        <a:lstStyle/>
        <a:p>
          <a:endParaRPr lang="en-US"/>
        </a:p>
      </dgm:t>
    </dgm:pt>
    <dgm:pt modelId="{522D6C41-55D0-4684-8417-8B1BF9E99EA0}" type="sibTrans" cxnId="{052AB57E-B7A2-490F-A51F-54A5FB894B8A}">
      <dgm:prSet/>
      <dgm:spPr/>
      <dgm:t>
        <a:bodyPr/>
        <a:lstStyle/>
        <a:p>
          <a:endParaRPr lang="en-US"/>
        </a:p>
      </dgm:t>
    </dgm:pt>
    <dgm:pt modelId="{79E72B7F-3297-4E5B-A079-0DEE6E2C9DC6}">
      <dgm:prSet phldrT="[Text]" custT="1"/>
      <dgm:spPr/>
      <dgm:t>
        <a:bodyPr/>
        <a:lstStyle/>
        <a:p>
          <a:r>
            <a:rPr lang="en-US" sz="2000" dirty="0"/>
            <a:t>IIR notch filter</a:t>
          </a:r>
        </a:p>
      </dgm:t>
    </dgm:pt>
    <dgm:pt modelId="{76F9D4CA-C5CA-450A-BE98-0C7157655DBE}" type="parTrans" cxnId="{CEF0D7F9-3627-4758-87BF-D21329118734}">
      <dgm:prSet/>
      <dgm:spPr/>
      <dgm:t>
        <a:bodyPr/>
        <a:lstStyle/>
        <a:p>
          <a:endParaRPr lang="en-US"/>
        </a:p>
      </dgm:t>
    </dgm:pt>
    <dgm:pt modelId="{2702406B-F082-458A-A450-A07C929B079C}" type="sibTrans" cxnId="{CEF0D7F9-3627-4758-87BF-D21329118734}">
      <dgm:prSet/>
      <dgm:spPr/>
      <dgm:t>
        <a:bodyPr/>
        <a:lstStyle/>
        <a:p>
          <a:endParaRPr lang="en-US"/>
        </a:p>
      </dgm:t>
    </dgm:pt>
    <dgm:pt modelId="{7AAA2EAD-A157-419E-B8F7-562499C4771E}">
      <dgm:prSet phldrT="[Text]" custT="1"/>
      <dgm:spPr/>
      <dgm:t>
        <a:bodyPr/>
        <a:lstStyle/>
        <a:p>
          <a:r>
            <a:rPr lang="en-US" sz="1400" dirty="0"/>
            <a:t>R peak detection</a:t>
          </a:r>
        </a:p>
      </dgm:t>
    </dgm:pt>
    <dgm:pt modelId="{FDED31C9-1564-4C27-B620-4AAA195E0B15}" type="parTrans" cxnId="{55B39747-D994-4235-9890-985AF1533149}">
      <dgm:prSet/>
      <dgm:spPr/>
      <dgm:t>
        <a:bodyPr/>
        <a:lstStyle/>
        <a:p>
          <a:endParaRPr lang="en-US"/>
        </a:p>
      </dgm:t>
    </dgm:pt>
    <dgm:pt modelId="{55AF0F55-10F1-4179-B423-3EA9F35DE9C0}" type="sibTrans" cxnId="{55B39747-D994-4235-9890-985AF1533149}">
      <dgm:prSet/>
      <dgm:spPr/>
      <dgm:t>
        <a:bodyPr/>
        <a:lstStyle/>
        <a:p>
          <a:endParaRPr lang="en-US"/>
        </a:p>
      </dgm:t>
    </dgm:pt>
    <dgm:pt modelId="{4AB1B30B-E65E-4C49-B419-3DE8F7EA201B}">
      <dgm:prSet phldrT="[Text]" custT="1"/>
      <dgm:spPr/>
      <dgm:t>
        <a:bodyPr/>
        <a:lstStyle/>
        <a:p>
          <a:r>
            <a:rPr lang="en-US" sz="1400" dirty="0"/>
            <a:t>Peak classification</a:t>
          </a:r>
        </a:p>
      </dgm:t>
    </dgm:pt>
    <dgm:pt modelId="{F98D607C-E540-4F94-B87E-1F9CD722C7DA}" type="parTrans" cxnId="{3EF00833-3882-4E64-805F-CF42EF87ABBD}">
      <dgm:prSet/>
      <dgm:spPr/>
      <dgm:t>
        <a:bodyPr/>
        <a:lstStyle/>
        <a:p>
          <a:endParaRPr lang="en-US"/>
        </a:p>
      </dgm:t>
    </dgm:pt>
    <dgm:pt modelId="{48D1120E-4CD5-4EBB-B222-0A9D05B96EDF}" type="sibTrans" cxnId="{3EF00833-3882-4E64-805F-CF42EF87ABBD}">
      <dgm:prSet/>
      <dgm:spPr/>
      <dgm:t>
        <a:bodyPr/>
        <a:lstStyle/>
        <a:p>
          <a:endParaRPr lang="en-US"/>
        </a:p>
      </dgm:t>
    </dgm:pt>
    <dgm:pt modelId="{52421788-C468-460F-A7DA-070DFB129F5F}">
      <dgm:prSet phldrT="[Text]" custT="1"/>
      <dgm:spPr/>
      <dgm:t>
        <a:bodyPr/>
        <a:lstStyle/>
        <a:p>
          <a:r>
            <a:rPr lang="en-US" sz="2000" dirty="0"/>
            <a:t>Morphology-based classifier</a:t>
          </a:r>
        </a:p>
      </dgm:t>
    </dgm:pt>
    <dgm:pt modelId="{40377560-0D02-439B-9D1D-6A502B2D86F8}" type="parTrans" cxnId="{DF2341A8-8959-441F-B1BA-B04D9D25F2A9}">
      <dgm:prSet/>
      <dgm:spPr/>
      <dgm:t>
        <a:bodyPr/>
        <a:lstStyle/>
        <a:p>
          <a:endParaRPr lang="en-US"/>
        </a:p>
      </dgm:t>
    </dgm:pt>
    <dgm:pt modelId="{B732EAE8-5C49-4558-8C1D-7ABF5F598D07}" type="sibTrans" cxnId="{DF2341A8-8959-441F-B1BA-B04D9D25F2A9}">
      <dgm:prSet/>
      <dgm:spPr/>
      <dgm:t>
        <a:bodyPr/>
        <a:lstStyle/>
        <a:p>
          <a:endParaRPr lang="en-US"/>
        </a:p>
      </dgm:t>
    </dgm:pt>
    <dgm:pt modelId="{FD7E4264-D2FE-4D80-BC84-30F181E8997A}">
      <dgm:prSet phldrT="[Text]" custT="1"/>
      <dgm:spPr/>
      <dgm:t>
        <a:bodyPr/>
        <a:lstStyle/>
        <a:p>
          <a:r>
            <a:rPr lang="en-US" sz="2000" dirty="0"/>
            <a:t>Hamilton </a:t>
          </a:r>
          <a:r>
            <a:rPr lang="en-US" sz="2000" dirty="0" err="1"/>
            <a:t>segmenter</a:t>
          </a:r>
          <a:endParaRPr lang="en-US" sz="2000" dirty="0"/>
        </a:p>
      </dgm:t>
    </dgm:pt>
    <dgm:pt modelId="{26CADEF5-35FF-472D-9EE4-E784519E2777}" type="sibTrans" cxnId="{45E5E163-ECC1-4A88-B258-0B684E01645D}">
      <dgm:prSet/>
      <dgm:spPr/>
      <dgm:t>
        <a:bodyPr/>
        <a:lstStyle/>
        <a:p>
          <a:endParaRPr lang="en-US"/>
        </a:p>
      </dgm:t>
    </dgm:pt>
    <dgm:pt modelId="{64015441-0DCF-4F01-AE20-9353C5804ACB}" type="parTrans" cxnId="{45E5E163-ECC1-4A88-B258-0B684E01645D}">
      <dgm:prSet/>
      <dgm:spPr/>
      <dgm:t>
        <a:bodyPr/>
        <a:lstStyle/>
        <a:p>
          <a:endParaRPr lang="en-US"/>
        </a:p>
      </dgm:t>
    </dgm:pt>
    <dgm:pt modelId="{DDB3AD23-EC1C-4DC8-9960-C8CA85257AC5}" type="pres">
      <dgm:prSet presAssocID="{575CABAC-F8AC-482D-B00F-E39BEB88A71E}" presName="linearFlow" presStyleCnt="0">
        <dgm:presLayoutVars>
          <dgm:dir/>
          <dgm:animLvl val="lvl"/>
          <dgm:resizeHandles val="exact"/>
        </dgm:presLayoutVars>
      </dgm:prSet>
      <dgm:spPr/>
    </dgm:pt>
    <dgm:pt modelId="{4DDEBF6C-87B4-4A30-8670-8FDBB59E6EE1}" type="pres">
      <dgm:prSet presAssocID="{D815490A-62EB-4973-BF97-22388B4EA9D4}" presName="composite" presStyleCnt="0"/>
      <dgm:spPr/>
    </dgm:pt>
    <dgm:pt modelId="{FBC30DBD-1C69-4316-B2A7-B9A1FC0E8681}" type="pres">
      <dgm:prSet presAssocID="{D815490A-62EB-4973-BF97-22388B4EA9D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8EE83D9-C75B-4EA1-B962-6BE3854CCB53}" type="pres">
      <dgm:prSet presAssocID="{D815490A-62EB-4973-BF97-22388B4EA9D4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1B20322B-B8B3-4DFB-B994-4AE8BFB561F3}" type="pres">
      <dgm:prSet presAssocID="{522D6C41-55D0-4684-8417-8B1BF9E99EA0}" presName="sp" presStyleCnt="0"/>
      <dgm:spPr/>
    </dgm:pt>
    <dgm:pt modelId="{C07F9D82-9539-44BF-8FAA-88F3E2CB6B0D}" type="pres">
      <dgm:prSet presAssocID="{7AAA2EAD-A157-419E-B8F7-562499C4771E}" presName="composite" presStyleCnt="0"/>
      <dgm:spPr/>
    </dgm:pt>
    <dgm:pt modelId="{94F3A45C-C1EF-4214-8A4E-1DAE2FBAD631}" type="pres">
      <dgm:prSet presAssocID="{7AAA2EAD-A157-419E-B8F7-562499C477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58D3347-570A-4E40-8EB4-FB42FF3A520D}" type="pres">
      <dgm:prSet presAssocID="{7AAA2EAD-A157-419E-B8F7-562499C4771E}" presName="descendantText" presStyleLbl="alignAcc1" presStyleIdx="1" presStyleCnt="3">
        <dgm:presLayoutVars>
          <dgm:bulletEnabled val="1"/>
        </dgm:presLayoutVars>
      </dgm:prSet>
      <dgm:spPr/>
    </dgm:pt>
    <dgm:pt modelId="{5F3D305B-61AA-45D6-AAA0-C342045C0368}" type="pres">
      <dgm:prSet presAssocID="{55AF0F55-10F1-4179-B423-3EA9F35DE9C0}" presName="sp" presStyleCnt="0"/>
      <dgm:spPr/>
    </dgm:pt>
    <dgm:pt modelId="{A5D0F86A-778F-454B-9F48-ADB445E8CF82}" type="pres">
      <dgm:prSet presAssocID="{4AB1B30B-E65E-4C49-B419-3DE8F7EA201B}" presName="composite" presStyleCnt="0"/>
      <dgm:spPr/>
    </dgm:pt>
    <dgm:pt modelId="{9F8A1D3A-E09F-4721-9EB4-0FCF949BB388}" type="pres">
      <dgm:prSet presAssocID="{4AB1B30B-E65E-4C49-B419-3DE8F7EA20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A6BC7EA-0F94-4645-A138-8CF1634077A5}" type="pres">
      <dgm:prSet presAssocID="{4AB1B30B-E65E-4C49-B419-3DE8F7EA201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7099506-04FA-4AFB-99A8-F8B07817EEC8}" type="presOf" srcId="{79E72B7F-3297-4E5B-A079-0DEE6E2C9DC6}" destId="{98EE83D9-C75B-4EA1-B962-6BE3854CCB53}" srcOrd="0" destOrd="0" presId="urn:microsoft.com/office/officeart/2005/8/layout/chevron2"/>
    <dgm:cxn modelId="{8AE91323-2038-4678-9B44-1A3EAADE7DF9}" type="presOf" srcId="{7AAA2EAD-A157-419E-B8F7-562499C4771E}" destId="{94F3A45C-C1EF-4214-8A4E-1DAE2FBAD631}" srcOrd="0" destOrd="0" presId="urn:microsoft.com/office/officeart/2005/8/layout/chevron2"/>
    <dgm:cxn modelId="{3EF00833-3882-4E64-805F-CF42EF87ABBD}" srcId="{575CABAC-F8AC-482D-B00F-E39BEB88A71E}" destId="{4AB1B30B-E65E-4C49-B419-3DE8F7EA201B}" srcOrd="2" destOrd="0" parTransId="{F98D607C-E540-4F94-B87E-1F9CD722C7DA}" sibTransId="{48D1120E-4CD5-4EBB-B222-0A9D05B96EDF}"/>
    <dgm:cxn modelId="{8DAFA837-BB8A-491E-9CBE-DDF7F35B41A5}" type="presOf" srcId="{4AB1B30B-E65E-4C49-B419-3DE8F7EA201B}" destId="{9F8A1D3A-E09F-4721-9EB4-0FCF949BB388}" srcOrd="0" destOrd="0" presId="urn:microsoft.com/office/officeart/2005/8/layout/chevron2"/>
    <dgm:cxn modelId="{45E5E163-ECC1-4A88-B258-0B684E01645D}" srcId="{7AAA2EAD-A157-419E-B8F7-562499C4771E}" destId="{FD7E4264-D2FE-4D80-BC84-30F181E8997A}" srcOrd="0" destOrd="0" parTransId="{64015441-0DCF-4F01-AE20-9353C5804ACB}" sibTransId="{26CADEF5-35FF-472D-9EE4-E784519E2777}"/>
    <dgm:cxn modelId="{55B39747-D994-4235-9890-985AF1533149}" srcId="{575CABAC-F8AC-482D-B00F-E39BEB88A71E}" destId="{7AAA2EAD-A157-419E-B8F7-562499C4771E}" srcOrd="1" destOrd="0" parTransId="{FDED31C9-1564-4C27-B620-4AAA195E0B15}" sibTransId="{55AF0F55-10F1-4179-B423-3EA9F35DE9C0}"/>
    <dgm:cxn modelId="{052AB57E-B7A2-490F-A51F-54A5FB894B8A}" srcId="{575CABAC-F8AC-482D-B00F-E39BEB88A71E}" destId="{D815490A-62EB-4973-BF97-22388B4EA9D4}" srcOrd="0" destOrd="0" parTransId="{30F24778-ABC1-44C3-A26D-937806BB2C5E}" sibTransId="{522D6C41-55D0-4684-8417-8B1BF9E99EA0}"/>
    <dgm:cxn modelId="{C5E3EE9E-AC01-46FD-BD8E-CAB888615F79}" type="presOf" srcId="{FD7E4264-D2FE-4D80-BC84-30F181E8997A}" destId="{F58D3347-570A-4E40-8EB4-FB42FF3A520D}" srcOrd="0" destOrd="0" presId="urn:microsoft.com/office/officeart/2005/8/layout/chevron2"/>
    <dgm:cxn modelId="{7CB0BEA5-4D3F-42A1-B87E-C64DDDA013AE}" type="presOf" srcId="{D815490A-62EB-4973-BF97-22388B4EA9D4}" destId="{FBC30DBD-1C69-4316-B2A7-B9A1FC0E8681}" srcOrd="0" destOrd="0" presId="urn:microsoft.com/office/officeart/2005/8/layout/chevron2"/>
    <dgm:cxn modelId="{DF2341A8-8959-441F-B1BA-B04D9D25F2A9}" srcId="{4AB1B30B-E65E-4C49-B419-3DE8F7EA201B}" destId="{52421788-C468-460F-A7DA-070DFB129F5F}" srcOrd="0" destOrd="0" parTransId="{40377560-0D02-439B-9D1D-6A502B2D86F8}" sibTransId="{B732EAE8-5C49-4558-8C1D-7ABF5F598D07}"/>
    <dgm:cxn modelId="{47C3E4B5-B971-4E22-8F03-8A03E7EF8894}" type="presOf" srcId="{575CABAC-F8AC-482D-B00F-E39BEB88A71E}" destId="{DDB3AD23-EC1C-4DC8-9960-C8CA85257AC5}" srcOrd="0" destOrd="0" presId="urn:microsoft.com/office/officeart/2005/8/layout/chevron2"/>
    <dgm:cxn modelId="{55D870BD-B240-4680-8B34-670F5A40529D}" type="presOf" srcId="{52421788-C468-460F-A7DA-070DFB129F5F}" destId="{0A6BC7EA-0F94-4645-A138-8CF1634077A5}" srcOrd="0" destOrd="0" presId="urn:microsoft.com/office/officeart/2005/8/layout/chevron2"/>
    <dgm:cxn modelId="{CEF0D7F9-3627-4758-87BF-D21329118734}" srcId="{D815490A-62EB-4973-BF97-22388B4EA9D4}" destId="{79E72B7F-3297-4E5B-A079-0DEE6E2C9DC6}" srcOrd="0" destOrd="0" parTransId="{76F9D4CA-C5CA-450A-BE98-0C7157655DBE}" sibTransId="{2702406B-F082-458A-A450-A07C929B079C}"/>
    <dgm:cxn modelId="{08B964A4-7F06-45C7-B61C-C7DE6CA82194}" type="presParOf" srcId="{DDB3AD23-EC1C-4DC8-9960-C8CA85257AC5}" destId="{4DDEBF6C-87B4-4A30-8670-8FDBB59E6EE1}" srcOrd="0" destOrd="0" presId="urn:microsoft.com/office/officeart/2005/8/layout/chevron2"/>
    <dgm:cxn modelId="{EF2CB112-275C-4D91-A474-20114CC5CE9F}" type="presParOf" srcId="{4DDEBF6C-87B4-4A30-8670-8FDBB59E6EE1}" destId="{FBC30DBD-1C69-4316-B2A7-B9A1FC0E8681}" srcOrd="0" destOrd="0" presId="urn:microsoft.com/office/officeart/2005/8/layout/chevron2"/>
    <dgm:cxn modelId="{41689058-FB3E-48F9-B042-1CEA46B15C04}" type="presParOf" srcId="{4DDEBF6C-87B4-4A30-8670-8FDBB59E6EE1}" destId="{98EE83D9-C75B-4EA1-B962-6BE3854CCB53}" srcOrd="1" destOrd="0" presId="urn:microsoft.com/office/officeart/2005/8/layout/chevron2"/>
    <dgm:cxn modelId="{C23910F2-0FA9-4D65-B708-42F6A6E7C4F5}" type="presParOf" srcId="{DDB3AD23-EC1C-4DC8-9960-C8CA85257AC5}" destId="{1B20322B-B8B3-4DFB-B994-4AE8BFB561F3}" srcOrd="1" destOrd="0" presId="urn:microsoft.com/office/officeart/2005/8/layout/chevron2"/>
    <dgm:cxn modelId="{A0D3F03D-0D07-4A59-9D26-DAE142C9CDB1}" type="presParOf" srcId="{DDB3AD23-EC1C-4DC8-9960-C8CA85257AC5}" destId="{C07F9D82-9539-44BF-8FAA-88F3E2CB6B0D}" srcOrd="2" destOrd="0" presId="urn:microsoft.com/office/officeart/2005/8/layout/chevron2"/>
    <dgm:cxn modelId="{442129A9-D2DB-4DD3-AC6C-929D2CF40D55}" type="presParOf" srcId="{C07F9D82-9539-44BF-8FAA-88F3E2CB6B0D}" destId="{94F3A45C-C1EF-4214-8A4E-1DAE2FBAD631}" srcOrd="0" destOrd="0" presId="urn:microsoft.com/office/officeart/2005/8/layout/chevron2"/>
    <dgm:cxn modelId="{FABA431F-2C84-4B72-8E4E-D705D4E8ABBD}" type="presParOf" srcId="{C07F9D82-9539-44BF-8FAA-88F3E2CB6B0D}" destId="{F58D3347-570A-4E40-8EB4-FB42FF3A520D}" srcOrd="1" destOrd="0" presId="urn:microsoft.com/office/officeart/2005/8/layout/chevron2"/>
    <dgm:cxn modelId="{7B9D4686-391C-445D-95F2-3F9C110C4EDD}" type="presParOf" srcId="{DDB3AD23-EC1C-4DC8-9960-C8CA85257AC5}" destId="{5F3D305B-61AA-45D6-AAA0-C342045C0368}" srcOrd="3" destOrd="0" presId="urn:microsoft.com/office/officeart/2005/8/layout/chevron2"/>
    <dgm:cxn modelId="{57B38D9B-5CA9-4DDC-BB5D-0E81B8D9B53E}" type="presParOf" srcId="{DDB3AD23-EC1C-4DC8-9960-C8CA85257AC5}" destId="{A5D0F86A-778F-454B-9F48-ADB445E8CF82}" srcOrd="4" destOrd="0" presId="urn:microsoft.com/office/officeart/2005/8/layout/chevron2"/>
    <dgm:cxn modelId="{48788E83-10BD-4580-A9E4-7BA6BD5810DC}" type="presParOf" srcId="{A5D0F86A-778F-454B-9F48-ADB445E8CF82}" destId="{9F8A1D3A-E09F-4721-9EB4-0FCF949BB388}" srcOrd="0" destOrd="0" presId="urn:microsoft.com/office/officeart/2005/8/layout/chevron2"/>
    <dgm:cxn modelId="{96632679-E152-41EC-BFEE-99AD70630BCD}" type="presParOf" srcId="{A5D0F86A-778F-454B-9F48-ADB445E8CF82}" destId="{0A6BC7EA-0F94-4645-A138-8CF1634077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10F31-AA2E-494A-BEDD-4D764A957D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3C21D6A-DFD6-4ED9-B98A-B0CEA3F5E1BD}">
      <dgm:prSet phldrT="[Text]"/>
      <dgm:spPr/>
      <dgm:t>
        <a:bodyPr/>
        <a:lstStyle/>
        <a:p>
          <a:r>
            <a:rPr lang="en-US" dirty="0"/>
            <a:t>Low-pass Filter</a:t>
          </a:r>
        </a:p>
      </dgm:t>
    </dgm:pt>
    <dgm:pt modelId="{57CDF9A6-D489-4D98-8D5B-D261265363EA}" type="parTrans" cxnId="{5AD70CAC-FAEF-42B5-9656-29EA85CE1649}">
      <dgm:prSet/>
      <dgm:spPr/>
      <dgm:t>
        <a:bodyPr/>
        <a:lstStyle/>
        <a:p>
          <a:endParaRPr lang="en-US"/>
        </a:p>
      </dgm:t>
    </dgm:pt>
    <dgm:pt modelId="{8EF9516E-7BFF-4C8F-BEBD-A8DED1A16F00}" type="sibTrans" cxnId="{5AD70CAC-FAEF-42B5-9656-29EA85CE1649}">
      <dgm:prSet/>
      <dgm:spPr/>
      <dgm:t>
        <a:bodyPr/>
        <a:lstStyle/>
        <a:p>
          <a:endParaRPr lang="en-US"/>
        </a:p>
      </dgm:t>
    </dgm:pt>
    <dgm:pt modelId="{41EB2738-0D4D-4A0F-84DA-40EADB325DB5}">
      <dgm:prSet phldrT="[Text]"/>
      <dgm:spPr/>
      <dgm:t>
        <a:bodyPr/>
        <a:lstStyle/>
        <a:p>
          <a:r>
            <a:rPr lang="en-US" dirty="0"/>
            <a:t>High-pass Filter</a:t>
          </a:r>
        </a:p>
      </dgm:t>
    </dgm:pt>
    <dgm:pt modelId="{D1916B3F-2942-48ED-B71C-9EC0F69A11B4}" type="parTrans" cxnId="{06E32E46-89A3-4FBF-A9D8-BFFF2CF52340}">
      <dgm:prSet/>
      <dgm:spPr/>
      <dgm:t>
        <a:bodyPr/>
        <a:lstStyle/>
        <a:p>
          <a:endParaRPr lang="en-US"/>
        </a:p>
      </dgm:t>
    </dgm:pt>
    <dgm:pt modelId="{AB0B6696-B378-4606-ACE6-8A5142949D3B}" type="sibTrans" cxnId="{06E32E46-89A3-4FBF-A9D8-BFFF2CF52340}">
      <dgm:prSet/>
      <dgm:spPr/>
      <dgm:t>
        <a:bodyPr/>
        <a:lstStyle/>
        <a:p>
          <a:endParaRPr lang="en-US"/>
        </a:p>
      </dgm:t>
    </dgm:pt>
    <dgm:pt modelId="{D1FD7BDC-EC5F-4E61-98FC-A74934A03899}">
      <dgm:prSet phldrT="[Text]"/>
      <dgm:spPr/>
      <dgm:t>
        <a:bodyPr/>
        <a:lstStyle/>
        <a:p>
          <a:r>
            <a:rPr lang="en-US" dirty="0"/>
            <a:t>Moving Average</a:t>
          </a:r>
        </a:p>
      </dgm:t>
    </dgm:pt>
    <dgm:pt modelId="{D0BBC9DB-F8A8-4384-A853-B7EBA14A3B6F}" type="parTrans" cxnId="{A523D0D9-9E4F-412D-AFC1-FAC974F747FA}">
      <dgm:prSet/>
      <dgm:spPr/>
      <dgm:t>
        <a:bodyPr/>
        <a:lstStyle/>
        <a:p>
          <a:endParaRPr lang="en-US"/>
        </a:p>
      </dgm:t>
    </dgm:pt>
    <dgm:pt modelId="{F83352EA-F290-4BC5-8F2C-EAB063362BF6}" type="sibTrans" cxnId="{A523D0D9-9E4F-412D-AFC1-FAC974F747FA}">
      <dgm:prSet/>
      <dgm:spPr/>
      <dgm:t>
        <a:bodyPr/>
        <a:lstStyle/>
        <a:p>
          <a:endParaRPr lang="en-US"/>
        </a:p>
      </dgm:t>
    </dgm:pt>
    <dgm:pt modelId="{05D6C5BD-1FEF-477D-BAB6-1E7F75A355BB}">
      <dgm:prSet phldrT="[Text]"/>
      <dgm:spPr/>
      <dgm:t>
        <a:bodyPr/>
        <a:lstStyle/>
        <a:p>
          <a:r>
            <a:rPr lang="en-US" dirty="0"/>
            <a:t>|d[]/dt|</a:t>
          </a:r>
        </a:p>
      </dgm:t>
    </dgm:pt>
    <dgm:pt modelId="{CE1EA67F-7FA9-4DCD-96BD-F5D78E4BBDBB}" type="parTrans" cxnId="{E2DC2A70-8C16-4B71-B05D-AA31296BFAD6}">
      <dgm:prSet/>
      <dgm:spPr/>
      <dgm:t>
        <a:bodyPr/>
        <a:lstStyle/>
        <a:p>
          <a:endParaRPr lang="en-US"/>
        </a:p>
      </dgm:t>
    </dgm:pt>
    <dgm:pt modelId="{E7F9BD85-0CAB-4033-9B3E-E8BD286BDB07}" type="sibTrans" cxnId="{E2DC2A70-8C16-4B71-B05D-AA31296BFAD6}">
      <dgm:prSet/>
      <dgm:spPr/>
      <dgm:t>
        <a:bodyPr/>
        <a:lstStyle/>
        <a:p>
          <a:endParaRPr lang="en-US"/>
        </a:p>
      </dgm:t>
    </dgm:pt>
    <dgm:pt modelId="{A258A37A-ED2C-4159-8B15-44C913AB8420}">
      <dgm:prSet phldrT="[Text]"/>
      <dgm:spPr/>
      <dgm:t>
        <a:bodyPr/>
        <a:lstStyle/>
        <a:p>
          <a:r>
            <a:rPr lang="en-US" dirty="0"/>
            <a:t>Peak Detection</a:t>
          </a:r>
        </a:p>
      </dgm:t>
    </dgm:pt>
    <dgm:pt modelId="{800C28DA-3C95-4DEC-A041-1A4790F37E5C}" type="parTrans" cxnId="{1CE14812-00C2-49BB-A65C-E595713DD66A}">
      <dgm:prSet/>
      <dgm:spPr/>
      <dgm:t>
        <a:bodyPr/>
        <a:lstStyle/>
        <a:p>
          <a:endParaRPr lang="en-US"/>
        </a:p>
      </dgm:t>
    </dgm:pt>
    <dgm:pt modelId="{F2BC933A-477D-4E9E-B90C-383610FB835C}" type="sibTrans" cxnId="{1CE14812-00C2-49BB-A65C-E595713DD66A}">
      <dgm:prSet/>
      <dgm:spPr/>
      <dgm:t>
        <a:bodyPr/>
        <a:lstStyle/>
        <a:p>
          <a:endParaRPr lang="en-US"/>
        </a:p>
      </dgm:t>
    </dgm:pt>
    <dgm:pt modelId="{ACA4304C-EE25-488B-BEC5-A6A0E5619CE2}">
      <dgm:prSet phldrT="[Text]"/>
      <dgm:spPr/>
      <dgm:t>
        <a:bodyPr/>
        <a:lstStyle/>
        <a:p>
          <a:r>
            <a:rPr lang="en-US" dirty="0"/>
            <a:t>Detection Rules</a:t>
          </a:r>
        </a:p>
      </dgm:t>
    </dgm:pt>
    <dgm:pt modelId="{F2B0C704-2AFB-405D-A1D1-60C1E2C3AB62}" type="parTrans" cxnId="{A7E38D4F-74DA-4E5C-80D1-3EA80BF672BC}">
      <dgm:prSet/>
      <dgm:spPr/>
      <dgm:t>
        <a:bodyPr/>
        <a:lstStyle/>
        <a:p>
          <a:endParaRPr lang="en-US"/>
        </a:p>
      </dgm:t>
    </dgm:pt>
    <dgm:pt modelId="{4FBC7E39-F1BB-472F-BF03-7D826B7664B2}" type="sibTrans" cxnId="{A7E38D4F-74DA-4E5C-80D1-3EA80BF672BC}">
      <dgm:prSet/>
      <dgm:spPr/>
      <dgm:t>
        <a:bodyPr/>
        <a:lstStyle/>
        <a:p>
          <a:endParaRPr lang="en-US"/>
        </a:p>
      </dgm:t>
    </dgm:pt>
    <dgm:pt modelId="{B8F80532-2B8F-4D9C-8462-FE277CD44E59}" type="pres">
      <dgm:prSet presAssocID="{1F610F31-AA2E-494A-BEDD-4D764A957D09}" presName="Name0" presStyleCnt="0">
        <dgm:presLayoutVars>
          <dgm:dir/>
          <dgm:resizeHandles val="exact"/>
        </dgm:presLayoutVars>
      </dgm:prSet>
      <dgm:spPr/>
    </dgm:pt>
    <dgm:pt modelId="{F33966EA-8C8D-4E08-88A3-65358D58F77D}" type="pres">
      <dgm:prSet presAssocID="{43C21D6A-DFD6-4ED9-B98A-B0CEA3F5E1BD}" presName="node" presStyleLbl="node1" presStyleIdx="0" presStyleCnt="6">
        <dgm:presLayoutVars>
          <dgm:bulletEnabled val="1"/>
        </dgm:presLayoutVars>
      </dgm:prSet>
      <dgm:spPr/>
    </dgm:pt>
    <dgm:pt modelId="{300A52D9-9959-4466-ACFC-E588EEB1258A}" type="pres">
      <dgm:prSet presAssocID="{8EF9516E-7BFF-4C8F-BEBD-A8DED1A16F00}" presName="sibTrans" presStyleLbl="sibTrans2D1" presStyleIdx="0" presStyleCnt="5"/>
      <dgm:spPr/>
    </dgm:pt>
    <dgm:pt modelId="{8A7F6A4D-5DCD-4968-80B0-AC69FA1DB006}" type="pres">
      <dgm:prSet presAssocID="{8EF9516E-7BFF-4C8F-BEBD-A8DED1A16F00}" presName="connectorText" presStyleLbl="sibTrans2D1" presStyleIdx="0" presStyleCnt="5"/>
      <dgm:spPr/>
    </dgm:pt>
    <dgm:pt modelId="{66EE0F0D-9C8E-4FEF-9D08-A6362ED19063}" type="pres">
      <dgm:prSet presAssocID="{41EB2738-0D4D-4A0F-84DA-40EADB325DB5}" presName="node" presStyleLbl="node1" presStyleIdx="1" presStyleCnt="6">
        <dgm:presLayoutVars>
          <dgm:bulletEnabled val="1"/>
        </dgm:presLayoutVars>
      </dgm:prSet>
      <dgm:spPr/>
    </dgm:pt>
    <dgm:pt modelId="{FBCA3378-BBCA-4299-B71B-B6FB01F99028}" type="pres">
      <dgm:prSet presAssocID="{AB0B6696-B378-4606-ACE6-8A5142949D3B}" presName="sibTrans" presStyleLbl="sibTrans2D1" presStyleIdx="1" presStyleCnt="5"/>
      <dgm:spPr/>
    </dgm:pt>
    <dgm:pt modelId="{E6BE6CED-4D33-4B53-988D-8913FB993B1C}" type="pres">
      <dgm:prSet presAssocID="{AB0B6696-B378-4606-ACE6-8A5142949D3B}" presName="connectorText" presStyleLbl="sibTrans2D1" presStyleIdx="1" presStyleCnt="5"/>
      <dgm:spPr/>
    </dgm:pt>
    <dgm:pt modelId="{8D225B3A-F653-48A0-9D03-89B72AEDF18B}" type="pres">
      <dgm:prSet presAssocID="{05D6C5BD-1FEF-477D-BAB6-1E7F75A355BB}" presName="node" presStyleLbl="node1" presStyleIdx="2" presStyleCnt="6">
        <dgm:presLayoutVars>
          <dgm:bulletEnabled val="1"/>
        </dgm:presLayoutVars>
      </dgm:prSet>
      <dgm:spPr/>
    </dgm:pt>
    <dgm:pt modelId="{AC2A4B4B-22E2-4D24-BD5D-303C4535F84D}" type="pres">
      <dgm:prSet presAssocID="{E7F9BD85-0CAB-4033-9B3E-E8BD286BDB07}" presName="sibTrans" presStyleLbl="sibTrans2D1" presStyleIdx="2" presStyleCnt="5"/>
      <dgm:spPr/>
    </dgm:pt>
    <dgm:pt modelId="{5DCF04D2-775C-48E4-A1C9-3AE04570B45A}" type="pres">
      <dgm:prSet presAssocID="{E7F9BD85-0CAB-4033-9B3E-E8BD286BDB07}" presName="connectorText" presStyleLbl="sibTrans2D1" presStyleIdx="2" presStyleCnt="5"/>
      <dgm:spPr/>
    </dgm:pt>
    <dgm:pt modelId="{494B8870-D641-4B14-9A46-F8DCEA355FE9}" type="pres">
      <dgm:prSet presAssocID="{D1FD7BDC-EC5F-4E61-98FC-A74934A03899}" presName="node" presStyleLbl="node1" presStyleIdx="3" presStyleCnt="6">
        <dgm:presLayoutVars>
          <dgm:bulletEnabled val="1"/>
        </dgm:presLayoutVars>
      </dgm:prSet>
      <dgm:spPr/>
    </dgm:pt>
    <dgm:pt modelId="{AF449E04-1A52-4AF8-8C94-BB3B26FB91E9}" type="pres">
      <dgm:prSet presAssocID="{F83352EA-F290-4BC5-8F2C-EAB063362BF6}" presName="sibTrans" presStyleLbl="sibTrans2D1" presStyleIdx="3" presStyleCnt="5"/>
      <dgm:spPr/>
    </dgm:pt>
    <dgm:pt modelId="{1E383F52-1632-4F9E-85DB-9EADFD9E78EC}" type="pres">
      <dgm:prSet presAssocID="{F83352EA-F290-4BC5-8F2C-EAB063362BF6}" presName="connectorText" presStyleLbl="sibTrans2D1" presStyleIdx="3" presStyleCnt="5"/>
      <dgm:spPr/>
    </dgm:pt>
    <dgm:pt modelId="{3933BCD8-8A38-46A1-B46F-FA49B0677A60}" type="pres">
      <dgm:prSet presAssocID="{A258A37A-ED2C-4159-8B15-44C913AB8420}" presName="node" presStyleLbl="node1" presStyleIdx="4" presStyleCnt="6">
        <dgm:presLayoutVars>
          <dgm:bulletEnabled val="1"/>
        </dgm:presLayoutVars>
      </dgm:prSet>
      <dgm:spPr/>
    </dgm:pt>
    <dgm:pt modelId="{C91C9748-18F6-43BE-B6F2-821F9F34DE10}" type="pres">
      <dgm:prSet presAssocID="{F2BC933A-477D-4E9E-B90C-383610FB835C}" presName="sibTrans" presStyleLbl="sibTrans2D1" presStyleIdx="4" presStyleCnt="5"/>
      <dgm:spPr/>
    </dgm:pt>
    <dgm:pt modelId="{CBD2D29F-B4D5-4D66-9272-63F615F7F5DD}" type="pres">
      <dgm:prSet presAssocID="{F2BC933A-477D-4E9E-B90C-383610FB835C}" presName="connectorText" presStyleLbl="sibTrans2D1" presStyleIdx="4" presStyleCnt="5"/>
      <dgm:spPr/>
    </dgm:pt>
    <dgm:pt modelId="{90CC444C-ECD3-4B87-BEBA-03984A66F6C2}" type="pres">
      <dgm:prSet presAssocID="{ACA4304C-EE25-488B-BEC5-A6A0E5619CE2}" presName="node" presStyleLbl="node1" presStyleIdx="5" presStyleCnt="6">
        <dgm:presLayoutVars>
          <dgm:bulletEnabled val="1"/>
        </dgm:presLayoutVars>
      </dgm:prSet>
      <dgm:spPr/>
    </dgm:pt>
  </dgm:ptLst>
  <dgm:cxnLst>
    <dgm:cxn modelId="{C152CC06-B88E-4F2E-9207-E87F9C7E9DCA}" type="presOf" srcId="{ACA4304C-EE25-488B-BEC5-A6A0E5619CE2}" destId="{90CC444C-ECD3-4B87-BEBA-03984A66F6C2}" srcOrd="0" destOrd="0" presId="urn:microsoft.com/office/officeart/2005/8/layout/process1"/>
    <dgm:cxn modelId="{EE83C80B-CAFA-4744-8CA3-9F6BC189664B}" type="presOf" srcId="{1F610F31-AA2E-494A-BEDD-4D764A957D09}" destId="{B8F80532-2B8F-4D9C-8462-FE277CD44E59}" srcOrd="0" destOrd="0" presId="urn:microsoft.com/office/officeart/2005/8/layout/process1"/>
    <dgm:cxn modelId="{1CE14812-00C2-49BB-A65C-E595713DD66A}" srcId="{1F610F31-AA2E-494A-BEDD-4D764A957D09}" destId="{A258A37A-ED2C-4159-8B15-44C913AB8420}" srcOrd="4" destOrd="0" parTransId="{800C28DA-3C95-4DEC-A041-1A4790F37E5C}" sibTransId="{F2BC933A-477D-4E9E-B90C-383610FB835C}"/>
    <dgm:cxn modelId="{30FE7912-F813-4DF9-8431-EC8A722E87BD}" type="presOf" srcId="{8EF9516E-7BFF-4C8F-BEBD-A8DED1A16F00}" destId="{8A7F6A4D-5DCD-4968-80B0-AC69FA1DB006}" srcOrd="1" destOrd="0" presId="urn:microsoft.com/office/officeart/2005/8/layout/process1"/>
    <dgm:cxn modelId="{B5144615-376A-4D4D-BD9A-BFA87B433445}" type="presOf" srcId="{D1FD7BDC-EC5F-4E61-98FC-A74934A03899}" destId="{494B8870-D641-4B14-9A46-F8DCEA355FE9}" srcOrd="0" destOrd="0" presId="urn:microsoft.com/office/officeart/2005/8/layout/process1"/>
    <dgm:cxn modelId="{BB56A523-4F0F-4F45-8F3C-6304C49A3953}" type="presOf" srcId="{AB0B6696-B378-4606-ACE6-8A5142949D3B}" destId="{E6BE6CED-4D33-4B53-988D-8913FB993B1C}" srcOrd="1" destOrd="0" presId="urn:microsoft.com/office/officeart/2005/8/layout/process1"/>
    <dgm:cxn modelId="{E0B67B63-37F9-408B-8E6B-CE0F2E348ACC}" type="presOf" srcId="{F83352EA-F290-4BC5-8F2C-EAB063362BF6}" destId="{1E383F52-1632-4F9E-85DB-9EADFD9E78EC}" srcOrd="1" destOrd="0" presId="urn:microsoft.com/office/officeart/2005/8/layout/process1"/>
    <dgm:cxn modelId="{06E32E46-89A3-4FBF-A9D8-BFFF2CF52340}" srcId="{1F610F31-AA2E-494A-BEDD-4D764A957D09}" destId="{41EB2738-0D4D-4A0F-84DA-40EADB325DB5}" srcOrd="1" destOrd="0" parTransId="{D1916B3F-2942-48ED-B71C-9EC0F69A11B4}" sibTransId="{AB0B6696-B378-4606-ACE6-8A5142949D3B}"/>
    <dgm:cxn modelId="{A7E38D4F-74DA-4E5C-80D1-3EA80BF672BC}" srcId="{1F610F31-AA2E-494A-BEDD-4D764A957D09}" destId="{ACA4304C-EE25-488B-BEC5-A6A0E5619CE2}" srcOrd="5" destOrd="0" parTransId="{F2B0C704-2AFB-405D-A1D1-60C1E2C3AB62}" sibTransId="{4FBC7E39-F1BB-472F-BF03-7D826B7664B2}"/>
    <dgm:cxn modelId="{E2DC2A70-8C16-4B71-B05D-AA31296BFAD6}" srcId="{1F610F31-AA2E-494A-BEDD-4D764A957D09}" destId="{05D6C5BD-1FEF-477D-BAB6-1E7F75A355BB}" srcOrd="2" destOrd="0" parTransId="{CE1EA67F-7FA9-4DCD-96BD-F5D78E4BBDBB}" sibTransId="{E7F9BD85-0CAB-4033-9B3E-E8BD286BDB07}"/>
    <dgm:cxn modelId="{BD75BF52-18EF-45DE-953B-6BC98535C8D3}" type="presOf" srcId="{E7F9BD85-0CAB-4033-9B3E-E8BD286BDB07}" destId="{5DCF04D2-775C-48E4-A1C9-3AE04570B45A}" srcOrd="1" destOrd="0" presId="urn:microsoft.com/office/officeart/2005/8/layout/process1"/>
    <dgm:cxn modelId="{EFD60678-BD50-4F4E-9DD3-2E833D4050E1}" type="presOf" srcId="{A258A37A-ED2C-4159-8B15-44C913AB8420}" destId="{3933BCD8-8A38-46A1-B46F-FA49B0677A60}" srcOrd="0" destOrd="0" presId="urn:microsoft.com/office/officeart/2005/8/layout/process1"/>
    <dgm:cxn modelId="{08859490-F1AD-4933-8B8B-D5DBDFD5263C}" type="presOf" srcId="{F83352EA-F290-4BC5-8F2C-EAB063362BF6}" destId="{AF449E04-1A52-4AF8-8C94-BB3B26FB91E9}" srcOrd="0" destOrd="0" presId="urn:microsoft.com/office/officeart/2005/8/layout/process1"/>
    <dgm:cxn modelId="{5AD70CAC-FAEF-42B5-9656-29EA85CE1649}" srcId="{1F610F31-AA2E-494A-BEDD-4D764A957D09}" destId="{43C21D6A-DFD6-4ED9-B98A-B0CEA3F5E1BD}" srcOrd="0" destOrd="0" parTransId="{57CDF9A6-D489-4D98-8D5B-D261265363EA}" sibTransId="{8EF9516E-7BFF-4C8F-BEBD-A8DED1A16F00}"/>
    <dgm:cxn modelId="{097711AE-172B-47D7-9727-543EE585B5D9}" type="presOf" srcId="{F2BC933A-477D-4E9E-B90C-383610FB835C}" destId="{C91C9748-18F6-43BE-B6F2-821F9F34DE10}" srcOrd="0" destOrd="0" presId="urn:microsoft.com/office/officeart/2005/8/layout/process1"/>
    <dgm:cxn modelId="{103595BE-5954-4250-B6CA-0A18E8CF60A8}" type="presOf" srcId="{05D6C5BD-1FEF-477D-BAB6-1E7F75A355BB}" destId="{8D225B3A-F653-48A0-9D03-89B72AEDF18B}" srcOrd="0" destOrd="0" presId="urn:microsoft.com/office/officeart/2005/8/layout/process1"/>
    <dgm:cxn modelId="{ED55DEC7-86A0-460A-A5A9-B77F7291E698}" type="presOf" srcId="{AB0B6696-B378-4606-ACE6-8A5142949D3B}" destId="{FBCA3378-BBCA-4299-B71B-B6FB01F99028}" srcOrd="0" destOrd="0" presId="urn:microsoft.com/office/officeart/2005/8/layout/process1"/>
    <dgm:cxn modelId="{C8A696D3-905E-48E0-AD7C-6DA73FC3C421}" type="presOf" srcId="{43C21D6A-DFD6-4ED9-B98A-B0CEA3F5E1BD}" destId="{F33966EA-8C8D-4E08-88A3-65358D58F77D}" srcOrd="0" destOrd="0" presId="urn:microsoft.com/office/officeart/2005/8/layout/process1"/>
    <dgm:cxn modelId="{EB414ED9-31E5-44D2-9090-537C7D87998C}" type="presOf" srcId="{F2BC933A-477D-4E9E-B90C-383610FB835C}" destId="{CBD2D29F-B4D5-4D66-9272-63F615F7F5DD}" srcOrd="1" destOrd="0" presId="urn:microsoft.com/office/officeart/2005/8/layout/process1"/>
    <dgm:cxn modelId="{A523D0D9-9E4F-412D-AFC1-FAC974F747FA}" srcId="{1F610F31-AA2E-494A-BEDD-4D764A957D09}" destId="{D1FD7BDC-EC5F-4E61-98FC-A74934A03899}" srcOrd="3" destOrd="0" parTransId="{D0BBC9DB-F8A8-4384-A853-B7EBA14A3B6F}" sibTransId="{F83352EA-F290-4BC5-8F2C-EAB063362BF6}"/>
    <dgm:cxn modelId="{4D4350DE-C258-4E02-A935-22195A54A2AA}" type="presOf" srcId="{41EB2738-0D4D-4A0F-84DA-40EADB325DB5}" destId="{66EE0F0D-9C8E-4FEF-9D08-A6362ED19063}" srcOrd="0" destOrd="0" presId="urn:microsoft.com/office/officeart/2005/8/layout/process1"/>
    <dgm:cxn modelId="{82C57CF5-3664-4EE5-8766-EC5403634A7C}" type="presOf" srcId="{E7F9BD85-0CAB-4033-9B3E-E8BD286BDB07}" destId="{AC2A4B4B-22E2-4D24-BD5D-303C4535F84D}" srcOrd="0" destOrd="0" presId="urn:microsoft.com/office/officeart/2005/8/layout/process1"/>
    <dgm:cxn modelId="{BA1EB0F6-1AEB-468D-B3C6-B0FCD83309A7}" type="presOf" srcId="{8EF9516E-7BFF-4C8F-BEBD-A8DED1A16F00}" destId="{300A52D9-9959-4466-ACFC-E588EEB1258A}" srcOrd="0" destOrd="0" presId="urn:microsoft.com/office/officeart/2005/8/layout/process1"/>
    <dgm:cxn modelId="{65A2E538-6638-4F1E-9AD4-F7CF7572E87F}" type="presParOf" srcId="{B8F80532-2B8F-4D9C-8462-FE277CD44E59}" destId="{F33966EA-8C8D-4E08-88A3-65358D58F77D}" srcOrd="0" destOrd="0" presId="urn:microsoft.com/office/officeart/2005/8/layout/process1"/>
    <dgm:cxn modelId="{11FF4FE6-D531-477D-98DB-F57CEECA899D}" type="presParOf" srcId="{B8F80532-2B8F-4D9C-8462-FE277CD44E59}" destId="{300A52D9-9959-4466-ACFC-E588EEB1258A}" srcOrd="1" destOrd="0" presId="urn:microsoft.com/office/officeart/2005/8/layout/process1"/>
    <dgm:cxn modelId="{8D69E5B2-3A48-49DD-B156-64EB8C62C914}" type="presParOf" srcId="{300A52D9-9959-4466-ACFC-E588EEB1258A}" destId="{8A7F6A4D-5DCD-4968-80B0-AC69FA1DB006}" srcOrd="0" destOrd="0" presId="urn:microsoft.com/office/officeart/2005/8/layout/process1"/>
    <dgm:cxn modelId="{D1FBD0B6-AB31-4689-B1F3-D0B8EF3F8A8A}" type="presParOf" srcId="{B8F80532-2B8F-4D9C-8462-FE277CD44E59}" destId="{66EE0F0D-9C8E-4FEF-9D08-A6362ED19063}" srcOrd="2" destOrd="0" presId="urn:microsoft.com/office/officeart/2005/8/layout/process1"/>
    <dgm:cxn modelId="{C71BAABF-4BAB-48B6-98C4-4A8B5DF0D33D}" type="presParOf" srcId="{B8F80532-2B8F-4D9C-8462-FE277CD44E59}" destId="{FBCA3378-BBCA-4299-B71B-B6FB01F99028}" srcOrd="3" destOrd="0" presId="urn:microsoft.com/office/officeart/2005/8/layout/process1"/>
    <dgm:cxn modelId="{E0CB29C1-5587-4110-B2D9-B5CA8DB3D0D0}" type="presParOf" srcId="{FBCA3378-BBCA-4299-B71B-B6FB01F99028}" destId="{E6BE6CED-4D33-4B53-988D-8913FB993B1C}" srcOrd="0" destOrd="0" presId="urn:microsoft.com/office/officeart/2005/8/layout/process1"/>
    <dgm:cxn modelId="{18ADC709-F912-4406-A3AD-3DCDC92741C0}" type="presParOf" srcId="{B8F80532-2B8F-4D9C-8462-FE277CD44E59}" destId="{8D225B3A-F653-48A0-9D03-89B72AEDF18B}" srcOrd="4" destOrd="0" presId="urn:microsoft.com/office/officeart/2005/8/layout/process1"/>
    <dgm:cxn modelId="{10692DD2-5695-41CE-8272-7E0A95932511}" type="presParOf" srcId="{B8F80532-2B8F-4D9C-8462-FE277CD44E59}" destId="{AC2A4B4B-22E2-4D24-BD5D-303C4535F84D}" srcOrd="5" destOrd="0" presId="urn:microsoft.com/office/officeart/2005/8/layout/process1"/>
    <dgm:cxn modelId="{9C7D9B19-25B3-46CA-A210-76A1DBC0BF5C}" type="presParOf" srcId="{AC2A4B4B-22E2-4D24-BD5D-303C4535F84D}" destId="{5DCF04D2-775C-48E4-A1C9-3AE04570B45A}" srcOrd="0" destOrd="0" presId="urn:microsoft.com/office/officeart/2005/8/layout/process1"/>
    <dgm:cxn modelId="{2FF98B15-3DEA-4070-A147-A6C90BEDB1BA}" type="presParOf" srcId="{B8F80532-2B8F-4D9C-8462-FE277CD44E59}" destId="{494B8870-D641-4B14-9A46-F8DCEA355FE9}" srcOrd="6" destOrd="0" presId="urn:microsoft.com/office/officeart/2005/8/layout/process1"/>
    <dgm:cxn modelId="{354B984E-71FD-4951-BFB9-C352B5A0669A}" type="presParOf" srcId="{B8F80532-2B8F-4D9C-8462-FE277CD44E59}" destId="{AF449E04-1A52-4AF8-8C94-BB3B26FB91E9}" srcOrd="7" destOrd="0" presId="urn:microsoft.com/office/officeart/2005/8/layout/process1"/>
    <dgm:cxn modelId="{97B29F89-533A-40C5-84E4-E5CA6D744EEF}" type="presParOf" srcId="{AF449E04-1A52-4AF8-8C94-BB3B26FB91E9}" destId="{1E383F52-1632-4F9E-85DB-9EADFD9E78EC}" srcOrd="0" destOrd="0" presId="urn:microsoft.com/office/officeart/2005/8/layout/process1"/>
    <dgm:cxn modelId="{7F6CF5D3-9EC7-4586-A47A-5B83B674AF69}" type="presParOf" srcId="{B8F80532-2B8F-4D9C-8462-FE277CD44E59}" destId="{3933BCD8-8A38-46A1-B46F-FA49B0677A60}" srcOrd="8" destOrd="0" presId="urn:microsoft.com/office/officeart/2005/8/layout/process1"/>
    <dgm:cxn modelId="{C348F6CB-E6CA-4CD9-AAEC-917BACC18597}" type="presParOf" srcId="{B8F80532-2B8F-4D9C-8462-FE277CD44E59}" destId="{C91C9748-18F6-43BE-B6F2-821F9F34DE10}" srcOrd="9" destOrd="0" presId="urn:microsoft.com/office/officeart/2005/8/layout/process1"/>
    <dgm:cxn modelId="{EB8FCF8E-40D5-4F9C-9E77-6D4786B8E019}" type="presParOf" srcId="{C91C9748-18F6-43BE-B6F2-821F9F34DE10}" destId="{CBD2D29F-B4D5-4D66-9272-63F615F7F5DD}" srcOrd="0" destOrd="0" presId="urn:microsoft.com/office/officeart/2005/8/layout/process1"/>
    <dgm:cxn modelId="{637FE4C2-8AF1-4A0A-987B-3AA6D4802561}" type="presParOf" srcId="{B8F80532-2B8F-4D9C-8462-FE277CD44E59}" destId="{90CC444C-ECD3-4B87-BEBA-03984A66F6C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30DBD-1C69-4316-B2A7-B9A1FC0E8681}">
      <dsp:nvSpPr>
        <dsp:cNvPr id="0" name=""/>
        <dsp:cNvSpPr/>
      </dsp:nvSpPr>
      <dsp:spPr>
        <a:xfrm rot="5400000">
          <a:off x="-214283" y="215740"/>
          <a:ext cx="1428559" cy="999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</a:t>
          </a:r>
        </a:p>
      </dsp:txBody>
      <dsp:txXfrm rot="-5400000">
        <a:off x="2" y="501452"/>
        <a:ext cx="999991" cy="428568"/>
      </dsp:txXfrm>
    </dsp:sp>
    <dsp:sp modelId="{98EE83D9-C75B-4EA1-B962-6BE3854CCB53}">
      <dsp:nvSpPr>
        <dsp:cNvPr id="0" name=""/>
        <dsp:cNvSpPr/>
      </dsp:nvSpPr>
      <dsp:spPr>
        <a:xfrm rot="5400000">
          <a:off x="1942862" y="-941414"/>
          <a:ext cx="928563" cy="2814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IIR notch filter</a:t>
          </a:r>
        </a:p>
      </dsp:txBody>
      <dsp:txXfrm rot="-5400000">
        <a:off x="999991" y="46786"/>
        <a:ext cx="2768977" cy="837905"/>
      </dsp:txXfrm>
    </dsp:sp>
    <dsp:sp modelId="{94F3A45C-C1EF-4214-8A4E-1DAE2FBAD631}">
      <dsp:nvSpPr>
        <dsp:cNvPr id="0" name=""/>
        <dsp:cNvSpPr/>
      </dsp:nvSpPr>
      <dsp:spPr>
        <a:xfrm rot="5400000">
          <a:off x="-214283" y="1447866"/>
          <a:ext cx="1428559" cy="999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 peak detection</a:t>
          </a:r>
        </a:p>
      </dsp:txBody>
      <dsp:txXfrm rot="-5400000">
        <a:off x="2" y="1733578"/>
        <a:ext cx="999991" cy="428568"/>
      </dsp:txXfrm>
    </dsp:sp>
    <dsp:sp modelId="{F58D3347-570A-4E40-8EB4-FB42FF3A520D}">
      <dsp:nvSpPr>
        <dsp:cNvPr id="0" name=""/>
        <dsp:cNvSpPr/>
      </dsp:nvSpPr>
      <dsp:spPr>
        <a:xfrm rot="5400000">
          <a:off x="1942862" y="290711"/>
          <a:ext cx="928563" cy="2814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Hamilton </a:t>
          </a:r>
          <a:r>
            <a:rPr lang="en-US" sz="2000" kern="1200" dirty="0" err="1"/>
            <a:t>segmenter</a:t>
          </a:r>
          <a:endParaRPr lang="en-US" sz="2000" kern="1200" dirty="0"/>
        </a:p>
      </dsp:txBody>
      <dsp:txXfrm rot="-5400000">
        <a:off x="999991" y="1278912"/>
        <a:ext cx="2768977" cy="837905"/>
      </dsp:txXfrm>
    </dsp:sp>
    <dsp:sp modelId="{9F8A1D3A-E09F-4721-9EB4-0FCF949BB388}">
      <dsp:nvSpPr>
        <dsp:cNvPr id="0" name=""/>
        <dsp:cNvSpPr/>
      </dsp:nvSpPr>
      <dsp:spPr>
        <a:xfrm rot="5400000">
          <a:off x="-214283" y="2679992"/>
          <a:ext cx="1428559" cy="999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Peak classification</a:t>
          </a:r>
        </a:p>
      </dsp:txBody>
      <dsp:txXfrm rot="-5400000">
        <a:off x="2" y="2965704"/>
        <a:ext cx="999991" cy="428568"/>
      </dsp:txXfrm>
    </dsp:sp>
    <dsp:sp modelId="{0A6BC7EA-0F94-4645-A138-8CF1634077A5}">
      <dsp:nvSpPr>
        <dsp:cNvPr id="0" name=""/>
        <dsp:cNvSpPr/>
      </dsp:nvSpPr>
      <dsp:spPr>
        <a:xfrm rot="5400000">
          <a:off x="1942862" y="1522837"/>
          <a:ext cx="928563" cy="2814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Morphology-based classifier</a:t>
          </a:r>
        </a:p>
      </dsp:txBody>
      <dsp:txXfrm rot="-5400000">
        <a:off x="999991" y="2511038"/>
        <a:ext cx="2768977" cy="837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66EA-8C8D-4E08-88A3-65358D58F77D}">
      <dsp:nvSpPr>
        <dsp:cNvPr id="0" name=""/>
        <dsp:cNvSpPr/>
      </dsp:nvSpPr>
      <dsp:spPr>
        <a:xfrm>
          <a:off x="0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Low-pass Filter</a:t>
          </a:r>
        </a:p>
      </dsp:txBody>
      <dsp:txXfrm>
        <a:off x="14604" y="1814749"/>
        <a:ext cx="801848" cy="469425"/>
      </dsp:txXfrm>
    </dsp:sp>
    <dsp:sp modelId="{300A52D9-9959-4466-ACFC-E588EEB1258A}">
      <dsp:nvSpPr>
        <dsp:cNvPr id="0" name=""/>
        <dsp:cNvSpPr/>
      </dsp:nvSpPr>
      <dsp:spPr>
        <a:xfrm>
          <a:off x="914161" y="1946411"/>
          <a:ext cx="176183" cy="206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14161" y="1987631"/>
        <a:ext cx="123328" cy="123661"/>
      </dsp:txXfrm>
    </dsp:sp>
    <dsp:sp modelId="{66EE0F0D-9C8E-4FEF-9D08-A6362ED19063}">
      <dsp:nvSpPr>
        <dsp:cNvPr id="0" name=""/>
        <dsp:cNvSpPr/>
      </dsp:nvSpPr>
      <dsp:spPr>
        <a:xfrm>
          <a:off x="1163478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High-pass Filter</a:t>
          </a:r>
        </a:p>
      </dsp:txBody>
      <dsp:txXfrm>
        <a:off x="1178082" y="1814749"/>
        <a:ext cx="801848" cy="469425"/>
      </dsp:txXfrm>
    </dsp:sp>
    <dsp:sp modelId="{FBCA3378-BBCA-4299-B71B-B6FB01F99028}">
      <dsp:nvSpPr>
        <dsp:cNvPr id="0" name=""/>
        <dsp:cNvSpPr/>
      </dsp:nvSpPr>
      <dsp:spPr>
        <a:xfrm>
          <a:off x="2077640" y="1946411"/>
          <a:ext cx="176183" cy="206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77640" y="1987631"/>
        <a:ext cx="123328" cy="123661"/>
      </dsp:txXfrm>
    </dsp:sp>
    <dsp:sp modelId="{8D225B3A-F653-48A0-9D03-89B72AEDF18B}">
      <dsp:nvSpPr>
        <dsp:cNvPr id="0" name=""/>
        <dsp:cNvSpPr/>
      </dsp:nvSpPr>
      <dsp:spPr>
        <a:xfrm>
          <a:off x="2326957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|d[]/dt|</a:t>
          </a:r>
        </a:p>
      </dsp:txBody>
      <dsp:txXfrm>
        <a:off x="2341561" y="1814749"/>
        <a:ext cx="801848" cy="469425"/>
      </dsp:txXfrm>
    </dsp:sp>
    <dsp:sp modelId="{AC2A4B4B-22E2-4D24-BD5D-303C4535F84D}">
      <dsp:nvSpPr>
        <dsp:cNvPr id="0" name=""/>
        <dsp:cNvSpPr/>
      </dsp:nvSpPr>
      <dsp:spPr>
        <a:xfrm>
          <a:off x="3241119" y="1946411"/>
          <a:ext cx="176183" cy="206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41119" y="1987631"/>
        <a:ext cx="123328" cy="123661"/>
      </dsp:txXfrm>
    </dsp:sp>
    <dsp:sp modelId="{494B8870-D641-4B14-9A46-F8DCEA355FE9}">
      <dsp:nvSpPr>
        <dsp:cNvPr id="0" name=""/>
        <dsp:cNvSpPr/>
      </dsp:nvSpPr>
      <dsp:spPr>
        <a:xfrm>
          <a:off x="3490436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Moving Average</a:t>
          </a:r>
        </a:p>
      </dsp:txBody>
      <dsp:txXfrm>
        <a:off x="3505040" y="1814749"/>
        <a:ext cx="801848" cy="469425"/>
      </dsp:txXfrm>
    </dsp:sp>
    <dsp:sp modelId="{AF449E04-1A52-4AF8-8C94-BB3B26FB91E9}">
      <dsp:nvSpPr>
        <dsp:cNvPr id="0" name=""/>
        <dsp:cNvSpPr/>
      </dsp:nvSpPr>
      <dsp:spPr>
        <a:xfrm>
          <a:off x="4404598" y="1946411"/>
          <a:ext cx="176183" cy="206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04598" y="1987631"/>
        <a:ext cx="123328" cy="123661"/>
      </dsp:txXfrm>
    </dsp:sp>
    <dsp:sp modelId="{3933BCD8-8A38-46A1-B46F-FA49B0677A60}">
      <dsp:nvSpPr>
        <dsp:cNvPr id="0" name=""/>
        <dsp:cNvSpPr/>
      </dsp:nvSpPr>
      <dsp:spPr>
        <a:xfrm>
          <a:off x="4653915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Peak Detection</a:t>
          </a:r>
        </a:p>
      </dsp:txBody>
      <dsp:txXfrm>
        <a:off x="4668519" y="1814749"/>
        <a:ext cx="801848" cy="469425"/>
      </dsp:txXfrm>
    </dsp:sp>
    <dsp:sp modelId="{C91C9748-18F6-43BE-B6F2-821F9F34DE10}">
      <dsp:nvSpPr>
        <dsp:cNvPr id="0" name=""/>
        <dsp:cNvSpPr/>
      </dsp:nvSpPr>
      <dsp:spPr>
        <a:xfrm>
          <a:off x="5568076" y="1946411"/>
          <a:ext cx="176183" cy="206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68076" y="1987631"/>
        <a:ext cx="123328" cy="123661"/>
      </dsp:txXfrm>
    </dsp:sp>
    <dsp:sp modelId="{90CC444C-ECD3-4B87-BEBA-03984A66F6C2}">
      <dsp:nvSpPr>
        <dsp:cNvPr id="0" name=""/>
        <dsp:cNvSpPr/>
      </dsp:nvSpPr>
      <dsp:spPr>
        <a:xfrm>
          <a:off x="5817393" y="1800145"/>
          <a:ext cx="831056" cy="498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Detection Rules</a:t>
          </a:r>
        </a:p>
      </dsp:txBody>
      <dsp:txXfrm>
        <a:off x="5831997" y="1814749"/>
        <a:ext cx="801848" cy="46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0.46325</cdr:x>
      <cdr:y>0.39275</cdr:y>
    </cdr:from>
    <cdr:to>
      <cdr:x>0.47125</cdr:x>
      <cdr:y>0.431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55094" y="2109892"/>
          <a:ext cx="75210" cy="2054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925" b="0" i="0" u="none" strike="noStrike" baseline="0" dirty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nf.ethz.ch/markusp/teaching/guides/guide-present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cinc.org/archives/2002/pdf/101.pdf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Hamilton </a:t>
            </a:r>
            <a:r>
              <a:rPr lang="en-US" dirty="0" err="1"/>
              <a:t>Segmenter</a:t>
            </a:r>
            <a:r>
              <a:rPr lang="en-US" dirty="0"/>
              <a:t> for R peak detection in ECG signals</a:t>
            </a:r>
            <a:br>
              <a:rPr lang="en-US" dirty="0"/>
            </a:br>
            <a:r>
              <a:rPr lang="en-US" sz="2000" b="0" dirty="0"/>
              <a:t>Robin Berner</a:t>
            </a:r>
            <a:br>
              <a:rPr lang="en-US" sz="2000" b="0" dirty="0"/>
            </a:br>
            <a:r>
              <a:rPr lang="en-US" sz="2000" b="0" dirty="0" err="1"/>
              <a:t>Hanjing</a:t>
            </a:r>
            <a:r>
              <a:rPr lang="en-US" sz="2000" b="0" dirty="0"/>
              <a:t> Gao</a:t>
            </a:r>
            <a:br>
              <a:rPr lang="en-US" sz="2000" b="0" dirty="0"/>
            </a:br>
            <a:r>
              <a:rPr lang="en-US" sz="2000" b="0" dirty="0"/>
              <a:t>Tom </a:t>
            </a:r>
            <a:r>
              <a:rPr lang="en-US" sz="2000" b="0" dirty="0" err="1"/>
              <a:t>Kuchler</a:t>
            </a:r>
            <a:br>
              <a:rPr lang="en-US" sz="2000" b="0" dirty="0"/>
            </a:br>
            <a:r>
              <a:rPr lang="en-US" sz="2000" b="0" dirty="0"/>
              <a:t>Xiaying Wang</a:t>
            </a:r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 bwMode="auto">
          <a:xfrm>
            <a:off x="0" y="7112000"/>
            <a:ext cx="7051739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wrap="none" rtlCol="0">
            <a:spAutoFit/>
          </a:bodyPr>
          <a:lstStyle/>
          <a:p>
            <a:r>
              <a:rPr lang="en-US" sz="2000">
                <a:latin typeface="+mn-lt"/>
              </a:rPr>
              <a:t>TexPoint fonts used in EMF. </a:t>
            </a:r>
          </a:p>
          <a:p>
            <a:r>
              <a:rPr lang="en-US" sz="2000">
                <a:latin typeface="+mn-lt"/>
              </a:rPr>
              <a:t>Read the TexPoint manual before you delete this box.: </a:t>
            </a:r>
            <a:r>
              <a:rPr lang="en-US" sz="2000">
                <a:latin typeface="CMBX12"/>
              </a:rPr>
              <a:t>A</a:t>
            </a:r>
            <a:r>
              <a:rPr lang="en-US" sz="2000">
                <a:latin typeface="CMMI8"/>
              </a:rPr>
              <a:t>A</a:t>
            </a:r>
            <a:r>
              <a:rPr lang="en-US" sz="2000">
                <a:latin typeface="LCMSS8"/>
              </a:rPr>
              <a:t>A</a:t>
            </a:r>
            <a:r>
              <a:rPr lang="en-US" sz="2000">
                <a:latin typeface="CMSY8"/>
              </a:rPr>
              <a:t>A</a:t>
            </a:r>
            <a:r>
              <a:rPr lang="en-US" sz="2000">
                <a:latin typeface="CMEX10"/>
              </a:rPr>
              <a:t>A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Organization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  <a:p>
            <a:pPr lvl="1"/>
            <a:r>
              <a:rPr lang="en-US" dirty="0"/>
              <a:t>Very brief: Experimental setup (platform, compiler)</a:t>
            </a:r>
          </a:p>
          <a:p>
            <a:pPr lvl="1"/>
            <a:r>
              <a:rPr lang="en-US" dirty="0"/>
              <a:t>Performance plot over a range of sizes with different code versions</a:t>
            </a:r>
          </a:p>
          <a:p>
            <a:pPr lvl="1"/>
            <a:r>
              <a:rPr lang="en-US" dirty="0"/>
              <a:t>Make sure you also push input size to the limit in the experiments</a:t>
            </a:r>
          </a:p>
          <a:p>
            <a:pPr lvl="1"/>
            <a:r>
              <a:rPr lang="en-US" dirty="0"/>
              <a:t>Extract overall speedup</a:t>
            </a:r>
          </a:p>
          <a:p>
            <a:endParaRPr lang="en-US" dirty="0"/>
          </a:p>
          <a:p>
            <a:r>
              <a:rPr lang="en-US" dirty="0"/>
              <a:t>Every project is different – so adapt as needed</a:t>
            </a:r>
          </a:p>
          <a:p>
            <a:r>
              <a:rPr lang="en-US" dirty="0"/>
              <a:t>Focus on the most interesting things, don’t explain everything that will be in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96075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Make Nice Plots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9775729"/>
              </p:ext>
            </p:extLst>
          </p:nvPr>
        </p:nvGraphicFramePr>
        <p:xfrm>
          <a:off x="1156675" y="2071673"/>
          <a:ext cx="7263631" cy="413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1503735"/>
            <a:ext cx="56232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Gill Sans MT" pitchFamily="34" charset="0"/>
              </a:rPr>
              <a:t>DFT 2</a:t>
            </a:r>
            <a:r>
              <a:rPr lang="en-US" sz="1800" baseline="50000" dirty="0">
                <a:latin typeface="Gill Sans MT" pitchFamily="34" charset="0"/>
              </a:rPr>
              <a:t>n</a:t>
            </a:r>
            <a:r>
              <a:rPr lang="en-US" sz="1800" dirty="0">
                <a:latin typeface="Gill Sans MT" pitchFamily="34" charset="0"/>
              </a:rPr>
              <a:t> (single precision</a:t>
            </a:r>
            <a:r>
              <a:rPr lang="en-US" sz="1800" i="1" dirty="0">
                <a:latin typeface="Gill Sans MT" pitchFamily="34" charset="0"/>
              </a:rPr>
              <a:t>)</a:t>
            </a:r>
            <a:r>
              <a:rPr lang="en-US" sz="1800" dirty="0">
                <a:latin typeface="Gill Sans MT" pitchFamily="34" charset="0"/>
              </a:rPr>
              <a:t> on Pentium 4, 2.53 GHz</a:t>
            </a:r>
          </a:p>
          <a:p>
            <a:r>
              <a:rPr lang="en-US" sz="1600" b="0" dirty="0">
                <a:latin typeface="Gill Sans MT" pitchFamily="34" charset="0"/>
              </a:rPr>
              <a:t>[</a:t>
            </a:r>
            <a:r>
              <a:rPr lang="en-US" sz="1600" b="0" dirty="0" err="1">
                <a:latin typeface="Gill Sans MT" pitchFamily="34" charset="0"/>
              </a:rPr>
              <a:t>Gflop</a:t>
            </a:r>
            <a:r>
              <a:rPr lang="en-US" sz="1600" b="0" dirty="0">
                <a:latin typeface="Gill Sans MT" pitchFamily="34" charset="0"/>
              </a:rPr>
              <a:t>/s]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15518" y="6019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 MT" pitchFamily="34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2600" y="2290192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Gill Sans MT" pitchFamily="34" charset="0"/>
              </a:rPr>
              <a:t>Spiral SSE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2544" y="337184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Gill Sans MT" pitchFamily="34" charset="0"/>
              </a:rPr>
              <a:t>Intel MKL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513" y="491901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4635" y="3973296"/>
            <a:ext cx="177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 </a:t>
            </a:r>
            <a:r>
              <a:rPr lang="en-US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vectorized</a:t>
            </a: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 to the length: e.g., 10 minutes typically means 7–8 slides</a:t>
            </a:r>
          </a:p>
          <a:p>
            <a:r>
              <a:rPr lang="en-US" dirty="0"/>
              <a:t>Use proper visuals as much as possible, avoid text-only bullet slides</a:t>
            </a:r>
          </a:p>
          <a:p>
            <a:r>
              <a:rPr lang="en-US" dirty="0"/>
              <a:t>Don’t put an overview or organization slide – the talk is too short</a:t>
            </a:r>
          </a:p>
          <a:p>
            <a:r>
              <a:rPr lang="en-US" dirty="0"/>
              <a:t>For the very motivated, check out this small guide</a:t>
            </a:r>
            <a:br>
              <a:rPr lang="en-US" dirty="0"/>
            </a:br>
            <a:r>
              <a:rPr lang="en-US" sz="1800" dirty="0">
                <a:hlinkClick r:id="rId2"/>
              </a:rPr>
              <a:t>http://people.inf.ethz.ch/markusp/teaching/guides/guide-presentations.pdf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4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C089-8080-4A7A-ACBF-8D8DB72F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D55F-C3E2-4EBD-85EB-DFD32933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Semi-periodic 1D signals</a:t>
            </a:r>
          </a:p>
          <a:p>
            <a:r>
              <a:rPr lang="en-US" dirty="0"/>
              <a:t>Reflects the status of the heart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DFACBC-0ED6-4370-B39E-0767A9E62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485465"/>
              </p:ext>
            </p:extLst>
          </p:nvPr>
        </p:nvGraphicFramePr>
        <p:xfrm>
          <a:off x="4732020" y="1976406"/>
          <a:ext cx="3814298" cy="389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3700CE4-11C4-48ED-93AF-CD30C7C446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3" y="2667000"/>
            <a:ext cx="1708726" cy="1523999"/>
          </a:xfrm>
          <a:prstGeom prst="rect">
            <a:avLst/>
          </a:prstGeom>
        </p:spPr>
      </p:pic>
      <p:pic>
        <p:nvPicPr>
          <p:cNvPr id="4" name="Google Shape;141;p13">
            <a:extLst>
              <a:ext uri="{FF2B5EF4-FFF2-40B4-BE49-F238E27FC236}">
                <a16:creationId xmlns:a16="http://schemas.microsoft.com/office/drawing/2014/main" id="{A703F8D4-1E37-43FA-823C-1D55F5FDF33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0916" y="3200400"/>
            <a:ext cx="2922969" cy="26088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F04F51-1FFB-41F9-91A3-8CD91B2E8936}"/>
              </a:ext>
            </a:extLst>
          </p:cNvPr>
          <p:cNvSpPr/>
          <p:nvPr/>
        </p:nvSpPr>
        <p:spPr>
          <a:xfrm>
            <a:off x="5940420" y="1447800"/>
            <a:ext cx="1397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712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A3C-BD1C-4390-B79B-AF43092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2975-B34B-4345-9FE2-9005B605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IIR notch filter for cancelling 50 Hz noise</a:t>
            </a:r>
          </a:p>
          <a:p>
            <a:pPr lvl="1"/>
            <a:r>
              <a:rPr lang="en-US" dirty="0"/>
              <a:t>y =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 </a:t>
            </a:r>
            <a:r>
              <a:rPr lang="en-US" dirty="0" err="1"/>
              <a:t>segmenter</a:t>
            </a:r>
            <a:r>
              <a:rPr lang="en-US" dirty="0"/>
              <a:t> </a:t>
            </a:r>
            <a:r>
              <a:rPr lang="en-US" baseline="30000" dirty="0"/>
              <a:t>[1][2]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Morphology-based classifier </a:t>
            </a:r>
            <a:r>
              <a:rPr lang="en-US" baseline="30000" dirty="0"/>
              <a:t>[2]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26" name="Picture 2" descr="Image result for notch filter">
            <a:extLst>
              <a:ext uri="{FF2B5EF4-FFF2-40B4-BE49-F238E27FC236}">
                <a16:creationId xmlns:a16="http://schemas.microsoft.com/office/drawing/2014/main" id="{E007DDB8-9A62-4EEF-8960-759321FA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2533650" cy="164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25DEA5-0767-4F97-A363-EB9FBF9A7ED6}"/>
              </a:ext>
            </a:extLst>
          </p:cNvPr>
          <p:cNvSpPr/>
          <p:nvPr/>
        </p:nvSpPr>
        <p:spPr>
          <a:xfrm>
            <a:off x="364052" y="6195625"/>
            <a:ext cx="75408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+mn-lt"/>
              </a:rPr>
              <a:t>[1] P. Hamilton, Open Source ECG Analysis, Computers in Cardiology, 2002 (</a:t>
            </a:r>
            <a:r>
              <a:rPr lang="en-US" sz="1100" dirty="0">
                <a:latin typeface="+mn-lt"/>
                <a:hlinkClick r:id="rId3"/>
              </a:rPr>
              <a:t>http://www.cinc.org/archives/2002/pdf/101.pdf</a:t>
            </a:r>
            <a:r>
              <a:rPr lang="en-US" sz="1100" dirty="0">
                <a:latin typeface="+mn-lt"/>
              </a:rPr>
              <a:t>)</a:t>
            </a:r>
          </a:p>
          <a:p>
            <a:r>
              <a:rPr lang="en-US" sz="1100" dirty="0">
                <a:latin typeface="+mn-lt"/>
              </a:rPr>
              <a:t>[2] Original Source Code: https://www.eplimited.com/confirmation.htm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81CDFA-0AE7-4932-901D-A0DA569B4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507166"/>
              </p:ext>
            </p:extLst>
          </p:nvPr>
        </p:nvGraphicFramePr>
        <p:xfrm>
          <a:off x="1242818" y="1606550"/>
          <a:ext cx="6648450" cy="409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353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BF9-AFDD-4075-9348-45DAADE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E559-0798-406A-AA3A-A4F7CEC3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Source code in integer</a:t>
            </a:r>
          </a:p>
          <a:p>
            <a:r>
              <a:rPr lang="en-US" dirty="0"/>
              <a:t>Our float version as baseline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a roofline plot</a:t>
            </a:r>
          </a:p>
        </p:txBody>
      </p:sp>
    </p:spTree>
    <p:extLst>
      <p:ext uri="{BB962C8B-B14F-4D97-AF65-F5344CB8AC3E}">
        <p14:creationId xmlns:p14="http://schemas.microsoft.com/office/powerpoint/2010/main" val="22498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24C2-CA68-4653-A4FA-CF40192E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55BE-DC1F-4903-B35C-BE197B45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endParaRPr lang="en-US" dirty="0"/>
          </a:p>
          <a:p>
            <a:r>
              <a:rPr lang="en-US" dirty="0"/>
              <a:t>Blocking</a:t>
            </a:r>
          </a:p>
          <a:p>
            <a:r>
              <a:rPr lang="en-US" dirty="0"/>
              <a:t>Filter fusion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F01E-BFBD-465A-853B-02BA759C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1B8D-E29B-4DEF-91A3-8A3DEE3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B2C8-DE9A-469E-AC0D-5490B076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4FCD-0F89-4DFB-A439-B16B9FE7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Platform, compiler</a:t>
            </a:r>
          </a:p>
        </p:txBody>
      </p:sp>
    </p:spTree>
    <p:extLst>
      <p:ext uri="{BB962C8B-B14F-4D97-AF65-F5344CB8AC3E}">
        <p14:creationId xmlns:p14="http://schemas.microsoft.com/office/powerpoint/2010/main" val="36682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Organization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that you consider (maybe 2 slides)</a:t>
            </a:r>
          </a:p>
          <a:p>
            <a:pPr lvl="1"/>
            <a:r>
              <a:rPr lang="en-US" dirty="0"/>
              <a:t>State problem that it solves (input:…, output: …)</a:t>
            </a:r>
          </a:p>
          <a:p>
            <a:pPr lvl="1"/>
            <a:r>
              <a:rPr lang="en-US" dirty="0"/>
              <a:t>If possible visualize how it works or show high-level </a:t>
            </a:r>
            <a:r>
              <a:rPr lang="en-US" dirty="0" err="1"/>
              <a:t>pseudocode</a:t>
            </a:r>
            <a:endParaRPr lang="en-US" dirty="0"/>
          </a:p>
          <a:p>
            <a:pPr lvl="1"/>
            <a:r>
              <a:rPr lang="en-US" dirty="0"/>
              <a:t>State asymptotic runtime</a:t>
            </a:r>
          </a:p>
          <a:p>
            <a:r>
              <a:rPr lang="en-US" dirty="0"/>
              <a:t>Cost analysis (cost measure, exact count)</a:t>
            </a:r>
          </a:p>
          <a:p>
            <a:r>
              <a:rPr lang="en-US" dirty="0"/>
              <a:t>Baseline implementation (briefly explain), maybe show already performance plot and extract percentage of peak</a:t>
            </a:r>
          </a:p>
          <a:p>
            <a:r>
              <a:rPr lang="en-US" dirty="0"/>
              <a:t>Optimizations you performed</a:t>
            </a:r>
          </a:p>
          <a:p>
            <a:pPr lvl="1"/>
            <a:r>
              <a:rPr lang="en-US" dirty="0"/>
              <a:t>Briefly discuss major optimizations/code versions</a:t>
            </a:r>
          </a:p>
          <a:p>
            <a:pPr lvl="1"/>
            <a:r>
              <a:rPr lang="en-US" dirty="0"/>
              <a:t>Maybe explain the most interesting in a bit greater detail</a:t>
            </a:r>
          </a:p>
          <a:p>
            <a:pPr lvl="1"/>
            <a:r>
              <a:rPr lang="en-US" dirty="0"/>
              <a:t>Any analysis (e.g., </a:t>
            </a:r>
            <a:r>
              <a:rPr lang="en-US" dirty="0" err="1"/>
              <a:t>profifling</a:t>
            </a:r>
            <a:r>
              <a:rPr lang="en-US" dirty="0"/>
              <a:t>) you performed is interesting – show the result</a:t>
            </a:r>
          </a:p>
          <a:p>
            <a:pPr lvl="1"/>
            <a:r>
              <a:rPr lang="en-US" dirty="0"/>
              <a:t>If too much, explain only some things and just state the rest</a:t>
            </a:r>
          </a:p>
        </p:txBody>
      </p:sp>
    </p:spTree>
    <p:extLst>
      <p:ext uri="{BB962C8B-B14F-4D97-AF65-F5344CB8AC3E}">
        <p14:creationId xmlns:p14="http://schemas.microsoft.com/office/powerpoint/2010/main" val="1375343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 Guide">
    <a:dk1>
      <a:srgbClr val="000000"/>
    </a:dk1>
    <a:lt1>
      <a:srgbClr val="FFFFFF"/>
    </a:lt1>
    <a:dk2>
      <a:srgbClr val="002B5F"/>
    </a:dk2>
    <a:lt2>
      <a:srgbClr val="808080"/>
    </a:lt2>
    <a:accent1>
      <a:srgbClr val="A03232"/>
    </a:accent1>
    <a:accent2>
      <a:srgbClr val="005C3C"/>
    </a:accent2>
    <a:accent3>
      <a:srgbClr val="4F0E2B"/>
    </a:accent3>
    <a:accent4>
      <a:srgbClr val="F7F0BC"/>
    </a:accent4>
    <a:accent5>
      <a:srgbClr val="C8DEC8"/>
    </a:accent5>
    <a:accent6>
      <a:srgbClr val="D6D6F5"/>
    </a:accent6>
    <a:hlink>
      <a:srgbClr val="C00000"/>
    </a:hlink>
    <a:folHlink>
      <a:srgbClr val="C0000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55</TotalTime>
  <Words>441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CMBX12</vt:lpstr>
      <vt:lpstr>CMEX10</vt:lpstr>
      <vt:lpstr>CMMI8</vt:lpstr>
      <vt:lpstr>CMSY8</vt:lpstr>
      <vt:lpstr>LCMSS8</vt:lpstr>
      <vt:lpstr>Arial</vt:lpstr>
      <vt:lpstr>Arial Narrow</vt:lpstr>
      <vt:lpstr>Calibri</vt:lpstr>
      <vt:lpstr>Gill Sans MT</vt:lpstr>
      <vt:lpstr>Times New Roman</vt:lpstr>
      <vt:lpstr>Wingdings</vt:lpstr>
      <vt:lpstr>Wingdings 2</vt:lpstr>
      <vt:lpstr>ETH Course</vt:lpstr>
      <vt:lpstr>Hamilton Segmenter for R peak detection in ECG signals Robin Berner Hanjing Gao Tom Kuchler Xiaying Wang</vt:lpstr>
      <vt:lpstr>General Remarks</vt:lpstr>
      <vt:lpstr>ECG signals</vt:lpstr>
      <vt:lpstr>Algorithm</vt:lpstr>
      <vt:lpstr>Cost Analysis</vt:lpstr>
      <vt:lpstr> Optimizations</vt:lpstr>
      <vt:lpstr>Flame Graph</vt:lpstr>
      <vt:lpstr>Experimental results</vt:lpstr>
      <vt:lpstr>Typical Organization I</vt:lpstr>
      <vt:lpstr>Typical Organization II</vt:lpstr>
      <vt:lpstr>Try to Make Nice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dD8mS2w2Ps@student.ethz.ch</cp:lastModifiedBy>
  <cp:revision>1122</cp:revision>
  <cp:lastPrinted>1999-09-20T15:19:18Z</cp:lastPrinted>
  <dcterms:created xsi:type="dcterms:W3CDTF">2009-01-12T00:38:48Z</dcterms:created>
  <dcterms:modified xsi:type="dcterms:W3CDTF">2019-05-24T15:49:40Z</dcterms:modified>
</cp:coreProperties>
</file>