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348" r:id="rId3"/>
    <p:sldId id="349" r:id="rId4"/>
    <p:sldId id="353" r:id="rId5"/>
    <p:sldId id="372" r:id="rId6"/>
    <p:sldId id="367" r:id="rId7"/>
    <p:sldId id="375" r:id="rId8"/>
    <p:sldId id="354" r:id="rId9"/>
    <p:sldId id="377" r:id="rId10"/>
    <p:sldId id="378" r:id="rId11"/>
    <p:sldId id="368" r:id="rId12"/>
    <p:sldId id="380" r:id="rId13"/>
    <p:sldId id="369" r:id="rId14"/>
    <p:sldId id="360" r:id="rId15"/>
    <p:sldId id="361" r:id="rId16"/>
    <p:sldId id="350" r:id="rId17"/>
    <p:sldId id="381" r:id="rId18"/>
    <p:sldId id="352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22"/>
    <a:srgbClr val="0072D7"/>
    <a:srgbClr val="50D3F6"/>
    <a:srgbClr val="25F4F6"/>
    <a:srgbClr val="0B1324"/>
    <a:srgbClr val="6D6E6E"/>
    <a:srgbClr val="7E7F7F"/>
    <a:srgbClr val="838484"/>
    <a:srgbClr val="67EFE7"/>
    <a:srgbClr val="B99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/>
    <p:restoredTop sz="93445" autoAdjust="0"/>
  </p:normalViewPr>
  <p:slideViewPr>
    <p:cSldViewPr snapToGrid="0" snapToObjects="1">
      <p:cViewPr varScale="1">
        <p:scale>
          <a:sx n="74" d="100"/>
          <a:sy n="74" d="100"/>
        </p:scale>
        <p:origin x="468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B512-8766-D14F-8F4E-00934768A5C1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9D28-57E8-2F43-8FB2-F01F57E1F1F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22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35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23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4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9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67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86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机制通知风控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2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40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8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97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27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9D28-57E8-2F43-8FB2-F01F57E1F1F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4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6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5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2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3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2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3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4FFD8-2A99-CE49-8864-57919DB10575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1CAB5-F207-D945-A35C-C7B637BD8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9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3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3433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3760" y="2713369"/>
            <a:ext cx="7964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钱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HAT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架构设计</a:t>
            </a:r>
            <a:endParaRPr kumimoji="1" lang="zh-CN" altLang="en-US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49232" y="6288087"/>
            <a:ext cx="5012266" cy="421442"/>
          </a:xfrm>
          <a:prstGeom prst="rect">
            <a:avLst/>
          </a:prstGeom>
          <a:noFill/>
        </p:spPr>
        <p:txBody>
          <a:bodyPr wrap="square" lIns="51606" tIns="25803" rIns="51606" bIns="2580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日期：</a:t>
            </a:r>
            <a:r>
              <a:rPr lang="en-US" altLang="zh-CN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 sz="1600" dirty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600" dirty="0" smtClean="0">
                <a:solidFill>
                  <a:srgbClr val="6D6E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endParaRPr lang="zh-CN" altLang="en-US" sz="1600" dirty="0">
              <a:solidFill>
                <a:srgbClr val="6D6E6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余额</a:t>
            </a: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7026" y="1936378"/>
            <a:ext cx="1509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76041" y="3039614"/>
            <a:ext cx="141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211"/>
          <p:cNvCxnSpPr>
            <a:stCxn id="6" idx="2"/>
            <a:endCxn id="13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66906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81"/>
          <p:cNvCxnSpPr>
            <a:stCxn id="35" idx="1"/>
            <a:endCxn id="27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81"/>
          <p:cNvCxnSpPr>
            <a:stCxn id="27" idx="1"/>
            <a:endCxn id="28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87692" y="4602724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81"/>
          <p:cNvCxnSpPr>
            <a:stCxn id="35" idx="2"/>
            <a:endCxn id="27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35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聚合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33061" y="1882310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387090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30"/>
          <p:cNvCxnSpPr>
            <a:stCxn id="58" idx="1"/>
          </p:cNvCxnSpPr>
          <p:nvPr/>
        </p:nvCxnSpPr>
        <p:spPr>
          <a:xfrm rot="10800000">
            <a:off x="1887426" y="3381832"/>
            <a:ext cx="1832219" cy="2015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90099" y="3867317"/>
            <a:ext cx="12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34"/>
          <p:cNvCxnSpPr>
            <a:stCxn id="55" idx="1"/>
            <a:endCxn id="56" idx="0"/>
          </p:cNvCxnSpPr>
          <p:nvPr/>
        </p:nvCxnSpPr>
        <p:spPr>
          <a:xfrm rot="10800000" flipV="1">
            <a:off x="1617128" y="1560625"/>
            <a:ext cx="3153139" cy="130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891355" y="119906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34"/>
          <p:cNvCxnSpPr/>
          <p:nvPr/>
        </p:nvCxnSpPr>
        <p:spPr>
          <a:xfrm>
            <a:off x="1462540" y="3372257"/>
            <a:ext cx="2241568" cy="2193265"/>
          </a:xfrm>
          <a:prstGeom prst="bentConnector3">
            <a:avLst>
              <a:gd name="adj1" fmla="val 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731254" y="4116171"/>
            <a:ext cx="134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919483" y="3043278"/>
            <a:ext cx="119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4827275" y="2890336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5925232" y="1827671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931984" y="1903202"/>
            <a:ext cx="225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4843243" y="4053082"/>
            <a:ext cx="1" cy="10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156716" y="510976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飞快付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44"/>
          <p:cNvCxnSpPr/>
          <p:nvPr/>
        </p:nvCxnSpPr>
        <p:spPr>
          <a:xfrm>
            <a:off x="6271207" y="1560626"/>
            <a:ext cx="3635980" cy="3549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433965" y="1227650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4" idx="2"/>
            <a:endCxn id="58" idx="2"/>
          </p:cNvCxnSpPr>
          <p:nvPr/>
        </p:nvCxnSpPr>
        <p:spPr>
          <a:xfrm rot="5400000">
            <a:off x="7170866" y="2913772"/>
            <a:ext cx="35570" cy="5437072"/>
          </a:xfrm>
          <a:prstGeom prst="bentConnector3">
            <a:avLst>
              <a:gd name="adj1" fmla="val 2737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35854" y="5697638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endCxn id="44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75843" y="289637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81"/>
          <p:cNvCxnSpPr>
            <a:stCxn id="48" idx="1"/>
            <a:endCxn id="42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81"/>
          <p:cNvCxnSpPr>
            <a:stCxn id="42" idx="1"/>
            <a:endCxn id="43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095949" y="4176528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81"/>
          <p:cNvCxnSpPr>
            <a:stCxn id="48" idx="2"/>
            <a:endCxn id="42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66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快捷</a:t>
            </a:r>
          </a:p>
        </p:txBody>
      </p:sp>
      <p:sp>
        <p:nvSpPr>
          <p:cNvPr id="44" name="矩形 4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58158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55619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03105" y="1896106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006089" y="2910972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102070" y="3054196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71" name="直接箭头连接符 30"/>
          <p:cNvCxnSpPr>
            <a:stCxn id="51" idx="1"/>
            <a:endCxn id="50" idx="2"/>
          </p:cNvCxnSpPr>
          <p:nvPr/>
        </p:nvCxnSpPr>
        <p:spPr>
          <a:xfrm rot="10800000">
            <a:off x="1617127" y="3367798"/>
            <a:ext cx="1638492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729632" y="5008421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47" idx="2"/>
            <a:endCxn id="51" idx="0"/>
          </p:cNvCxnSpPr>
          <p:nvPr/>
        </p:nvCxnSpPr>
        <p:spPr>
          <a:xfrm flipH="1">
            <a:off x="4006090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022266" y="4103471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5817715" y="1822840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817715" y="1915448"/>
            <a:ext cx="132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4471002" y="2920140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498846" y="3089948"/>
            <a:ext cx="150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4458074" y="4013577"/>
            <a:ext cx="12928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426813" y="4131403"/>
            <a:ext cx="1530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30"/>
          <p:cNvCxnSpPr/>
          <p:nvPr/>
        </p:nvCxnSpPr>
        <p:spPr>
          <a:xfrm rot="16200000" flipV="1">
            <a:off x="1122914" y="3437520"/>
            <a:ext cx="2157366" cy="2067826"/>
          </a:xfrm>
          <a:prstGeom prst="bentConnector3">
            <a:avLst>
              <a:gd name="adj1" fmla="val 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736074" y="5622071"/>
            <a:ext cx="170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44"/>
          <p:cNvCxnSpPr>
            <a:stCxn id="47" idx="3"/>
          </p:cNvCxnSpPr>
          <p:nvPr/>
        </p:nvCxnSpPr>
        <p:spPr>
          <a:xfrm>
            <a:off x="4759099" y="3761198"/>
            <a:ext cx="644949" cy="210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924394" y="3462365"/>
            <a:ext cx="156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4519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10524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10227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6960698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05712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089738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763908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81"/>
          <p:cNvCxnSpPr>
            <a:stCxn id="60" idx="1"/>
            <a:endCxn id="53" idx="0"/>
          </p:cNvCxnSpPr>
          <p:nvPr/>
        </p:nvCxnSpPr>
        <p:spPr>
          <a:xfrm rot="10800000" flipV="1">
            <a:off x="6904990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81"/>
          <p:cNvCxnSpPr>
            <a:stCxn id="53" idx="1"/>
            <a:endCxn id="54" idx="0"/>
          </p:cNvCxnSpPr>
          <p:nvPr/>
        </p:nvCxnSpPr>
        <p:spPr>
          <a:xfrm rot="10800000" flipV="1">
            <a:off x="5760995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732490" y="4123139"/>
            <a:ext cx="119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81"/>
          <p:cNvCxnSpPr>
            <a:stCxn id="60" idx="2"/>
            <a:endCxn id="53" idx="3"/>
          </p:cNvCxnSpPr>
          <p:nvPr/>
        </p:nvCxnSpPr>
        <p:spPr>
          <a:xfrm rot="5400000">
            <a:off x="7827241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590680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绑卡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94" name="矩形 93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stCxn id="92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587026" y="1936378"/>
            <a:ext cx="133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476040" y="3039614"/>
            <a:ext cx="1493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30"/>
          <p:cNvCxnSpPr>
            <a:stCxn id="94" idx="1"/>
            <a:endCxn id="93" idx="2"/>
          </p:cNvCxnSpPr>
          <p:nvPr/>
        </p:nvCxnSpPr>
        <p:spPr>
          <a:xfrm rot="10800000">
            <a:off x="1617128" y="3367798"/>
            <a:ext cx="2102517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1" idx="2"/>
            <a:endCxn id="94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</a:p>
        </p:txBody>
      </p:sp>
      <p:sp>
        <p:nvSpPr>
          <p:cNvPr id="103" name="矩形 102"/>
          <p:cNvSpPr/>
          <p:nvPr/>
        </p:nvSpPr>
        <p:spPr>
          <a:xfrm>
            <a:off x="6031687" y="3476063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87692" y="586691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87395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endCxn id="106" idx="0"/>
          </p:cNvCxnSpPr>
          <p:nvPr/>
        </p:nvCxnSpPr>
        <p:spPr>
          <a:xfrm>
            <a:off x="6837866" y="4014467"/>
            <a:ext cx="0" cy="113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82880" y="4109074"/>
            <a:ext cx="1419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分账记账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6906" y="2987063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4107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81"/>
          <p:cNvCxnSpPr>
            <a:stCxn id="24" idx="1"/>
            <a:endCxn id="103" idx="0"/>
          </p:cNvCxnSpPr>
          <p:nvPr/>
        </p:nvCxnSpPr>
        <p:spPr>
          <a:xfrm rot="10800000" flipV="1">
            <a:off x="6782158" y="3314961"/>
            <a:ext cx="858918" cy="16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81"/>
          <p:cNvCxnSpPr>
            <a:stCxn id="103" idx="1"/>
            <a:endCxn id="104" idx="0"/>
          </p:cNvCxnSpPr>
          <p:nvPr/>
        </p:nvCxnSpPr>
        <p:spPr>
          <a:xfrm rot="10800000" flipV="1">
            <a:off x="5638163" y="3728441"/>
            <a:ext cx="393524" cy="21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87692" y="4602724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81"/>
          <p:cNvCxnSpPr>
            <a:stCxn id="24" idx="2"/>
            <a:endCxn id="103" idx="3"/>
          </p:cNvCxnSpPr>
          <p:nvPr/>
        </p:nvCxnSpPr>
        <p:spPr>
          <a:xfrm rot="5400000">
            <a:off x="7704409" y="3395560"/>
            <a:ext cx="161102" cy="504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67848" y="3768501"/>
            <a:ext cx="174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58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提现</a:t>
            </a:r>
          </a:p>
        </p:txBody>
      </p:sp>
      <p:sp>
        <p:nvSpPr>
          <p:cNvPr id="27" name="矩形 26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33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87026" y="1936378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提现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476041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提现</a:t>
            </a:r>
          </a:p>
        </p:txBody>
      </p:sp>
      <p:cxnSp>
        <p:nvCxnSpPr>
          <p:cNvPr id="43" name="直接箭头连接符 42"/>
          <p:cNvCxnSpPr>
            <a:stCxn id="31" idx="2"/>
            <a:endCxn id="35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</a:p>
        </p:txBody>
      </p:sp>
    </p:spTree>
    <p:extLst>
      <p:ext uri="{BB962C8B-B14F-4D97-AF65-F5344CB8AC3E}">
        <p14:creationId xmlns:p14="http://schemas.microsoft.com/office/powerpoint/2010/main" val="269164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退货</a:t>
            </a:r>
          </a:p>
        </p:txBody>
      </p:sp>
      <p:sp>
        <p:nvSpPr>
          <p:cNvPr id="67" name="矩形 66"/>
          <p:cNvSpPr/>
          <p:nvPr/>
        </p:nvSpPr>
        <p:spPr>
          <a:xfrm>
            <a:off x="2617505" y="2241756"/>
            <a:ext cx="7318065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70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587026" y="1936378"/>
            <a:ext cx="1482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476040" y="3039614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54769" y="350335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510477" y="5172631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endCxn id="84" idx="0"/>
          </p:cNvCxnSpPr>
          <p:nvPr/>
        </p:nvCxnSpPr>
        <p:spPr>
          <a:xfrm>
            <a:off x="7260947" y="4013578"/>
            <a:ext cx="1" cy="115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87874" y="4091030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83" idx="1"/>
            <a:endCxn id="69" idx="3"/>
          </p:cNvCxnSpPr>
          <p:nvPr/>
        </p:nvCxnSpPr>
        <p:spPr>
          <a:xfrm flipH="1">
            <a:off x="5223124" y="3755738"/>
            <a:ext cx="1231645" cy="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097325" y="3314961"/>
            <a:ext cx="210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endCxn id="83" idx="0"/>
          </p:cNvCxnSpPr>
          <p:nvPr/>
        </p:nvCxnSpPr>
        <p:spPr>
          <a:xfrm rot="10800000" flipV="1">
            <a:off x="7205241" y="3282971"/>
            <a:ext cx="1529721" cy="22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176910" y="2951258"/>
            <a:ext cx="155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退货结算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endCxn id="71" idx="0"/>
          </p:cNvCxnSpPr>
          <p:nvPr/>
        </p:nvCxnSpPr>
        <p:spPr>
          <a:xfrm flipH="1">
            <a:off x="4470115" y="4013578"/>
            <a:ext cx="5925" cy="113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470114" y="4116763"/>
            <a:ext cx="144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46926" y="3062582"/>
            <a:ext cx="792430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30"/>
          <p:cNvCxnSpPr>
            <a:stCxn id="43" idx="2"/>
          </p:cNvCxnSpPr>
          <p:nvPr/>
        </p:nvCxnSpPr>
        <p:spPr>
          <a:xfrm rot="5400000">
            <a:off x="8427522" y="3077019"/>
            <a:ext cx="225299" cy="120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302018" y="3808788"/>
            <a:ext cx="155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88475" y="5847003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30"/>
          <p:cNvCxnSpPr>
            <a:endCxn id="49" idx="0"/>
          </p:cNvCxnSpPr>
          <p:nvPr/>
        </p:nvCxnSpPr>
        <p:spPr>
          <a:xfrm rot="5400000">
            <a:off x="5181404" y="4587462"/>
            <a:ext cx="1917084" cy="601999"/>
          </a:xfrm>
          <a:prstGeom prst="bentConnector3">
            <a:avLst>
              <a:gd name="adj1" fmla="val 1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81547" y="4532769"/>
            <a:ext cx="205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6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" y="1446661"/>
            <a:ext cx="11620437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5059" y="1091382"/>
            <a:ext cx="9320979" cy="52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4777" y="1637073"/>
            <a:ext cx="6371303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64426" y="213851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48633" y="212868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4777" y="2984092"/>
            <a:ext cx="6371303" cy="1700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4776" y="4921042"/>
            <a:ext cx="6371303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64426" y="336735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64426" y="4075277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48633" y="336735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REST+Feign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64426" y="5388832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48633" y="5366706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75104" y="1637073"/>
            <a:ext cx="2135464" cy="304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75292" y="2371278"/>
            <a:ext cx="1873045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Sleuth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775292" y="324785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Splunk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48633" y="4078489"/>
            <a:ext cx="1890386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75104" y="4943168"/>
            <a:ext cx="2135464" cy="1150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19536" y="5354231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775292" y="4024608"/>
            <a:ext cx="1873045" cy="4655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7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239607" y="2421535"/>
            <a:ext cx="2412454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1757" y="1173049"/>
            <a:ext cx="6371303" cy="77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69394" y="1370061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92464" y="1365879"/>
            <a:ext cx="1873045" cy="465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885" y="2421535"/>
            <a:ext cx="997726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方平台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944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0011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1294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29827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2083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43366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21899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4155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35438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3971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16227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27510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06043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映射关系操作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529843" y="3195735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343608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922141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102223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53906" y="2421535"/>
            <a:ext cx="1239672" cy="2928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65189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43722" y="3195736"/>
            <a:ext cx="463361" cy="1894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5845" y="5734832"/>
            <a:ext cx="7384557" cy="897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磁盘 35"/>
          <p:cNvSpPr/>
          <p:nvPr/>
        </p:nvSpPr>
        <p:spPr>
          <a:xfrm>
            <a:off x="2209245" y="6067815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37" name="流程图: 磁盘 36"/>
          <p:cNvSpPr/>
          <p:nvPr/>
        </p:nvSpPr>
        <p:spPr>
          <a:xfrm>
            <a:off x="4638596" y="6067816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磁盘 37"/>
          <p:cNvSpPr/>
          <p:nvPr/>
        </p:nvSpPr>
        <p:spPr>
          <a:xfrm>
            <a:off x="6780841" y="6066536"/>
            <a:ext cx="1696289" cy="4674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5" idx="2"/>
            <a:endCxn id="7" idx="0"/>
          </p:cNvCxnSpPr>
          <p:nvPr/>
        </p:nvCxnSpPr>
        <p:spPr>
          <a:xfrm rot="5400000">
            <a:off x="2404355" y="419973"/>
            <a:ext cx="585956" cy="3417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9"/>
          <p:cNvCxnSpPr>
            <a:stCxn id="5" idx="2"/>
            <a:endCxn id="9" idx="0"/>
          </p:cNvCxnSpPr>
          <p:nvPr/>
        </p:nvCxnSpPr>
        <p:spPr>
          <a:xfrm rot="5400000">
            <a:off x="3039904" y="1055522"/>
            <a:ext cx="585956" cy="2146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9"/>
          <p:cNvCxnSpPr>
            <a:stCxn id="5" idx="2"/>
            <a:endCxn id="12" idx="0"/>
          </p:cNvCxnSpPr>
          <p:nvPr/>
        </p:nvCxnSpPr>
        <p:spPr>
          <a:xfrm rot="5400000">
            <a:off x="3735940" y="1751558"/>
            <a:ext cx="585956" cy="7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9"/>
          <p:cNvCxnSpPr>
            <a:stCxn id="5" idx="2"/>
            <a:endCxn id="15" idx="0"/>
          </p:cNvCxnSpPr>
          <p:nvPr/>
        </p:nvCxnSpPr>
        <p:spPr>
          <a:xfrm rot="16200000" flipH="1">
            <a:off x="4431976" y="1809520"/>
            <a:ext cx="585956" cy="638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9"/>
          <p:cNvCxnSpPr>
            <a:stCxn id="5" idx="2"/>
            <a:endCxn id="18" idx="0"/>
          </p:cNvCxnSpPr>
          <p:nvPr/>
        </p:nvCxnSpPr>
        <p:spPr>
          <a:xfrm rot="16200000" flipH="1">
            <a:off x="5128012" y="1113484"/>
            <a:ext cx="585956" cy="203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39"/>
          <p:cNvCxnSpPr>
            <a:stCxn id="5" idx="2"/>
            <a:endCxn id="25" idx="0"/>
          </p:cNvCxnSpPr>
          <p:nvPr/>
        </p:nvCxnSpPr>
        <p:spPr>
          <a:xfrm rot="16200000" flipH="1">
            <a:off x="6132897" y="108598"/>
            <a:ext cx="585956" cy="4039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39"/>
          <p:cNvCxnSpPr>
            <a:stCxn id="5" idx="2"/>
            <a:endCxn id="29" idx="0"/>
          </p:cNvCxnSpPr>
          <p:nvPr/>
        </p:nvCxnSpPr>
        <p:spPr>
          <a:xfrm rot="16200000" flipH="1">
            <a:off x="7096851" y="-855356"/>
            <a:ext cx="585956" cy="59678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39"/>
          <p:cNvCxnSpPr>
            <a:stCxn id="7" idx="2"/>
            <a:endCxn id="32" idx="0"/>
          </p:cNvCxnSpPr>
          <p:nvPr/>
        </p:nvCxnSpPr>
        <p:spPr>
          <a:xfrm rot="16200000" flipH="1">
            <a:off x="2925981" y="3412689"/>
            <a:ext cx="384910" cy="4259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39"/>
          <p:cNvCxnSpPr>
            <a:stCxn id="9" idx="2"/>
            <a:endCxn id="32" idx="0"/>
          </p:cNvCxnSpPr>
          <p:nvPr/>
        </p:nvCxnSpPr>
        <p:spPr>
          <a:xfrm rot="16200000" flipH="1">
            <a:off x="3561530" y="4048238"/>
            <a:ext cx="384910" cy="2988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39"/>
          <p:cNvCxnSpPr>
            <a:stCxn id="12" idx="2"/>
            <a:endCxn id="32" idx="0"/>
          </p:cNvCxnSpPr>
          <p:nvPr/>
        </p:nvCxnSpPr>
        <p:spPr>
          <a:xfrm rot="16200000" flipH="1">
            <a:off x="4257566" y="4744274"/>
            <a:ext cx="384910" cy="1596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39"/>
          <p:cNvCxnSpPr>
            <a:stCxn id="15" idx="2"/>
            <a:endCxn id="32" idx="0"/>
          </p:cNvCxnSpPr>
          <p:nvPr/>
        </p:nvCxnSpPr>
        <p:spPr>
          <a:xfrm rot="16200000" flipH="1">
            <a:off x="4953602" y="5440310"/>
            <a:ext cx="384910" cy="204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39"/>
          <p:cNvCxnSpPr>
            <a:stCxn id="18" idx="2"/>
            <a:endCxn id="32" idx="0"/>
          </p:cNvCxnSpPr>
          <p:nvPr/>
        </p:nvCxnSpPr>
        <p:spPr>
          <a:xfrm rot="5400000">
            <a:off x="5649639" y="4948408"/>
            <a:ext cx="384910" cy="1187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39"/>
          <p:cNvCxnSpPr>
            <a:stCxn id="25" idx="2"/>
            <a:endCxn id="32" idx="0"/>
          </p:cNvCxnSpPr>
          <p:nvPr/>
        </p:nvCxnSpPr>
        <p:spPr>
          <a:xfrm rot="5400000">
            <a:off x="6654524" y="3943522"/>
            <a:ext cx="384910" cy="3197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39"/>
          <p:cNvCxnSpPr>
            <a:stCxn id="29" idx="2"/>
            <a:endCxn id="32" idx="0"/>
          </p:cNvCxnSpPr>
          <p:nvPr/>
        </p:nvCxnSpPr>
        <p:spPr>
          <a:xfrm rot="5400000">
            <a:off x="7618478" y="2979568"/>
            <a:ext cx="384910" cy="5125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39"/>
          <p:cNvCxnSpPr>
            <a:stCxn id="28" idx="0"/>
            <a:endCxn id="6" idx="3"/>
          </p:cNvCxnSpPr>
          <p:nvPr/>
        </p:nvCxnSpPr>
        <p:spPr>
          <a:xfrm rot="16200000" flipV="1">
            <a:off x="8151158" y="2012989"/>
            <a:ext cx="1597098" cy="768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2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3"/>
            <a:ext cx="12192000" cy="68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3156154" y="2174057"/>
            <a:ext cx="8424230" cy="42721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业务架构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49800" y="1086686"/>
            <a:ext cx="4916774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50585" y="2488704"/>
            <a:ext cx="7506650" cy="10344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19328" y="4341705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会员账户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96187" y="4359194"/>
            <a:ext cx="1199214" cy="1892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514833" y="4343448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499211" y="4887272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99210" y="5507786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6078281" y="5106359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052139" y="4737937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6055876" y="5474781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694715" y="4889015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</a:p>
        </p:txBody>
      </p:sp>
      <p:sp>
        <p:nvSpPr>
          <p:cNvPr id="100" name="下箭头 99"/>
          <p:cNvSpPr/>
          <p:nvPr/>
        </p:nvSpPr>
        <p:spPr>
          <a:xfrm>
            <a:off x="6019033" y="170505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下箭头 100"/>
          <p:cNvSpPr/>
          <p:nvPr/>
        </p:nvSpPr>
        <p:spPr>
          <a:xfrm>
            <a:off x="4715121" y="3598055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下箭头 101"/>
          <p:cNvSpPr/>
          <p:nvPr/>
        </p:nvSpPr>
        <p:spPr>
          <a:xfrm>
            <a:off x="8399045" y="170505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下箭头 102"/>
          <p:cNvSpPr/>
          <p:nvPr/>
        </p:nvSpPr>
        <p:spPr>
          <a:xfrm>
            <a:off x="6309597" y="3611568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>
            <a:off x="7910626" y="3593173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28767" y="3908383"/>
            <a:ext cx="1893898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109" name="矩形 108"/>
          <p:cNvSpPr/>
          <p:nvPr/>
        </p:nvSpPr>
        <p:spPr>
          <a:xfrm>
            <a:off x="253603" y="5148273"/>
            <a:ext cx="1969062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下箭头 109"/>
          <p:cNvSpPr/>
          <p:nvPr/>
        </p:nvSpPr>
        <p:spPr>
          <a:xfrm rot="5400000">
            <a:off x="2465523" y="3807959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5400000">
            <a:off x="2455692" y="5044476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352919" y="1843550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715575" y="1835503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056470" y="3768649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645694" y="3712692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247954" y="3721558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951634" y="3446719"/>
            <a:ext cx="150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快捷支付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出款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2143134" y="4850098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8767" y="2504408"/>
            <a:ext cx="1893898" cy="5425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42" name="下箭头 41"/>
          <p:cNvSpPr/>
          <p:nvPr/>
        </p:nvSpPr>
        <p:spPr>
          <a:xfrm rot="5400000">
            <a:off x="2419791" y="2465920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27856" y="2271542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开立账户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236102" y="4341705"/>
            <a:ext cx="1199214" cy="1892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415984" y="4887272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DTS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631895" y="3591430"/>
            <a:ext cx="407626" cy="69597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969223" y="3719815"/>
            <a:ext cx="114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058148" y="5843203"/>
            <a:ext cx="839449" cy="269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0942" y="1327355"/>
            <a:ext cx="5924449" cy="455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6415" y="1942808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6414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2662" y="2940400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8910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65158" y="2940399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账户服务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77654" y="2940401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3902" y="2940398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0148" y="2940397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对账服务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16617" y="1122635"/>
            <a:ext cx="51115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对接合作方平台，提供合作方平台和快钱平台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安全、流控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、服务组装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合作方平台在快钱的企业会员号、证书及开通状态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提供个人会员的开户、实名、绑卡、升级个人卖家等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企业会员服务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提供企业会员的开户、绑卡等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提供会员账户的查询账户余额及余额交易流水等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提供内外会员标识转换等功能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提供下单、充值、提现、即时消费、担保消费、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提供合作方平台及其商户的资金结算等功能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对账服务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提供对合作方平台和平台内商户的多种形式的对账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1406" y="2943970"/>
            <a:ext cx="471209" cy="2505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1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29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3039614"/>
            <a:ext cx="135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8043" y="4225031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18108" y="3261883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28000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5259811" y="3376547"/>
            <a:ext cx="1131758" cy="240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75561" y="4225031"/>
            <a:ext cx="19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8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升级卖家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5" y="1936378"/>
            <a:ext cx="1646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升级个人卖家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2969233"/>
            <a:ext cx="179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升级个人卖家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0113" y="4190228"/>
            <a:ext cx="185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个人卖家开户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18107" y="3261883"/>
            <a:ext cx="2365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注册个人卖家标识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29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3039614"/>
            <a:ext cx="135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09426" y="4163735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001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标识映射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23124" y="3761198"/>
            <a:ext cx="904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18108" y="3261883"/>
            <a:ext cx="156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注册标识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8000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21"/>
          <p:cNvCxnSpPr/>
          <p:nvPr/>
        </p:nvCxnSpPr>
        <p:spPr>
          <a:xfrm rot="16200000" flipH="1">
            <a:off x="5259811" y="3376547"/>
            <a:ext cx="1131758" cy="2405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75561" y="4225031"/>
            <a:ext cx="195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0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查询开户结果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87026" y="1936378"/>
            <a:ext cx="172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6040" y="2969233"/>
            <a:ext cx="179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4470115" y="4013577"/>
            <a:ext cx="5926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70113" y="4190228"/>
            <a:ext cx="199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查询开户结果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46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聚合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01291" y="1813005"/>
            <a:ext cx="0" cy="60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33061" y="1882310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387090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3" idx="1"/>
          </p:cNvCxnSpPr>
          <p:nvPr/>
        </p:nvCxnSpPr>
        <p:spPr>
          <a:xfrm rot="10800000">
            <a:off x="1887426" y="3381832"/>
            <a:ext cx="1832219" cy="2015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0099" y="3867317"/>
            <a:ext cx="12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9" idx="1"/>
            <a:endCxn id="12" idx="0"/>
          </p:cNvCxnSpPr>
          <p:nvPr/>
        </p:nvCxnSpPr>
        <p:spPr>
          <a:xfrm rot="10800000" flipV="1">
            <a:off x="1617128" y="1560625"/>
            <a:ext cx="3153139" cy="130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891355" y="119906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34"/>
          <p:cNvCxnSpPr/>
          <p:nvPr/>
        </p:nvCxnSpPr>
        <p:spPr>
          <a:xfrm>
            <a:off x="1462540" y="3372257"/>
            <a:ext cx="2241568" cy="2193265"/>
          </a:xfrm>
          <a:prstGeom prst="bentConnector3">
            <a:avLst>
              <a:gd name="adj1" fmla="val 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76549" y="4062543"/>
            <a:ext cx="134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919483" y="3043278"/>
            <a:ext cx="192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 flipH="1" flipV="1">
            <a:off x="4827275" y="2890336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5925232" y="1827671"/>
            <a:ext cx="6753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931984" y="1903202"/>
            <a:ext cx="225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.1.2.1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4843243" y="4053082"/>
            <a:ext cx="1" cy="10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492153" y="5145336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44"/>
          <p:cNvCxnSpPr>
            <a:endCxn id="88" idx="0"/>
          </p:cNvCxnSpPr>
          <p:nvPr/>
        </p:nvCxnSpPr>
        <p:spPr>
          <a:xfrm>
            <a:off x="5223124" y="3761198"/>
            <a:ext cx="2019500" cy="1384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243689" y="4117428"/>
            <a:ext cx="156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30" name="矩形 29"/>
          <p:cNvSpPr/>
          <p:nvPr/>
        </p:nvSpPr>
        <p:spPr>
          <a:xfrm>
            <a:off x="9156716" y="510976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飞快付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44"/>
          <p:cNvCxnSpPr>
            <a:stCxn id="9" idx="3"/>
            <a:endCxn id="30" idx="0"/>
          </p:cNvCxnSpPr>
          <p:nvPr/>
        </p:nvCxnSpPr>
        <p:spPr>
          <a:xfrm>
            <a:off x="6271207" y="1560626"/>
            <a:ext cx="3635980" cy="3549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464090" y="5684706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预下单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0" idx="2"/>
            <a:endCxn id="13" idx="2"/>
          </p:cNvCxnSpPr>
          <p:nvPr/>
        </p:nvCxnSpPr>
        <p:spPr>
          <a:xfrm rot="5400000">
            <a:off x="7170866" y="2913772"/>
            <a:ext cx="35570" cy="5437072"/>
          </a:xfrm>
          <a:prstGeom prst="bentConnector3">
            <a:avLst>
              <a:gd name="adj1" fmla="val 11647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433965" y="1227650"/>
            <a:ext cx="1385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扫描支付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89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0A6B0AC-A0E5-4229-B950-4F435702452A}"/>
              </a:ext>
            </a:extLst>
          </p:cNvPr>
          <p:cNvSpPr txBox="1"/>
          <p:nvPr/>
        </p:nvSpPr>
        <p:spPr>
          <a:xfrm>
            <a:off x="435289" y="256930"/>
            <a:ext cx="87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典型业务场景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绑卡</a:t>
            </a:r>
          </a:p>
        </p:txBody>
      </p:sp>
      <p:sp>
        <p:nvSpPr>
          <p:cNvPr id="4" name="矩形 3"/>
          <p:cNvSpPr/>
          <p:nvPr/>
        </p:nvSpPr>
        <p:spPr>
          <a:xfrm>
            <a:off x="2617505" y="2241756"/>
            <a:ext cx="5924449" cy="2256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b" anchorCtr="0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2258" y="2429506"/>
            <a:ext cx="4714942" cy="459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接入网关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2183" y="3508819"/>
            <a:ext cx="1500941" cy="504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0266" y="1308247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656" y="2863039"/>
            <a:ext cx="1500941" cy="504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</a:p>
        </p:txBody>
      </p:sp>
      <p:sp>
        <p:nvSpPr>
          <p:cNvPr id="13" name="矩形 12"/>
          <p:cNvSpPr/>
          <p:nvPr/>
        </p:nvSpPr>
        <p:spPr>
          <a:xfrm>
            <a:off x="3719644" y="5145335"/>
            <a:ext cx="1500941" cy="504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9" idx="2"/>
          </p:cNvCxnSpPr>
          <p:nvPr/>
        </p:nvCxnSpPr>
        <p:spPr>
          <a:xfrm>
            <a:off x="5520737" y="1813005"/>
            <a:ext cx="0" cy="61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7026" y="1936378"/>
            <a:ext cx="114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76041" y="2893521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76041" y="3039614"/>
            <a:ext cx="108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cxnSp>
        <p:nvCxnSpPr>
          <p:cNvPr id="31" name="直接箭头连接符 30"/>
          <p:cNvCxnSpPr>
            <a:stCxn id="13" idx="1"/>
            <a:endCxn id="12" idx="2"/>
          </p:cNvCxnSpPr>
          <p:nvPr/>
        </p:nvCxnSpPr>
        <p:spPr>
          <a:xfrm rot="10800000">
            <a:off x="1617128" y="3367798"/>
            <a:ext cx="2102517" cy="202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873776" y="4911202"/>
            <a:ext cx="162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银行消费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211"/>
          <p:cNvCxnSpPr>
            <a:stCxn id="6" idx="2"/>
            <a:endCxn id="13" idx="0"/>
          </p:cNvCxnSpPr>
          <p:nvPr/>
        </p:nvCxnSpPr>
        <p:spPr>
          <a:xfrm flipH="1">
            <a:off x="4470115" y="4013577"/>
            <a:ext cx="2539" cy="113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4474896" y="4103774"/>
            <a:ext cx="1580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4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32549</TotalTime>
  <Words>894</Words>
  <Application>Microsoft Office PowerPoint</Application>
  <PresentationFormat>宽屏</PresentationFormat>
  <Paragraphs>314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DengXian Light</vt:lpstr>
      <vt:lpstr>微软雅黑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杨云强|yunqiang yang</cp:lastModifiedBy>
  <cp:revision>1329</cp:revision>
  <dcterms:created xsi:type="dcterms:W3CDTF">2017-08-27T07:40:49Z</dcterms:created>
  <dcterms:modified xsi:type="dcterms:W3CDTF">2018-05-08T10:00:55Z</dcterms:modified>
</cp:coreProperties>
</file>