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0" r:id="rId1"/>
  </p:sldMasterIdLst>
  <p:sldIdLst>
    <p:sldId id="279" r:id="rId2"/>
    <p:sldId id="256" r:id="rId3"/>
    <p:sldId id="281" r:id="rId4"/>
    <p:sldId id="280" r:id="rId5"/>
    <p:sldId id="257" r:id="rId6"/>
    <p:sldId id="267" r:id="rId7"/>
    <p:sldId id="277" r:id="rId8"/>
    <p:sldId id="271" r:id="rId9"/>
    <p:sldId id="258" r:id="rId10"/>
    <p:sldId id="259" r:id="rId11"/>
    <p:sldId id="260" r:id="rId12"/>
    <p:sldId id="262" r:id="rId13"/>
    <p:sldId id="261" r:id="rId14"/>
    <p:sldId id="270" r:id="rId15"/>
    <p:sldId id="278" r:id="rId16"/>
    <p:sldId id="263" r:id="rId17"/>
    <p:sldId id="264" r:id="rId18"/>
    <p:sldId id="282" r:id="rId19"/>
    <p:sldId id="284" r:id="rId20"/>
    <p:sldId id="285" r:id="rId21"/>
    <p:sldId id="286" r:id="rId22"/>
    <p:sldId id="283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8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40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94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423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09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64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1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0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8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openflow" TargetMode="External"/><Relationship Id="rId7" Type="http://schemas.openxmlformats.org/officeDocument/2006/relationships/hyperlink" Target="https://floodlight.atlassian.net/wiki/spaces/floodlightcontroller/overview" TargetMode="External"/><Relationship Id="rId2" Type="http://schemas.openxmlformats.org/officeDocument/2006/relationships/hyperlink" Target="https://pypi.org/project/sca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opennetworking.org/sdn-definition/" TargetMode="External"/><Relationship Id="rId4" Type="http://schemas.openxmlformats.org/officeDocument/2006/relationships/hyperlink" Target="https://opennetworking.org/wp-content/uploads/2014/10/openflow-spec-v1.3.0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3" y="569902"/>
            <a:ext cx="1782274" cy="1782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3037" y="2840071"/>
            <a:ext cx="230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GROUP - 36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922" y="3301736"/>
            <a:ext cx="6611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SHIVAM – 1906070</a:t>
            </a:r>
          </a:p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RAHUL JHA – 1906077</a:t>
            </a:r>
          </a:p>
          <a:p>
            <a:pPr algn="ctr"/>
            <a:r>
              <a:rPr lang="en-IN" sz="2000" dirty="0">
                <a:latin typeface="Baskerville Old Face" panose="02020602080505020303" pitchFamily="18" charset="0"/>
              </a:rPr>
              <a:t>DEEPAK KUMAR - 1906079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937" y="456362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Bahnschrift" panose="020B0502040204020203" pitchFamily="34" charset="0"/>
              </a:rPr>
              <a:t>UNDER GUIDANCE OF MR. ABHAY KUMAR SIR</a:t>
            </a:r>
          </a:p>
          <a:p>
            <a:pPr algn="ctr"/>
            <a:r>
              <a:rPr lang="en-IN" sz="2200" b="1" dirty="0">
                <a:latin typeface="Bahnschrift" panose="020B0502040204020203" pitchFamily="34" charset="0"/>
              </a:rPr>
              <a:t>Department of Computer Science and Engineering</a:t>
            </a:r>
          </a:p>
          <a:p>
            <a:pPr algn="ctr"/>
            <a:r>
              <a:rPr lang="en-IN" sz="2200" b="1" dirty="0">
                <a:latin typeface="Bahnschrift" panose="020B0502040204020203" pitchFamily="34" charset="0"/>
              </a:rPr>
              <a:t>National Institute of Technology , Patna</a:t>
            </a:r>
          </a:p>
        </p:txBody>
      </p:sp>
    </p:spTree>
    <p:extLst>
      <p:ext uri="{BB962C8B-B14F-4D97-AF65-F5344CB8AC3E}">
        <p14:creationId xmlns:p14="http://schemas.microsoft.com/office/powerpoint/2010/main" val="41714851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52718"/>
            <a:ext cx="9441234" cy="1039198"/>
          </a:xfrm>
        </p:spPr>
        <p:txBody>
          <a:bodyPr/>
          <a:lstStyle/>
          <a:p>
            <a:r>
              <a:rPr lang="en-IN" b="1" u="sng" dirty="0"/>
              <a:t>Floodlight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90" y="2021708"/>
            <a:ext cx="4486699" cy="19070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Floodlight Controller is used </a:t>
            </a:r>
            <a:r>
              <a:rPr lang="en-US" b="1" dirty="0"/>
              <a:t>with</a:t>
            </a:r>
            <a:r>
              <a:rPr lang="en-US" dirty="0"/>
              <a:t> the OpenFlow protocol to organize </a:t>
            </a:r>
            <a:r>
              <a:rPr lang="en-US" b="1" dirty="0"/>
              <a:t>traffic flows </a:t>
            </a:r>
            <a:r>
              <a:rPr lang="en-US" dirty="0"/>
              <a:t>in a software-defined networking (SDN) environment.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60" y="2004645"/>
            <a:ext cx="6246973" cy="38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26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046" y="452718"/>
            <a:ext cx="8274788" cy="1087324"/>
          </a:xfrm>
        </p:spPr>
        <p:txBody>
          <a:bodyPr/>
          <a:lstStyle/>
          <a:p>
            <a:pPr algn="ctr"/>
            <a:r>
              <a:rPr lang="en-IN" b="1" u="sng" dirty="0" err="1"/>
              <a:t>OpenFlow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872" y="1688123"/>
            <a:ext cx="10371838" cy="3613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OpenFlow</a:t>
            </a:r>
            <a:r>
              <a:rPr lang="en-US" dirty="0"/>
              <a:t> defines the </a:t>
            </a:r>
            <a:r>
              <a:rPr lang="en-US" b="1" dirty="0"/>
              <a:t>open communications </a:t>
            </a:r>
            <a:r>
              <a:rPr lang="en-US" dirty="0"/>
              <a:t>protocol in an SDN environment.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OpenFloW</a:t>
            </a:r>
            <a:r>
              <a:rPr lang="en-US" dirty="0"/>
              <a:t> allows the SDN Controller to </a:t>
            </a:r>
            <a:r>
              <a:rPr lang="en-US" b="1" dirty="0"/>
              <a:t>speak to </a:t>
            </a:r>
            <a:r>
              <a:rPr lang="en-US" dirty="0"/>
              <a:t>the forwarding plane to make changes to the network.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10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5" y="452718"/>
            <a:ext cx="9409150" cy="1007114"/>
          </a:xfrm>
        </p:spPr>
        <p:txBody>
          <a:bodyPr/>
          <a:lstStyle/>
          <a:p>
            <a:r>
              <a:rPr lang="en-IN" b="1" dirty="0"/>
              <a:t>        </a:t>
            </a:r>
            <a:r>
              <a:rPr lang="en-IN" b="1" u="sng" dirty="0" err="1"/>
              <a:t>WireShark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360" y="1536032"/>
            <a:ext cx="5090746" cy="2049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Wireshark</a:t>
            </a:r>
            <a:r>
              <a:rPr lang="en-US" sz="2000" dirty="0"/>
              <a:t> is a free and open-source packet analyzer. It is used for network troubleshooting, analysis, communications protocol development and education.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51" y="1861804"/>
            <a:ext cx="5090746" cy="42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9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52718"/>
            <a:ext cx="9441234" cy="942945"/>
          </a:xfrm>
        </p:spPr>
        <p:txBody>
          <a:bodyPr/>
          <a:lstStyle/>
          <a:p>
            <a:r>
              <a:rPr lang="en-IN" b="1" u="sng" dirty="0"/>
              <a:t>Scapy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972" y="1764462"/>
            <a:ext cx="6095228" cy="22674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Scapy</a:t>
            </a:r>
            <a:r>
              <a:rPr lang="en-US" dirty="0"/>
              <a:t> is a powerful </a:t>
            </a:r>
            <a:r>
              <a:rPr lang="en-US" b="1" dirty="0"/>
              <a:t>interactive</a:t>
            </a:r>
            <a:r>
              <a:rPr lang="en-US" dirty="0"/>
              <a:t> packet manipulation program. It is able to </a:t>
            </a:r>
            <a:r>
              <a:rPr lang="en-US" b="1" dirty="0"/>
              <a:t>forge or decode </a:t>
            </a:r>
            <a:r>
              <a:rPr lang="en-US" dirty="0"/>
              <a:t>packets of a wide number of protocols, send them on the wire, capture them, match requests and replies, and much more.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72" y="1764462"/>
            <a:ext cx="4396447" cy="43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2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341" y="408330"/>
            <a:ext cx="9473318" cy="892505"/>
          </a:xfrm>
        </p:spPr>
        <p:txBody>
          <a:bodyPr/>
          <a:lstStyle/>
          <a:p>
            <a:r>
              <a:rPr lang="en-IN" b="1" u="sng" dirty="0"/>
              <a:t>Basic Topology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667000"/>
            <a:ext cx="5179594" cy="3124200"/>
          </a:xfrm>
        </p:spPr>
      </p:pic>
    </p:spTree>
    <p:extLst>
      <p:ext uri="{BB962C8B-B14F-4D97-AF65-F5344CB8AC3E}">
        <p14:creationId xmlns:p14="http://schemas.microsoft.com/office/powerpoint/2010/main" val="905826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17207"/>
            <a:ext cx="9404723" cy="743036"/>
          </a:xfrm>
        </p:spPr>
        <p:txBody>
          <a:bodyPr>
            <a:normAutofit/>
          </a:bodyPr>
          <a:lstStyle/>
          <a:p>
            <a:r>
              <a:rPr lang="en-IN" b="1" u="sng" dirty="0"/>
              <a:t>Advanced Topology used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43" y="1757779"/>
            <a:ext cx="8540318" cy="4350057"/>
          </a:xfrm>
        </p:spPr>
      </p:pic>
    </p:spTree>
    <p:extLst>
      <p:ext uri="{BB962C8B-B14F-4D97-AF65-F5344CB8AC3E}">
        <p14:creationId xmlns:p14="http://schemas.microsoft.com/office/powerpoint/2010/main" val="523909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54" y="452718"/>
            <a:ext cx="8283580" cy="910090"/>
          </a:xfrm>
        </p:spPr>
        <p:txBody>
          <a:bodyPr/>
          <a:lstStyle/>
          <a:p>
            <a:pPr algn="ctr"/>
            <a:r>
              <a:rPr lang="en-IN" b="1" u="sng" dirty="0"/>
              <a:t>Description of 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0EC27-DE9C-45D2-918B-F57D81887C47}"/>
              </a:ext>
            </a:extLst>
          </p:cNvPr>
          <p:cNvSpPr txBox="1"/>
          <p:nvPr/>
        </p:nvSpPr>
        <p:spPr>
          <a:xfrm>
            <a:off x="2672080" y="1767840"/>
            <a:ext cx="8283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The initial data captured from </a:t>
            </a:r>
            <a:r>
              <a:rPr lang="en-IN" sz="2400" dirty="0" err="1"/>
              <a:t>wireshark</a:t>
            </a:r>
            <a:r>
              <a:rPr lang="en-IN" sz="2400" dirty="0"/>
              <a:t> had a large number of attributes (columns) even after filtering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 we dropped irrelevant data including the source IP address and MAC address.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Finally we got sufficient dataset which was up to the mark to perform to perform machine learning algorithms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731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67" y="452718"/>
            <a:ext cx="9372845" cy="918882"/>
          </a:xfrm>
        </p:spPr>
        <p:txBody>
          <a:bodyPr>
            <a:normAutofit/>
          </a:bodyPr>
          <a:lstStyle/>
          <a:p>
            <a:r>
              <a:rPr lang="en-IN" b="1" u="sng" dirty="0"/>
              <a:t>Machine Learning Algorithms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15D6-A368-4678-A6C9-C1BCAEFE8E67}"/>
              </a:ext>
            </a:extLst>
          </p:cNvPr>
          <p:cNvSpPr txBox="1"/>
          <p:nvPr/>
        </p:nvSpPr>
        <p:spPr>
          <a:xfrm>
            <a:off x="2627790" y="2086253"/>
            <a:ext cx="84673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Decision Tree Classifier</a:t>
            </a:r>
            <a:r>
              <a:rPr lang="en-IN" sz="2000" dirty="0"/>
              <a:t>- </a:t>
            </a:r>
            <a:r>
              <a:rPr lang="en-US" sz="2000" dirty="0"/>
              <a:t>A Decision tree is a flowchart like tree structure, where each internal node denotes a test on an attribute, each branch represents an outcome of the test, and each leaf node (terminal node) holds a class label.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Random Forest Classifier- </a:t>
            </a:r>
            <a:r>
              <a:rPr lang="en-US" sz="2000" b="0" i="0" dirty="0">
                <a:effectLst/>
                <a:latin typeface="urw-din"/>
              </a:rPr>
              <a:t>The Random forest classifier creates a set of decision trees from a randomly selected subset of the training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urw-din"/>
              </a:rPr>
              <a:t>Support Vector Machine- </a:t>
            </a:r>
            <a:r>
              <a:rPr lang="en-US" sz="2000" i="0" dirty="0">
                <a:effectLst/>
                <a:latin typeface="urw-din"/>
              </a:rPr>
              <a:t>The objective of SVM algorithm is to find a hyperplane in an N-dimensional space that distinctly classifies the data points.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90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0773E-8DEE-4220-8098-F91C53A68EFD}"/>
              </a:ext>
            </a:extLst>
          </p:cNvPr>
          <p:cNvSpPr txBox="1"/>
          <p:nvPr/>
        </p:nvSpPr>
        <p:spPr>
          <a:xfrm>
            <a:off x="6096000" y="127765"/>
            <a:ext cx="329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7E4B3-4DAE-4668-9A5A-921F21B1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562" y="1192530"/>
            <a:ext cx="6831208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70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F90B5-067A-4D79-B649-2F305CEC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86" y="632460"/>
            <a:ext cx="6776923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0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11" y="920888"/>
            <a:ext cx="9008453" cy="2971799"/>
          </a:xfrm>
        </p:spPr>
        <p:txBody>
          <a:bodyPr numCol="2"/>
          <a:lstStyle/>
          <a:p>
            <a:r>
              <a:rPr lang="en-IN" sz="2800" dirty="0">
                <a:latin typeface="Arial Rounded MT Bold" panose="020F0704030504030204" pitchFamily="34" charset="0"/>
              </a:rPr>
              <a:t>Identifying a host </a:t>
            </a:r>
            <a:br>
              <a:rPr lang="en-IN" sz="2800" dirty="0">
                <a:latin typeface="Arial Rounded MT Bold" panose="020F0704030504030204" pitchFamily="34" charset="0"/>
              </a:rPr>
            </a:br>
            <a:r>
              <a:rPr lang="en-IN" sz="2800" dirty="0">
                <a:latin typeface="Arial Rounded MT Bold" panose="020F0704030504030204" pitchFamily="34" charset="0"/>
              </a:rPr>
              <a:t>based on data send by them in Software Defined Network using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41BE4-EC94-436B-8386-BB1A4C5F832F}"/>
              </a:ext>
            </a:extLst>
          </p:cNvPr>
          <p:cNvSpPr txBox="1"/>
          <p:nvPr/>
        </p:nvSpPr>
        <p:spPr>
          <a:xfrm>
            <a:off x="7661428" y="4243529"/>
            <a:ext cx="3160449" cy="118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SHIVAM (1906070)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RAHUL JHA (1906077)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DEEPAK KUMAR (1906079)</a:t>
            </a:r>
          </a:p>
        </p:txBody>
      </p:sp>
    </p:spTree>
    <p:extLst>
      <p:ext uri="{BB962C8B-B14F-4D97-AF65-F5344CB8AC3E}">
        <p14:creationId xmlns:p14="http://schemas.microsoft.com/office/powerpoint/2010/main" val="32273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9EB5-E022-4459-84B3-94F3926B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10" y="830580"/>
            <a:ext cx="643890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2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09685-61BA-4CFA-939A-AA4C833E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727710"/>
            <a:ext cx="59283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58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36B7E-3DBE-49CF-9346-83BB9CBCF6D4}"/>
              </a:ext>
            </a:extLst>
          </p:cNvPr>
          <p:cNvSpPr txBox="1"/>
          <p:nvPr/>
        </p:nvSpPr>
        <p:spPr>
          <a:xfrm>
            <a:off x="5021210" y="277575"/>
            <a:ext cx="3613212" cy="71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0F186-4BBA-41B6-BF65-3B16C7C4C951}"/>
              </a:ext>
            </a:extLst>
          </p:cNvPr>
          <p:cNvSpPr txBox="1"/>
          <p:nvPr/>
        </p:nvSpPr>
        <p:spPr>
          <a:xfrm>
            <a:off x="1943618" y="1928206"/>
            <a:ext cx="958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Thus , With the help of Machine Learning Algorithms we are satisfactorily</a:t>
            </a:r>
          </a:p>
          <a:p>
            <a:r>
              <a:rPr lang="en-IN" sz="2400" dirty="0"/>
              <a:t>Able to identify correct hosts with a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850379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460" y="239654"/>
            <a:ext cx="9356242" cy="514948"/>
          </a:xfrm>
        </p:spPr>
        <p:txBody>
          <a:bodyPr>
            <a:no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460" y="1104900"/>
            <a:ext cx="9355261" cy="464819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2"/>
              </a:rPr>
              <a:t>https://pypi.org/project/scapy/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https://github.com/topics/openflow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5B5FC7"/>
                </a:solidFill>
                <a:effectLst/>
                <a:latin typeface="-apple-system"/>
                <a:hlinkClick r:id="rId4" tooltip="https://opennetworking.org/wp-content/uploads/2014/10/openflow-spec-v1.3.0.pdf"/>
              </a:rPr>
              <a:t>https://opennetworking.org/wp-content/uploads/2014/10/openflow-spec-v1.3.0.pdf</a:t>
            </a:r>
            <a:endParaRPr lang="en-IN" b="0" i="0" u="none" strike="noStrike" dirty="0">
              <a:solidFill>
                <a:srgbClr val="5B5FC7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5"/>
              </a:rPr>
              <a:t>https://opennetworking.org/sdn-definition/</a:t>
            </a:r>
            <a:endParaRPr lang="en-IN" dirty="0">
              <a:solidFill>
                <a:srgbClr val="5B5FC7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6"/>
              </a:rPr>
              <a:t>https://towardsdatascience.com/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7"/>
              </a:rPr>
              <a:t>https://floodlight.atlassian.net/wiki/spaces/floodlightcontroller/overview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213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4442" y="2887578"/>
            <a:ext cx="65933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66631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1A03B-1A98-4CD8-8728-C978E51AA65D}"/>
              </a:ext>
            </a:extLst>
          </p:cNvPr>
          <p:cNvSpPr txBox="1"/>
          <p:nvPr/>
        </p:nvSpPr>
        <p:spPr>
          <a:xfrm>
            <a:off x="3861786" y="1162975"/>
            <a:ext cx="3080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D7FD6-4987-4EEA-B4B2-8551BC8C0020}"/>
              </a:ext>
            </a:extLst>
          </p:cNvPr>
          <p:cNvSpPr txBox="1"/>
          <p:nvPr/>
        </p:nvSpPr>
        <p:spPr>
          <a:xfrm>
            <a:off x="3861786" y="2228671"/>
            <a:ext cx="751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This project is intended to identify a host based on data  packets send by them in a </a:t>
            </a:r>
            <a:r>
              <a:rPr lang="en-IN" sz="2400" b="1" dirty="0"/>
              <a:t>software defined network</a:t>
            </a:r>
            <a:r>
              <a:rPr lang="en-IN" sz="2400" dirty="0"/>
              <a:t> using machine learning.  </a:t>
            </a:r>
          </a:p>
        </p:txBody>
      </p:sp>
    </p:spTree>
    <p:extLst>
      <p:ext uri="{BB962C8B-B14F-4D97-AF65-F5344CB8AC3E}">
        <p14:creationId xmlns:p14="http://schemas.microsoft.com/office/powerpoint/2010/main" val="2906793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57" y="556893"/>
            <a:ext cx="8911687" cy="984882"/>
          </a:xfrm>
        </p:spPr>
        <p:txBody>
          <a:bodyPr/>
          <a:lstStyle/>
          <a:p>
            <a:pPr algn="ctr"/>
            <a:r>
              <a:rPr lang="en-IN" b="1" u="sng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81122-9190-4E2E-A25C-ACA3B099796E}"/>
              </a:ext>
            </a:extLst>
          </p:cNvPr>
          <p:cNvSpPr txBox="1"/>
          <p:nvPr/>
        </p:nvSpPr>
        <p:spPr>
          <a:xfrm>
            <a:off x="2441360" y="1941270"/>
            <a:ext cx="9472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The main problem with traditional networking is that it is difficult to identify a host If he/she makes </a:t>
            </a:r>
            <a:r>
              <a:rPr lang="en-IN" sz="2400" b="1" dirty="0"/>
              <a:t>proxy</a:t>
            </a:r>
            <a:r>
              <a:rPr lang="en-IN" sz="2400" dirty="0"/>
              <a:t> and do </a:t>
            </a:r>
            <a:r>
              <a:rPr lang="en-IN" sz="2400" b="1" dirty="0"/>
              <a:t>malicious activities </a:t>
            </a:r>
            <a:r>
              <a:rPr lang="en-IN" sz="2400" dirty="0"/>
              <a:t>on a wide network.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 SDN it is relatively easy to catch a </a:t>
            </a:r>
            <a:r>
              <a:rPr lang="en-IN" sz="2400" b="1" dirty="0"/>
              <a:t>harmful host </a:t>
            </a:r>
            <a:r>
              <a:rPr lang="en-IN" sz="2400" dirty="0"/>
              <a:t>due to it’s centralized property.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 in this project we try to identify the hosts with help of Machine learning Algorithms over </a:t>
            </a:r>
            <a:r>
              <a:rPr lang="en-IN" sz="2400" b="1" dirty="0"/>
              <a:t>Software Defined networks</a:t>
            </a:r>
            <a:r>
              <a:rPr lang="en-IN" sz="2400" dirty="0"/>
              <a:t> (SDN).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88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015" y="550628"/>
            <a:ext cx="8325970" cy="1411338"/>
          </a:xfrm>
        </p:spPr>
        <p:txBody>
          <a:bodyPr>
            <a:normAutofit/>
          </a:bodyPr>
          <a:lstStyle/>
          <a:p>
            <a:r>
              <a:rPr lang="en-IN" b="1" u="sng" dirty="0"/>
              <a:t>Software Defined Network(SDN)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584" y="1767511"/>
            <a:ext cx="10313377" cy="29376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Software-defined networking (SDN) is an architecture designed to make a network </a:t>
            </a:r>
            <a:r>
              <a:rPr lang="en-US" b="1" dirty="0"/>
              <a:t>more flexible </a:t>
            </a:r>
            <a:r>
              <a:rPr lang="en-US" dirty="0"/>
              <a:t>and </a:t>
            </a:r>
            <a:r>
              <a:rPr lang="en-US" b="1" dirty="0"/>
              <a:t>easier to manage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SDN centralizes management by </a:t>
            </a:r>
            <a:r>
              <a:rPr lang="en-US" b="1" dirty="0"/>
              <a:t>abstracting</a:t>
            </a:r>
            <a:r>
              <a:rPr lang="en-US" dirty="0"/>
              <a:t> the control plane from the data forwarding function in the discrete networking devices.</a:t>
            </a:r>
          </a:p>
        </p:txBody>
      </p:sp>
    </p:spTree>
    <p:extLst>
      <p:ext uri="{BB962C8B-B14F-4D97-AF65-F5344CB8AC3E}">
        <p14:creationId xmlns:p14="http://schemas.microsoft.com/office/powerpoint/2010/main" val="1975597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77" y="334513"/>
            <a:ext cx="7992454" cy="5765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Advantages of SDN over Traditional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98" y="1119719"/>
            <a:ext cx="7576963" cy="53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4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23" y="1782192"/>
            <a:ext cx="3249228" cy="3322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7745" y="553915"/>
            <a:ext cx="4440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SDN Protocol</a:t>
            </a:r>
          </a:p>
        </p:txBody>
      </p:sp>
    </p:spTree>
    <p:extLst>
      <p:ext uri="{BB962C8B-B14F-4D97-AF65-F5344CB8AC3E}">
        <p14:creationId xmlns:p14="http://schemas.microsoft.com/office/powerpoint/2010/main" val="143998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4552" y="473077"/>
            <a:ext cx="558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Technology Stack Used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83" y="2681652"/>
            <a:ext cx="204787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37" y="2574312"/>
            <a:ext cx="2453054" cy="2453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948" y="3167428"/>
            <a:ext cx="2533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39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5" y="452718"/>
            <a:ext cx="9409150" cy="958988"/>
          </a:xfrm>
        </p:spPr>
        <p:txBody>
          <a:bodyPr/>
          <a:lstStyle/>
          <a:p>
            <a:r>
              <a:rPr lang="en-IN" b="1" u="sng" dirty="0"/>
              <a:t>Mininet And Miniedit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510" y="2083776"/>
            <a:ext cx="5253943" cy="3180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Mininet is a network emulator which </a:t>
            </a:r>
            <a:r>
              <a:rPr lang="en-US" b="1" dirty="0"/>
              <a:t>creates a network </a:t>
            </a:r>
            <a:r>
              <a:rPr lang="en-US" dirty="0"/>
              <a:t>of virtual hosts, switches, controllers, and links.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MiniEdit</a:t>
            </a:r>
            <a:r>
              <a:rPr lang="en-US" dirty="0"/>
              <a:t> is an experimental tool       created to demonstrate how </a:t>
            </a:r>
            <a:r>
              <a:rPr lang="en-US" b="1" dirty="0"/>
              <a:t>Mininet can be extended.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07" y="2083776"/>
            <a:ext cx="5366127" cy="34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47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683</TotalTime>
  <Words>635</Words>
  <Application>Microsoft Office PowerPoint</Application>
  <PresentationFormat>Widescreen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Arial Rounded MT Bold</vt:lpstr>
      <vt:lpstr>Bahnschrift</vt:lpstr>
      <vt:lpstr>Baskerville Old Face</vt:lpstr>
      <vt:lpstr>Corbel</vt:lpstr>
      <vt:lpstr>urw-din</vt:lpstr>
      <vt:lpstr>Wingdings</vt:lpstr>
      <vt:lpstr>Parallax</vt:lpstr>
      <vt:lpstr>PowerPoint Presentation</vt:lpstr>
      <vt:lpstr>Identifying a host  based on data send by them in Software Defined Network using Machine Learning</vt:lpstr>
      <vt:lpstr>PowerPoint Presentation</vt:lpstr>
      <vt:lpstr>MOTIVATION</vt:lpstr>
      <vt:lpstr>Software Defined Network(SDN)</vt:lpstr>
      <vt:lpstr>PowerPoint Presentation</vt:lpstr>
      <vt:lpstr>PowerPoint Presentation</vt:lpstr>
      <vt:lpstr>PowerPoint Presentation</vt:lpstr>
      <vt:lpstr>Mininet And Miniedit</vt:lpstr>
      <vt:lpstr>Floodlight</vt:lpstr>
      <vt:lpstr>OpenFlow</vt:lpstr>
      <vt:lpstr>        WireShark</vt:lpstr>
      <vt:lpstr>Scapy</vt:lpstr>
      <vt:lpstr>Basic Topology Used</vt:lpstr>
      <vt:lpstr>Advanced Topology used </vt:lpstr>
      <vt:lpstr>Description of Data Set</vt:lpstr>
      <vt:lpstr>Machine Learning Algorithms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malicious host in Software Defined Network using Machine Learning</dc:title>
  <dc:creator>HP</dc:creator>
  <cp:lastModifiedBy>Shivam Gupta</cp:lastModifiedBy>
  <cp:revision>34</cp:revision>
  <dcterms:created xsi:type="dcterms:W3CDTF">2022-04-25T04:02:39Z</dcterms:created>
  <dcterms:modified xsi:type="dcterms:W3CDTF">2022-04-28T18:41:59Z</dcterms:modified>
</cp:coreProperties>
</file>