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7"/>
  </p:handoutMasterIdLst>
  <p:sldIdLst>
    <p:sldId id="256" r:id="rId3"/>
    <p:sldId id="259" r:id="rId4"/>
    <p:sldId id="270" r:id="rId5"/>
    <p:sldId id="260" r:id="rId6"/>
    <p:sldId id="268" r:id="rId7"/>
    <p:sldId id="269" r:id="rId8"/>
    <p:sldId id="281" r:id="rId9"/>
    <p:sldId id="261" r:id="rId10"/>
    <p:sldId id="262" r:id="rId11"/>
    <p:sldId id="264" r:id="rId13"/>
    <p:sldId id="257" r:id="rId14"/>
    <p:sldId id="258"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206"/>
        <p:guide pos="292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D234A4-BD43-4412-B77C-0492569EFEBC}"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D7D412-A2AF-4069-BF70-49C5B2E39158}" type="slidenum">
              <a:rPr lang="en-US" smtClean="0"/>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D21A1E68-BA1C-4092-BC37-8958B094FB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DFED0-0FB7-41FA-96A0-EC81B49D1613}" type="slidenum">
              <a:rPr lang="en-US" smtClean="0"/>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21A1E68-BA1C-4092-BC37-8958B094FB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DFED0-0FB7-41FA-96A0-EC81B49D1613}"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21A1E68-BA1C-4092-BC37-8958B094FB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DFED0-0FB7-41FA-96A0-EC81B49D16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D21A1E68-BA1C-4092-BC37-8958B094FB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DFED0-0FB7-41FA-96A0-EC81B49D1613}" type="slidenum">
              <a:rPr lang="en-US" smtClean="0"/>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D21A1E68-BA1C-4092-BC37-8958B094FB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DFED0-0FB7-41FA-96A0-EC81B49D16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anose="020B0604020202020204" pitchFamily="34" charset="0"/>
              <a:buChar char="•"/>
              <a:defRPr/>
            </a:lvl6pPr>
            <a:lvl7pPr>
              <a:buClr>
                <a:schemeClr val="tx2"/>
              </a:buClr>
              <a:buFont typeface="Arial" panose="020B0604020202020204" pitchFamily="34" charset="0"/>
              <a:buChar char="•"/>
              <a:defRPr/>
            </a:lvl7pPr>
            <a:lvl8pPr>
              <a:buClr>
                <a:schemeClr val="tx2"/>
              </a:buClr>
              <a:buFont typeface="Arial" panose="020B0604020202020204" pitchFamily="34" charset="0"/>
              <a:buChar char="•"/>
              <a:defRPr/>
            </a:lvl8pPr>
            <a:lvl9pPr>
              <a:buClr>
                <a:schemeClr val="tx2"/>
              </a:buClr>
              <a:buFont typeface="Arial" panose="020B0604020202020204" pitchFamily="34" charset="0"/>
              <a:buChar char="•"/>
              <a:defRPr/>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D21A1E68-BA1C-4092-BC37-8958B094FBE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DFED0-0FB7-41FA-96A0-EC81B49D16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7" name="Date Placeholder 6"/>
          <p:cNvSpPr>
            <a:spLocks noGrp="1"/>
          </p:cNvSpPr>
          <p:nvPr>
            <p:ph type="dt" sz="half" idx="10"/>
          </p:nvPr>
        </p:nvSpPr>
        <p:spPr/>
        <p:txBody>
          <a:bodyPr/>
          <a:lstStyle/>
          <a:p>
            <a:fld id="{D21A1E68-BA1C-4092-BC37-8958B094FBE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3DFED0-0FB7-41FA-96A0-EC81B49D16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1A1E68-BA1C-4092-BC37-8958B094FBE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3DFED0-0FB7-41FA-96A0-EC81B49D16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1A1E68-BA1C-4092-BC37-8958B094FBE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3DFED0-0FB7-41FA-96A0-EC81B49D16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21A1E68-BA1C-4092-BC37-8958B094FBE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DFED0-0FB7-41FA-96A0-EC81B49D1613}"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1" fmla="*/ 0 w 3419856"/>
              <a:gd name="connsiteY0-2" fmla="*/ 74450 h 3429000"/>
              <a:gd name="connsiteX1-3" fmla="*/ 21806 w 3419856"/>
              <a:gd name="connsiteY1-4" fmla="*/ 21806 h 3429000"/>
              <a:gd name="connsiteX2-5" fmla="*/ 74450 w 3419856"/>
              <a:gd name="connsiteY2-6" fmla="*/ 0 h 3429000"/>
              <a:gd name="connsiteX3-7" fmla="*/ 3345406 w 3419856"/>
              <a:gd name="connsiteY3-8" fmla="*/ 0 h 3429000"/>
              <a:gd name="connsiteX4-9" fmla="*/ 3398050 w 3419856"/>
              <a:gd name="connsiteY4-10" fmla="*/ 21806 h 3429000"/>
              <a:gd name="connsiteX5-11" fmla="*/ 3419856 w 3419856"/>
              <a:gd name="connsiteY5-12" fmla="*/ 74450 h 3429000"/>
              <a:gd name="connsiteX6-13" fmla="*/ 3419856 w 3419856"/>
              <a:gd name="connsiteY6-14" fmla="*/ 3354550 h 3429000"/>
              <a:gd name="connsiteX7-15" fmla="*/ 3398050 w 3419856"/>
              <a:gd name="connsiteY7-16" fmla="*/ 3407194 h 3429000"/>
              <a:gd name="connsiteX8-17" fmla="*/ 3345406 w 3419856"/>
              <a:gd name="connsiteY8-18" fmla="*/ 3429000 h 3429000"/>
              <a:gd name="connsiteX9-19" fmla="*/ 21806 w 3419856"/>
              <a:gd name="connsiteY9-20" fmla="*/ 3407194 h 3429000"/>
              <a:gd name="connsiteX10-21" fmla="*/ 0 w 3419856"/>
              <a:gd name="connsiteY10-22" fmla="*/ 3354550 h 3429000"/>
              <a:gd name="connsiteX11-23" fmla="*/ 0 w 3419856"/>
              <a:gd name="connsiteY11-24" fmla="*/ 74450 h 3429000"/>
              <a:gd name="connsiteX0-25" fmla="*/ 0 w 3964392"/>
              <a:gd name="connsiteY0-26" fmla="*/ 74450 h 3415968"/>
              <a:gd name="connsiteX1-27" fmla="*/ 21806 w 3964392"/>
              <a:gd name="connsiteY1-28" fmla="*/ 21806 h 3415968"/>
              <a:gd name="connsiteX2-29" fmla="*/ 74450 w 3964392"/>
              <a:gd name="connsiteY2-30" fmla="*/ 0 h 3415968"/>
              <a:gd name="connsiteX3-31" fmla="*/ 3345406 w 3964392"/>
              <a:gd name="connsiteY3-32" fmla="*/ 0 h 3415968"/>
              <a:gd name="connsiteX4-33" fmla="*/ 3398050 w 3964392"/>
              <a:gd name="connsiteY4-34" fmla="*/ 21806 h 3415968"/>
              <a:gd name="connsiteX5-35" fmla="*/ 3419856 w 3964392"/>
              <a:gd name="connsiteY5-36" fmla="*/ 74450 h 3415968"/>
              <a:gd name="connsiteX6-37" fmla="*/ 3419856 w 3964392"/>
              <a:gd name="connsiteY6-38" fmla="*/ 3354550 h 3415968"/>
              <a:gd name="connsiteX7-39" fmla="*/ 3398050 w 3964392"/>
              <a:gd name="connsiteY7-40" fmla="*/ 3407194 h 3415968"/>
              <a:gd name="connsiteX8-41" fmla="*/ 21806 w 3964392"/>
              <a:gd name="connsiteY8-42" fmla="*/ 3407194 h 3415968"/>
              <a:gd name="connsiteX9-43" fmla="*/ 0 w 3964392"/>
              <a:gd name="connsiteY9-44" fmla="*/ 3354550 h 3415968"/>
              <a:gd name="connsiteX10-45" fmla="*/ 0 w 3964392"/>
              <a:gd name="connsiteY10-46" fmla="*/ 74450 h 3415968"/>
              <a:gd name="connsiteX0-47" fmla="*/ 0 w 3964392"/>
              <a:gd name="connsiteY0-48" fmla="*/ 74450 h 3415968"/>
              <a:gd name="connsiteX1-49" fmla="*/ 21806 w 3964392"/>
              <a:gd name="connsiteY1-50" fmla="*/ 21806 h 3415968"/>
              <a:gd name="connsiteX2-51" fmla="*/ 74450 w 3964392"/>
              <a:gd name="connsiteY2-52" fmla="*/ 0 h 3415968"/>
              <a:gd name="connsiteX3-53" fmla="*/ 3345406 w 3964392"/>
              <a:gd name="connsiteY3-54" fmla="*/ 0 h 3415968"/>
              <a:gd name="connsiteX4-55" fmla="*/ 3398050 w 3964392"/>
              <a:gd name="connsiteY4-56" fmla="*/ 21806 h 3415968"/>
              <a:gd name="connsiteX5-57" fmla="*/ 3419856 w 3964392"/>
              <a:gd name="connsiteY5-58" fmla="*/ 74450 h 3415968"/>
              <a:gd name="connsiteX6-59" fmla="*/ 3419856 w 3964392"/>
              <a:gd name="connsiteY6-60" fmla="*/ 3354550 h 3415968"/>
              <a:gd name="connsiteX7-61" fmla="*/ 3398050 w 3964392"/>
              <a:gd name="connsiteY7-62" fmla="*/ 3407194 h 3415968"/>
              <a:gd name="connsiteX8-63" fmla="*/ 21806 w 3964392"/>
              <a:gd name="connsiteY8-64" fmla="*/ 3407194 h 3415968"/>
              <a:gd name="connsiteX9-65" fmla="*/ 0 w 3964392"/>
              <a:gd name="connsiteY9-66" fmla="*/ 3354550 h 3415968"/>
              <a:gd name="connsiteX10-67" fmla="*/ 0 w 3964392"/>
              <a:gd name="connsiteY10-68" fmla="*/ 74450 h 3415968"/>
              <a:gd name="connsiteX0-69" fmla="*/ 0 w 3968026"/>
              <a:gd name="connsiteY0-70" fmla="*/ 74450 h 3910007"/>
              <a:gd name="connsiteX1-71" fmla="*/ 21806 w 3968026"/>
              <a:gd name="connsiteY1-72" fmla="*/ 21806 h 3910007"/>
              <a:gd name="connsiteX2-73" fmla="*/ 74450 w 3968026"/>
              <a:gd name="connsiteY2-74" fmla="*/ 0 h 3910007"/>
              <a:gd name="connsiteX3-75" fmla="*/ 3345406 w 3968026"/>
              <a:gd name="connsiteY3-76" fmla="*/ 0 h 3910007"/>
              <a:gd name="connsiteX4-77" fmla="*/ 3398050 w 3968026"/>
              <a:gd name="connsiteY4-78" fmla="*/ 21806 h 3910007"/>
              <a:gd name="connsiteX5-79" fmla="*/ 3419856 w 3968026"/>
              <a:gd name="connsiteY5-80" fmla="*/ 74450 h 3910007"/>
              <a:gd name="connsiteX6-81" fmla="*/ 3419856 w 3968026"/>
              <a:gd name="connsiteY6-82" fmla="*/ 3354550 h 3910007"/>
              <a:gd name="connsiteX7-83" fmla="*/ 3398050 w 3968026"/>
              <a:gd name="connsiteY7-84" fmla="*/ 3407194 h 3910007"/>
              <a:gd name="connsiteX8-85" fmla="*/ 0 w 3968026"/>
              <a:gd name="connsiteY8-86" fmla="*/ 3354550 h 3910007"/>
              <a:gd name="connsiteX9-87" fmla="*/ 0 w 3968026"/>
              <a:gd name="connsiteY9-88" fmla="*/ 74450 h 3910007"/>
              <a:gd name="connsiteX0-89" fmla="*/ 0 w 3419856"/>
              <a:gd name="connsiteY0-90" fmla="*/ 74450 h 3901233"/>
              <a:gd name="connsiteX1-91" fmla="*/ 21806 w 3419856"/>
              <a:gd name="connsiteY1-92" fmla="*/ 21806 h 3901233"/>
              <a:gd name="connsiteX2-93" fmla="*/ 74450 w 3419856"/>
              <a:gd name="connsiteY2-94" fmla="*/ 0 h 3901233"/>
              <a:gd name="connsiteX3-95" fmla="*/ 3345406 w 3419856"/>
              <a:gd name="connsiteY3-96" fmla="*/ 0 h 3901233"/>
              <a:gd name="connsiteX4-97" fmla="*/ 3398050 w 3419856"/>
              <a:gd name="connsiteY4-98" fmla="*/ 21806 h 3901233"/>
              <a:gd name="connsiteX5-99" fmla="*/ 3419856 w 3419856"/>
              <a:gd name="connsiteY5-100" fmla="*/ 74450 h 3901233"/>
              <a:gd name="connsiteX6-101" fmla="*/ 3419856 w 3419856"/>
              <a:gd name="connsiteY6-102" fmla="*/ 3354550 h 3901233"/>
              <a:gd name="connsiteX7-103" fmla="*/ 0 w 3419856"/>
              <a:gd name="connsiteY7-104" fmla="*/ 3354550 h 3901233"/>
              <a:gd name="connsiteX8-105" fmla="*/ 0 w 3419856"/>
              <a:gd name="connsiteY8-106" fmla="*/ 74450 h 3901233"/>
              <a:gd name="connsiteX0-107" fmla="*/ 0 w 3419856"/>
              <a:gd name="connsiteY0-108" fmla="*/ 74450 h 3354550"/>
              <a:gd name="connsiteX1-109" fmla="*/ 21806 w 3419856"/>
              <a:gd name="connsiteY1-110" fmla="*/ 21806 h 3354550"/>
              <a:gd name="connsiteX2-111" fmla="*/ 74450 w 3419856"/>
              <a:gd name="connsiteY2-112" fmla="*/ 0 h 3354550"/>
              <a:gd name="connsiteX3-113" fmla="*/ 3345406 w 3419856"/>
              <a:gd name="connsiteY3-114" fmla="*/ 0 h 3354550"/>
              <a:gd name="connsiteX4-115" fmla="*/ 3398050 w 3419856"/>
              <a:gd name="connsiteY4-116" fmla="*/ 21806 h 3354550"/>
              <a:gd name="connsiteX5-117" fmla="*/ 3419856 w 3419856"/>
              <a:gd name="connsiteY5-118" fmla="*/ 74450 h 3354550"/>
              <a:gd name="connsiteX6-119" fmla="*/ 3419856 w 3419856"/>
              <a:gd name="connsiteY6-120" fmla="*/ 3354550 h 3354550"/>
              <a:gd name="connsiteX7-121" fmla="*/ 0 w 3419856"/>
              <a:gd name="connsiteY7-122" fmla="*/ 3354550 h 3354550"/>
              <a:gd name="connsiteX8-123" fmla="*/ 0 w 3419856"/>
              <a:gd name="connsiteY8-124" fmla="*/ 74450 h 33545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21A1E68-BA1C-4092-BC37-8958B094FBE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DFED0-0FB7-41FA-96A0-EC81B49D16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2"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D21A1E68-BA1C-4092-BC37-8958B094FBE0}" type="datetimeFigureOut">
              <a:rPr lang="en-US" smtClean="0"/>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CB3DFED0-0FB7-41FA-96A0-EC81B49D1613}"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anose="020B0604020202020204"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anose="020B0604020202020204"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anose="020B0604020202020204"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anose="020B0604020202020204"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anose="020B0604020202020204"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anose="020B0604020202020204"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anose="020B0604020202020204"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anose="020B0604020202020204"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anose="020B0604020202020204"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4" name="Table 83"/>
          <p:cNvGraphicFramePr>
            <a:graphicFrameLocks noGrp="1"/>
          </p:cNvGraphicFramePr>
          <p:nvPr/>
        </p:nvGraphicFramePr>
        <p:xfrm>
          <a:off x="1043608" y="1052602"/>
          <a:ext cx="7488639" cy="2232247"/>
        </p:xfrm>
        <a:graphic>
          <a:graphicData uri="http://schemas.openxmlformats.org/drawingml/2006/table">
            <a:tbl>
              <a:tblPr firstRow="1" firstCol="1">
                <a:tableStyleId>{5C22544A-7EE6-4342-B048-85BDC9FD1C3A}</a:tableStyleId>
              </a:tblPr>
              <a:tblGrid>
                <a:gridCol w="1991995"/>
                <a:gridCol w="5496644"/>
              </a:tblGrid>
              <a:tr h="412901">
                <a:tc>
                  <a:txBody>
                    <a:bodyPr/>
                    <a:lstStyle/>
                    <a:p>
                      <a:pPr algn="l">
                        <a:spcBef>
                          <a:spcPts val="1200"/>
                        </a:spcBef>
                        <a:spcAft>
                          <a:spcPts val="300"/>
                        </a:spcAft>
                        <a:tabLst>
                          <a:tab pos="457200" algn="l"/>
                          <a:tab pos="457200" algn="l"/>
                          <a:tab pos="1642110" algn="r"/>
                        </a:tabLst>
                      </a:pPr>
                      <a:r>
                        <a:rPr lang="en-US" sz="2000" kern="1400" cap="small" dirty="0">
                          <a:effectLst/>
                        </a:rPr>
                        <a:t>Project ID	</a:t>
                      </a:r>
                      <a:endParaRPr lang="en-US" sz="1000" b="1" kern="1400" cap="small" dirty="0">
                        <a:effectLst/>
                        <a:latin typeface="Times New Roman" panose="02020603050405020304"/>
                        <a:cs typeface="Arial" panose="020B0604020202020204"/>
                      </a:endParaRPr>
                    </a:p>
                  </a:txBody>
                  <a:tcPr marL="68580" marR="68580" marT="0" marB="0"/>
                </a:tc>
                <a:tc>
                  <a:txBody>
                    <a:bodyPr/>
                    <a:lstStyle/>
                    <a:p>
                      <a:pPr algn="l">
                        <a:spcAft>
                          <a:spcPts val="0"/>
                        </a:spcAft>
                      </a:pPr>
                      <a:r>
                        <a:rPr lang="en-US" sz="1200" dirty="0">
                          <a:effectLst/>
                        </a:rPr>
                        <a:t> </a:t>
                      </a:r>
                      <a:endParaRPr lang="en-US" sz="1200" dirty="0">
                        <a:effectLst/>
                        <a:latin typeface="Times New Roman" panose="02020603050405020304"/>
                        <a:ea typeface="Times New Roman" panose="02020603050405020304"/>
                      </a:endParaRPr>
                    </a:p>
                  </a:txBody>
                  <a:tcPr marL="0" marR="0" marT="0" marB="0" anchor="ctr"/>
                </a:tc>
              </a:tr>
              <a:tr h="348385">
                <a:tc>
                  <a:txBody>
                    <a:bodyPr/>
                    <a:lstStyle/>
                    <a:p>
                      <a:pPr algn="l">
                        <a:spcAft>
                          <a:spcPts val="0"/>
                        </a:spcAft>
                      </a:pPr>
                      <a:r>
                        <a:rPr lang="en-US" sz="1200">
                          <a:effectLst/>
                        </a:rPr>
                        <a:t>Name</a:t>
                      </a:r>
                      <a:endParaRPr lang="en-US" sz="1200">
                        <a:effectLst/>
                        <a:latin typeface="Times New Roman" panose="02020603050405020304"/>
                        <a:ea typeface="Times New Roman" panose="02020603050405020304"/>
                      </a:endParaRPr>
                    </a:p>
                  </a:txBody>
                  <a:tcPr marL="68580" marR="68580" marT="0" marB="0"/>
                </a:tc>
                <a:tc>
                  <a:txBody>
                    <a:bodyPr/>
                    <a:lstStyle/>
                    <a:p>
                      <a:pPr algn="l">
                        <a:spcAft>
                          <a:spcPts val="0"/>
                        </a:spcAft>
                      </a:pPr>
                      <a:r>
                        <a:rPr lang="en-US" sz="1200">
                          <a:effectLst/>
                        </a:rPr>
                        <a:t>Education development</a:t>
                      </a:r>
                      <a:endParaRPr lang="en-US" sz="1200">
                        <a:effectLst/>
                        <a:latin typeface="Times New Roman" panose="02020603050405020304"/>
                        <a:ea typeface="Times New Roman" panose="02020603050405020304"/>
                      </a:endParaRPr>
                    </a:p>
                  </a:txBody>
                  <a:tcPr marL="68580" marR="68580" marT="0" marB="0"/>
                </a:tc>
              </a:tr>
              <a:tr h="606449">
                <a:tc>
                  <a:txBody>
                    <a:bodyPr/>
                    <a:lstStyle/>
                    <a:p>
                      <a:pPr algn="l">
                        <a:spcAft>
                          <a:spcPts val="0"/>
                        </a:spcAft>
                      </a:pPr>
                      <a:r>
                        <a:rPr lang="en-US" sz="1200">
                          <a:effectLst/>
                        </a:rPr>
                        <a:t>Description</a:t>
                      </a:r>
                      <a:endParaRPr lang="en-US" sz="1200">
                        <a:effectLst/>
                        <a:latin typeface="Times New Roman" panose="02020603050405020304"/>
                        <a:ea typeface="Times New Roman" panose="02020603050405020304"/>
                      </a:endParaRPr>
                    </a:p>
                  </a:txBody>
                  <a:tcPr marL="68580" marR="68580" marT="0" marB="0"/>
                </a:tc>
                <a:tc>
                  <a:txBody>
                    <a:bodyPr/>
                    <a:lstStyle/>
                    <a:p>
                      <a:pPr algn="l">
                        <a:spcAft>
                          <a:spcPts val="0"/>
                        </a:spcAft>
                      </a:pPr>
                      <a:r>
                        <a:rPr lang="en-US" sz="1200">
                          <a:effectLst/>
                        </a:rPr>
                        <a:t>A Program that uses virtual reality glasses to facilitate the educational process</a:t>
                      </a:r>
                      <a:endParaRPr lang="en-US" sz="1200">
                        <a:effectLst/>
                        <a:latin typeface="Times New Roman" panose="02020603050405020304"/>
                        <a:ea typeface="Times New Roman" panose="02020603050405020304"/>
                      </a:endParaRPr>
                    </a:p>
                  </a:txBody>
                  <a:tcPr marL="68580" marR="68580" marT="0" marB="0"/>
                </a:tc>
              </a:tr>
              <a:tr h="374191">
                <a:tc>
                  <a:txBody>
                    <a:bodyPr/>
                    <a:lstStyle/>
                    <a:p>
                      <a:pPr algn="l">
                        <a:spcAft>
                          <a:spcPts val="0"/>
                        </a:spcAft>
                      </a:pPr>
                      <a:r>
                        <a:rPr lang="en-US" sz="1200">
                          <a:effectLst/>
                        </a:rPr>
                        <a:t>Sponsor</a:t>
                      </a:r>
                      <a:endParaRPr lang="en-US" sz="1200">
                        <a:effectLst/>
                        <a:latin typeface="Times New Roman" panose="02020603050405020304"/>
                        <a:ea typeface="Times New Roman" panose="02020603050405020304"/>
                      </a:endParaRPr>
                    </a:p>
                  </a:txBody>
                  <a:tcPr marL="68580" marR="68580" marT="0" marB="0"/>
                </a:tc>
                <a:tc>
                  <a:txBody>
                    <a:bodyPr/>
                    <a:lstStyle/>
                    <a:p>
                      <a:pPr algn="l">
                        <a:spcAft>
                          <a:spcPts val="0"/>
                        </a:spcAft>
                      </a:pPr>
                      <a:r>
                        <a:rPr lang="en-US" sz="1200">
                          <a:effectLst/>
                        </a:rPr>
                        <a:t>Ministry of communications and information technology</a:t>
                      </a:r>
                      <a:endParaRPr lang="en-US" sz="1200">
                        <a:effectLst/>
                        <a:latin typeface="Times New Roman" panose="02020603050405020304"/>
                        <a:ea typeface="Times New Roman" panose="02020603050405020304"/>
                      </a:endParaRPr>
                    </a:p>
                  </a:txBody>
                  <a:tcPr marL="68580" marR="68580" marT="0" marB="0"/>
                </a:tc>
              </a:tr>
              <a:tr h="490321">
                <a:tc>
                  <a:txBody>
                    <a:bodyPr/>
                    <a:lstStyle/>
                    <a:p>
                      <a:pPr algn="l">
                        <a:spcAft>
                          <a:spcPts val="0"/>
                        </a:spcAft>
                      </a:pPr>
                      <a:r>
                        <a:rPr lang="en-US" sz="1200">
                          <a:effectLst/>
                        </a:rPr>
                        <a:t>Project Team Resources</a:t>
                      </a:r>
                      <a:endParaRPr lang="en-US" sz="1200">
                        <a:effectLst/>
                        <a:latin typeface="Times New Roman" panose="02020603050405020304"/>
                        <a:ea typeface="Times New Roman" panose="02020603050405020304"/>
                      </a:endParaRPr>
                    </a:p>
                  </a:txBody>
                  <a:tcPr marL="68580" marR="68580" marT="0" marB="0"/>
                </a:tc>
                <a:tc>
                  <a:txBody>
                    <a:bodyPr/>
                    <a:lstStyle/>
                    <a:p>
                      <a:pPr algn="l">
                        <a:spcAft>
                          <a:spcPts val="0"/>
                        </a:spcAft>
                      </a:pPr>
                      <a:r>
                        <a:rPr lang="en-US" sz="1200" dirty="0">
                          <a:effectLst/>
                        </a:rPr>
                        <a:t>Hardware : 20 laptop  - 5 servers</a:t>
                      </a:r>
                      <a:endParaRPr lang="en-US" sz="1200" dirty="0">
                        <a:effectLst/>
                        <a:latin typeface="Times New Roman" panose="02020603050405020304"/>
                        <a:ea typeface="Times New Roman" panose="02020603050405020304"/>
                      </a:endParaRPr>
                    </a:p>
                  </a:txBody>
                  <a:tcPr marL="68580" marR="68580" marT="0" marB="0"/>
                </a:tc>
              </a:tr>
            </a:tbl>
          </a:graphicData>
        </a:graphic>
      </p:graphicFrame>
      <p:sp>
        <p:nvSpPr>
          <p:cNvPr id="85" name="Rectangle 89"/>
          <p:cNvSpPr>
            <a:spLocks noChangeArrowheads="1"/>
          </p:cNvSpPr>
          <p:nvPr/>
        </p:nvSpPr>
        <p:spPr bwMode="auto">
          <a:xfrm>
            <a:off x="683568" y="116503"/>
            <a:ext cx="7108036" cy="1084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2352" rIns="91440" bIns="38088"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4000" b="1" i="1" u="none" strike="noStrike" cap="none" normalizeH="0" baseline="0" dirty="0" smtClean="0">
                <a:ln>
                  <a:noFill/>
                </a:ln>
                <a:solidFill>
                  <a:srgbClr val="FF0000"/>
                </a:solidFill>
                <a:effectLst/>
                <a:latin typeface="Arial" panose="020B0604020202020204" pitchFamily="34" charset="0"/>
                <a:ea typeface="Times New Roman" panose="02020603050405020304" pitchFamily="18" charset="0"/>
                <a:cs typeface="Arial" panose="020B0604020202020204" pitchFamily="34" charset="0"/>
              </a:rPr>
              <a:t>        Education development</a:t>
            </a:r>
            <a:endParaRPr kumimoji="0" lang="en-US" sz="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40" name="Picture 40" descr="C:\Users\Data\Desktop\IMG-20211217-WA000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8356600" y="5948998"/>
            <a:ext cx="787400" cy="755015"/>
          </a:xfrm>
          <a:prstGeom prst="rect">
            <a:avLst/>
          </a:prstGeom>
          <a:noFill/>
          <a:ln>
            <a:noFill/>
          </a:ln>
        </p:spPr>
      </p:pic>
      <p:pic>
        <p:nvPicPr>
          <p:cNvPr id="2" name="Picture 40" descr="C:\Users\Data\Desktop\IMG-20211217-WA000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3203575" y="3500755"/>
            <a:ext cx="2955925" cy="283464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nvGraphicFramePr>
        <p:xfrm>
          <a:off x="1331595" y="886460"/>
          <a:ext cx="6838950" cy="4758690"/>
        </p:xfrm>
        <a:graphic>
          <a:graphicData uri="http://schemas.openxmlformats.org/drawingml/2006/table">
            <a:tbl>
              <a:tblPr firstRow="1" bandRow="1">
                <a:tableStyleId>{5C22544A-7EE6-4342-B048-85BDC9FD1C3A}</a:tableStyleId>
              </a:tblPr>
              <a:tblGrid>
                <a:gridCol w="1012190"/>
                <a:gridCol w="5826760"/>
              </a:tblGrid>
              <a:tr h="445135">
                <a:tc>
                  <a:txBody>
                    <a:bodyPr/>
                    <a:p>
                      <a:pPr>
                        <a:buNone/>
                      </a:pPr>
                      <a:r>
                        <a:rPr lang="en-US"/>
                        <a:t>RISKS</a:t>
                      </a:r>
                      <a:endParaRPr lang="en-US"/>
                    </a:p>
                  </a:txBody>
                  <a:tcPr>
                    <a:solidFill>
                      <a:schemeClr val="bg1"/>
                    </a:solidFill>
                  </a:tcPr>
                </a:tc>
                <a:tc>
                  <a:txBody>
                    <a:bodyPr/>
                    <a:p>
                      <a:pPr>
                        <a:buNone/>
                      </a:pPr>
                      <a:endParaRPr lang="en-US"/>
                    </a:p>
                  </a:txBody>
                  <a:tcPr/>
                </a:tc>
              </a:tr>
              <a:tr h="446405">
                <a:tc>
                  <a:txBody>
                    <a:bodyPr/>
                    <a:p>
                      <a:pPr>
                        <a:buNone/>
                      </a:pPr>
                      <a:r>
                        <a:rPr lang="en-US" b="1"/>
                        <a:t>Severity</a:t>
                      </a:r>
                      <a:endParaRPr lang="en-US" b="1"/>
                    </a:p>
                  </a:txBody>
                  <a:tcPr/>
                </a:tc>
                <a:tc>
                  <a:txBody>
                    <a:bodyPr/>
                    <a:p>
                      <a:pPr>
                        <a:buNone/>
                      </a:pPr>
                      <a:r>
                        <a:rPr lang="en-US" b="1">
                          <a:solidFill>
                            <a:srgbClr val="7030A0"/>
                          </a:solidFill>
                        </a:rPr>
                        <a:t>Description</a:t>
                      </a:r>
                      <a:endParaRPr lang="en-US" b="1">
                        <a:solidFill>
                          <a:srgbClr val="7030A0"/>
                        </a:solidFill>
                      </a:endParaRPr>
                    </a:p>
                  </a:txBody>
                  <a:tcPr/>
                </a:tc>
              </a:tr>
              <a:tr h="445135">
                <a:tc>
                  <a:txBody>
                    <a:bodyPr/>
                    <a:p>
                      <a:pPr>
                        <a:buNone/>
                      </a:pPr>
                      <a:r>
                        <a:rPr lang="en-US" b="1"/>
                        <a:t>Low</a:t>
                      </a:r>
                      <a:endParaRPr lang="en-US" b="1"/>
                    </a:p>
                  </a:txBody>
                  <a:tcPr/>
                </a:tc>
                <a:tc>
                  <a:txBody>
                    <a:bodyPr/>
                    <a:p>
                      <a:pPr>
                        <a:buNone/>
                      </a:pPr>
                      <a:r>
                        <a:rPr lang="en-US" b="1">
                          <a:solidFill>
                            <a:srgbClr val="7030A0"/>
                          </a:solidFill>
                        </a:rPr>
                        <a:t>Students do not accept changing their learning style</a:t>
                      </a:r>
                      <a:endParaRPr lang="en-US" b="1">
                        <a:solidFill>
                          <a:srgbClr val="7030A0"/>
                        </a:solidFill>
                      </a:endParaRPr>
                    </a:p>
                  </a:txBody>
                  <a:tcPr/>
                </a:tc>
              </a:tr>
              <a:tr h="445135">
                <a:tc>
                  <a:txBody>
                    <a:bodyPr/>
                    <a:p>
                      <a:pPr>
                        <a:buNone/>
                      </a:pPr>
                      <a:r>
                        <a:rPr lang="en-US" b="1"/>
                        <a:t>Low</a:t>
                      </a:r>
                      <a:endParaRPr lang="en-US" b="1"/>
                    </a:p>
                  </a:txBody>
                  <a:tcPr/>
                </a:tc>
                <a:tc>
                  <a:txBody>
                    <a:bodyPr/>
                    <a:p>
                      <a:pPr>
                        <a:buNone/>
                      </a:pPr>
                      <a:r>
                        <a:rPr lang="en-US" b="1">
                          <a:solidFill>
                            <a:srgbClr val="7030A0"/>
                          </a:solidFill>
                        </a:rPr>
                        <a:t>Slow to understand new technologies </a:t>
                      </a:r>
                      <a:endParaRPr lang="en-US" b="1">
                        <a:solidFill>
                          <a:srgbClr val="7030A0"/>
                        </a:solidFill>
                      </a:endParaRPr>
                    </a:p>
                  </a:txBody>
                  <a:tcPr/>
                </a:tc>
              </a:tr>
              <a:tr h="446405">
                <a:tc>
                  <a:txBody>
                    <a:bodyPr/>
                    <a:p>
                      <a:pPr>
                        <a:buNone/>
                      </a:pPr>
                      <a:r>
                        <a:rPr lang="en-US" b="1"/>
                        <a:t>Medium</a:t>
                      </a:r>
                      <a:endParaRPr lang="en-US" b="1"/>
                    </a:p>
                  </a:txBody>
                  <a:tcPr/>
                </a:tc>
                <a:tc>
                  <a:txBody>
                    <a:bodyPr/>
                    <a:p>
                      <a:pPr>
                        <a:buNone/>
                      </a:pPr>
                      <a:r>
                        <a:rPr lang="en-US" b="1">
                          <a:solidFill>
                            <a:srgbClr val="7030A0"/>
                          </a:solidFill>
                        </a:rPr>
                        <a:t>Some colleges refused to apply these techniques</a:t>
                      </a:r>
                      <a:endParaRPr lang="en-US" b="1">
                        <a:solidFill>
                          <a:srgbClr val="7030A0"/>
                        </a:solidFill>
                      </a:endParaRPr>
                    </a:p>
                  </a:txBody>
                  <a:tcPr/>
                </a:tc>
              </a:tr>
              <a:tr h="445135">
                <a:tc>
                  <a:txBody>
                    <a:bodyPr/>
                    <a:p>
                      <a:pPr>
                        <a:buNone/>
                      </a:pPr>
                      <a:r>
                        <a:rPr lang="en-US" b="1"/>
                        <a:t>High</a:t>
                      </a:r>
                      <a:endParaRPr lang="en-US" b="1"/>
                    </a:p>
                  </a:txBody>
                  <a:tcPr/>
                </a:tc>
                <a:tc>
                  <a:txBody>
                    <a:bodyPr/>
                    <a:p>
                      <a:pPr>
                        <a:buNone/>
                      </a:pPr>
                      <a:r>
                        <a:rPr lang="en-US" b="1">
                          <a:solidFill>
                            <a:srgbClr val="7030A0"/>
                          </a:solidFill>
                        </a:rPr>
                        <a:t>Increase in the cost</a:t>
                      </a:r>
                      <a:endParaRPr lang="en-US" b="1">
                        <a:solidFill>
                          <a:srgbClr val="7030A0"/>
                        </a:solidFill>
                      </a:endParaRPr>
                    </a:p>
                  </a:txBody>
                  <a:tcPr/>
                </a:tc>
              </a:tr>
              <a:tr h="748665">
                <a:tc>
                  <a:txBody>
                    <a:bodyPr/>
                    <a:p>
                      <a:pPr>
                        <a:buNone/>
                      </a:pPr>
                      <a:r>
                        <a:rPr lang="en-US" b="1"/>
                        <a:t>High</a:t>
                      </a:r>
                      <a:endParaRPr lang="en-US" b="1"/>
                    </a:p>
                  </a:txBody>
                  <a:tcPr/>
                </a:tc>
                <a:tc>
                  <a:txBody>
                    <a:bodyPr/>
                    <a:p>
                      <a:pPr>
                        <a:buNone/>
                      </a:pPr>
                      <a:r>
                        <a:rPr lang="en-US" b="1">
                          <a:solidFill>
                            <a:srgbClr val="7030A0"/>
                          </a:solidFill>
                        </a:rPr>
                        <a:t>Approval from the Ministry of communications and information technology</a:t>
                      </a:r>
                      <a:endParaRPr lang="en-US" b="1">
                        <a:solidFill>
                          <a:srgbClr val="7030A0"/>
                        </a:solidFill>
                      </a:endParaRPr>
                    </a:p>
                  </a:txBody>
                  <a:tcPr/>
                </a:tc>
              </a:tr>
              <a:tr h="445135">
                <a:tc>
                  <a:txBody>
                    <a:bodyPr/>
                    <a:p>
                      <a:pPr>
                        <a:buNone/>
                      </a:pPr>
                      <a:r>
                        <a:rPr lang="en-US" b="1"/>
                        <a:t>High</a:t>
                      </a:r>
                      <a:endParaRPr lang="en-US" b="1"/>
                    </a:p>
                  </a:txBody>
                  <a:tcPr/>
                </a:tc>
                <a:tc>
                  <a:txBody>
                    <a:bodyPr/>
                    <a:p>
                      <a:pPr>
                        <a:buNone/>
                      </a:pPr>
                      <a:r>
                        <a:rPr lang="en-US" b="1">
                          <a:solidFill>
                            <a:srgbClr val="7030A0"/>
                          </a:solidFill>
                        </a:rPr>
                        <a:t>Weak university infrastructure </a:t>
                      </a:r>
                      <a:endParaRPr lang="en-US" b="1">
                        <a:solidFill>
                          <a:srgbClr val="7030A0"/>
                        </a:solidFill>
                      </a:endParaRPr>
                    </a:p>
                  </a:txBody>
                  <a:tcPr/>
                </a:tc>
              </a:tr>
              <a:tr h="446405">
                <a:tc>
                  <a:txBody>
                    <a:bodyPr/>
                    <a:p>
                      <a:pPr>
                        <a:buNone/>
                      </a:pPr>
                      <a:r>
                        <a:rPr lang="en-US" b="1"/>
                        <a:t>High</a:t>
                      </a:r>
                      <a:endParaRPr lang="en-US" b="1"/>
                    </a:p>
                  </a:txBody>
                  <a:tcPr/>
                </a:tc>
                <a:tc>
                  <a:txBody>
                    <a:bodyPr/>
                    <a:p>
                      <a:pPr>
                        <a:buNone/>
                      </a:pPr>
                      <a:r>
                        <a:rPr lang="en-US" b="1">
                          <a:solidFill>
                            <a:srgbClr val="7030A0"/>
                          </a:solidFill>
                        </a:rPr>
                        <a:t>Exorbitant cost</a:t>
                      </a:r>
                      <a:endParaRPr lang="en-US" b="1">
                        <a:solidFill>
                          <a:srgbClr val="7030A0"/>
                        </a:solidFill>
                      </a:endParaRPr>
                    </a:p>
                  </a:txBody>
                  <a:tcPr/>
                </a:tc>
              </a:tr>
            </a:tbl>
          </a:graphicData>
        </a:graphic>
      </p:graphicFrame>
      <p:pic>
        <p:nvPicPr>
          <p:cNvPr id="40" name="Picture 40" descr="C:\Users\Data\Desktop\IMG-20211217-WA000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8316595" y="6020753"/>
            <a:ext cx="787400" cy="75501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p:nvPr/>
        </p:nvGraphicFramePr>
        <p:xfrm>
          <a:off x="1372235" y="620395"/>
          <a:ext cx="6400165" cy="3810000"/>
        </p:xfrm>
        <a:graphic>
          <a:graphicData uri="http://schemas.openxmlformats.org/drawingml/2006/table">
            <a:tbl>
              <a:tblPr firstRow="1" bandRow="1">
                <a:tableStyleId>{5C22544A-7EE6-4342-B048-85BDC9FD1C3A}</a:tableStyleId>
              </a:tblPr>
              <a:tblGrid>
                <a:gridCol w="1537970"/>
                <a:gridCol w="4861560"/>
              </a:tblGrid>
              <a:tr h="396240">
                <a:tc>
                  <a:txBody>
                    <a:bodyPr/>
                    <a:p>
                      <a:pPr>
                        <a:buNone/>
                      </a:pPr>
                      <a:r>
                        <a:rPr lang="en-US" sz="2000" b="1"/>
                        <a:t>SOLUTIONS</a:t>
                      </a:r>
                      <a:endParaRPr lang="en-US" sz="2000" b="1"/>
                    </a:p>
                  </a:txBody>
                  <a:tcPr>
                    <a:solidFill>
                      <a:schemeClr val="bg1"/>
                    </a:solidFill>
                  </a:tcPr>
                </a:tc>
                <a:tc>
                  <a:txBody>
                    <a:bodyPr/>
                    <a:p>
                      <a:pPr>
                        <a:buNone/>
                      </a:pPr>
                      <a:endParaRPr lang="en-US"/>
                    </a:p>
                  </a:txBody>
                  <a:tcPr/>
                </a:tc>
              </a:tr>
              <a:tr h="381000">
                <a:tc>
                  <a:txBody>
                    <a:bodyPr/>
                    <a:p>
                      <a:pPr>
                        <a:buNone/>
                      </a:pPr>
                      <a:r>
                        <a:rPr lang="en-US" b="1"/>
                        <a:t>Severity</a:t>
                      </a:r>
                      <a:endParaRPr lang="en-US" b="1"/>
                    </a:p>
                  </a:txBody>
                  <a:tcPr/>
                </a:tc>
                <a:tc>
                  <a:txBody>
                    <a:bodyPr/>
                    <a:p>
                      <a:pPr>
                        <a:buNone/>
                      </a:pPr>
                      <a:r>
                        <a:rPr lang="en-US" b="1">
                          <a:solidFill>
                            <a:srgbClr val="C00000"/>
                          </a:solidFill>
                        </a:rPr>
                        <a:t>Description</a:t>
                      </a:r>
                      <a:endParaRPr lang="en-US" b="1">
                        <a:solidFill>
                          <a:srgbClr val="C00000"/>
                        </a:solidFill>
                      </a:endParaRPr>
                    </a:p>
                  </a:txBody>
                  <a:tcPr/>
                </a:tc>
              </a:tr>
              <a:tr h="381000">
                <a:tc>
                  <a:txBody>
                    <a:bodyPr/>
                    <a:p>
                      <a:pPr>
                        <a:buNone/>
                      </a:pPr>
                      <a:r>
                        <a:rPr lang="en-US" b="1"/>
                        <a:t>Low</a:t>
                      </a:r>
                      <a:endParaRPr lang="en-US" b="1"/>
                    </a:p>
                  </a:txBody>
                  <a:tcPr/>
                </a:tc>
                <a:tc>
                  <a:txBody>
                    <a:bodyPr/>
                    <a:p>
                      <a:pPr>
                        <a:buNone/>
                      </a:pPr>
                      <a:r>
                        <a:rPr lang="en-US" b="1">
                          <a:solidFill>
                            <a:srgbClr val="C00000"/>
                          </a:solidFill>
                        </a:rPr>
                        <a:t>The first year without fail, but there will be an evaluation</a:t>
                      </a:r>
                      <a:endParaRPr lang="en-US" b="1">
                        <a:solidFill>
                          <a:srgbClr val="C00000"/>
                        </a:solidFill>
                      </a:endParaRPr>
                    </a:p>
                  </a:txBody>
                  <a:tcPr/>
                </a:tc>
              </a:tr>
              <a:tr h="381000">
                <a:tc>
                  <a:txBody>
                    <a:bodyPr/>
                    <a:p>
                      <a:pPr>
                        <a:buNone/>
                      </a:pPr>
                      <a:r>
                        <a:rPr lang="en-US" b="1"/>
                        <a:t>Low</a:t>
                      </a:r>
                      <a:endParaRPr lang="en-US" b="1"/>
                    </a:p>
                  </a:txBody>
                  <a:tcPr/>
                </a:tc>
                <a:tc>
                  <a:txBody>
                    <a:bodyPr/>
                    <a:p>
                      <a:pPr>
                        <a:buNone/>
                      </a:pPr>
                      <a:r>
                        <a:rPr lang="en-US" b="1">
                          <a:solidFill>
                            <a:srgbClr val="C00000"/>
                          </a:solidFill>
                        </a:rPr>
                        <a:t>Provides videos explaining how to deal with new technology</a:t>
                      </a:r>
                      <a:endParaRPr lang="en-US" b="1">
                        <a:solidFill>
                          <a:srgbClr val="C00000"/>
                        </a:solidFill>
                      </a:endParaRPr>
                    </a:p>
                  </a:txBody>
                  <a:tcPr/>
                </a:tc>
              </a:tr>
              <a:tr h="381000">
                <a:tc>
                  <a:txBody>
                    <a:bodyPr/>
                    <a:p>
                      <a:pPr>
                        <a:buNone/>
                      </a:pPr>
                      <a:r>
                        <a:rPr lang="en-US" b="1"/>
                        <a:t>Medium</a:t>
                      </a:r>
                      <a:endParaRPr lang="en-US" b="1"/>
                    </a:p>
                  </a:txBody>
                  <a:tcPr/>
                </a:tc>
                <a:tc>
                  <a:txBody>
                    <a:bodyPr/>
                    <a:p>
                      <a:pPr>
                        <a:buNone/>
                      </a:pPr>
                      <a:r>
                        <a:rPr lang="en-US" b="1">
                          <a:solidFill>
                            <a:srgbClr val="C00000"/>
                          </a:solidFill>
                        </a:rPr>
                        <a:t>We clarify the idea of the project and the many positive aspects that benefit the faculty and students</a:t>
                      </a:r>
                      <a:endParaRPr lang="en-US" b="1">
                        <a:solidFill>
                          <a:srgbClr val="C00000"/>
                        </a:solidFill>
                      </a:endParaRPr>
                    </a:p>
                  </a:txBody>
                  <a:tcPr/>
                </a:tc>
              </a:tr>
              <a:tr h="381000">
                <a:tc>
                  <a:txBody>
                    <a:bodyPr/>
                    <a:p>
                      <a:pPr>
                        <a:buNone/>
                      </a:pPr>
                      <a:r>
                        <a:rPr lang="en-US" b="1"/>
                        <a:t>High</a:t>
                      </a:r>
                      <a:endParaRPr lang="en-US" b="1"/>
                    </a:p>
                  </a:txBody>
                  <a:tcPr/>
                </a:tc>
                <a:tc>
                  <a:txBody>
                    <a:bodyPr/>
                    <a:p>
                      <a:pPr>
                        <a:buNone/>
                      </a:pPr>
                      <a:r>
                        <a:rPr lang="en-US" b="1">
                          <a:solidFill>
                            <a:srgbClr val="C00000"/>
                          </a:solidFill>
                        </a:rPr>
                        <a:t>We will make VR glasses in Egypt to reduce the cost</a:t>
                      </a:r>
                      <a:endParaRPr lang="en-US" b="1">
                        <a:solidFill>
                          <a:srgbClr val="C00000"/>
                        </a:solidFill>
                      </a:endParaRPr>
                    </a:p>
                  </a:txBody>
                  <a:tcPr/>
                </a:tc>
              </a:tr>
              <a:tr h="381000">
                <a:tc>
                  <a:txBody>
                    <a:bodyPr/>
                    <a:p>
                      <a:pPr>
                        <a:buNone/>
                      </a:pPr>
                      <a:r>
                        <a:rPr lang="en-US" b="1"/>
                        <a:t>High</a:t>
                      </a:r>
                      <a:endParaRPr lang="en-US" b="1"/>
                    </a:p>
                  </a:txBody>
                  <a:tcPr/>
                </a:tc>
                <a:tc>
                  <a:txBody>
                    <a:bodyPr/>
                    <a:p>
                      <a:pPr>
                        <a:buNone/>
                      </a:pPr>
                      <a:r>
                        <a:rPr lang="en-US" b="1">
                          <a:solidFill>
                            <a:srgbClr val="C00000"/>
                          </a:solidFill>
                        </a:rPr>
                        <a:t>We will explain to the Ministry a schedule with specific goals to advance education</a:t>
                      </a:r>
                      <a:endParaRPr lang="en-US" b="1">
                        <a:solidFill>
                          <a:srgbClr val="C00000"/>
                        </a:solidFill>
                      </a:endParaRPr>
                    </a:p>
                  </a:txBody>
                  <a:tcPr/>
                </a:tc>
              </a:tr>
              <a:tr h="381000">
                <a:tc>
                  <a:txBody>
                    <a:bodyPr/>
                    <a:p>
                      <a:pPr>
                        <a:buNone/>
                      </a:pPr>
                      <a:r>
                        <a:rPr lang="en-US" b="1"/>
                        <a:t>High</a:t>
                      </a:r>
                      <a:endParaRPr lang="en-US" b="1"/>
                    </a:p>
                  </a:txBody>
                  <a:tcPr/>
                </a:tc>
                <a:tc>
                  <a:txBody>
                    <a:bodyPr/>
                    <a:p>
                      <a:pPr>
                        <a:buNone/>
                      </a:pPr>
                      <a:r>
                        <a:rPr lang="en-US" b="1">
                          <a:solidFill>
                            <a:srgbClr val="C00000"/>
                          </a:solidFill>
                        </a:rPr>
                        <a:t> We will provide everything the project needs from the Internet</a:t>
                      </a:r>
                      <a:endParaRPr lang="en-US" b="1">
                        <a:solidFill>
                          <a:srgbClr val="C00000"/>
                        </a:solidFill>
                      </a:endParaRPr>
                    </a:p>
                  </a:txBody>
                  <a:tcPr/>
                </a:tc>
              </a:tr>
            </a:tbl>
          </a:graphicData>
        </a:graphic>
      </p:graphicFrame>
      <p:pic>
        <p:nvPicPr>
          <p:cNvPr id="40" name="Picture 40" descr="C:\Users\Data\Desktop\IMG-20211217-WA000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8356600" y="5876608"/>
            <a:ext cx="787400" cy="75501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475740" y="853440"/>
            <a:ext cx="6436995" cy="4030980"/>
          </a:xfrm>
          <a:prstGeom prst="rect">
            <a:avLst/>
          </a:prstGeom>
          <a:noFill/>
        </p:spPr>
        <p:txBody>
          <a:bodyPr wrap="square" rtlCol="0" anchor="t">
            <a:spAutoFit/>
          </a:bodyPr>
          <a:p>
            <a:endParaRPr lang="en-US"/>
          </a:p>
          <a:p>
            <a:endParaRPr lang="en-US"/>
          </a:p>
          <a:p>
            <a:r>
              <a:rPr lang="en-US" sz="4400" b="1"/>
              <a:t>THE MEETING TIMES :	</a:t>
            </a:r>
            <a:endParaRPr lang="en-US" sz="4400" b="1"/>
          </a:p>
          <a:p>
            <a:r>
              <a:rPr lang="en-US" sz="4400" b="1"/>
              <a:t> Every Sunday an online meeting.</a:t>
            </a:r>
            <a:endParaRPr lang="en-US" sz="4400" b="1"/>
          </a:p>
          <a:p>
            <a:r>
              <a:rPr lang="en-US" sz="4400" b="1"/>
              <a:t>Every Wednesday a meeting in the college.</a:t>
            </a:r>
            <a:endParaRPr lang="en-US" sz="4400" b="1"/>
          </a:p>
        </p:txBody>
      </p:sp>
      <p:pic>
        <p:nvPicPr>
          <p:cNvPr id="40" name="Picture 40" descr="C:\Users\Data\Desktop\IMG-20211217-WA000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8356600" y="5876608"/>
            <a:ext cx="787400" cy="75501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22655" y="1022985"/>
            <a:ext cx="7109460" cy="2491740"/>
          </a:xfrm>
          <a:prstGeom prst="rect">
            <a:avLst/>
          </a:prstGeom>
          <a:noFill/>
        </p:spPr>
        <p:txBody>
          <a:bodyPr wrap="square" rtlCol="0" anchor="t">
            <a:spAutoFit/>
          </a:bodyPr>
          <a:p>
            <a:r>
              <a:rPr lang="en-US" sz="3600" b="1">
                <a:solidFill>
                  <a:srgbClr val="FFC000"/>
                </a:solidFill>
              </a:rPr>
              <a:t>Team members  :</a:t>
            </a:r>
            <a:endParaRPr lang="en-US" sz="3600" b="1">
              <a:solidFill>
                <a:srgbClr val="FFC000"/>
              </a:solidFill>
            </a:endParaRPr>
          </a:p>
          <a:p>
            <a:r>
              <a:rPr lang="en-US" sz="2400">
                <a:solidFill>
                  <a:schemeClr val="tx2">
                    <a:lumMod val="40000"/>
                    <a:lumOff val="60000"/>
                  </a:schemeClr>
                </a:solidFill>
              </a:rPr>
              <a:t>1- Moataz Ahmed Refaat abd ulbasset</a:t>
            </a:r>
            <a:endParaRPr lang="en-US" sz="2400">
              <a:solidFill>
                <a:schemeClr val="tx2">
                  <a:lumMod val="40000"/>
                  <a:lumOff val="60000"/>
                </a:schemeClr>
              </a:solidFill>
            </a:endParaRPr>
          </a:p>
          <a:p>
            <a:r>
              <a:rPr lang="en-US" sz="2400">
                <a:solidFill>
                  <a:schemeClr val="tx2">
                    <a:lumMod val="40000"/>
                    <a:lumOff val="60000"/>
                  </a:schemeClr>
                </a:solidFill>
              </a:rPr>
              <a:t>2- Mostafa Mahmoud Ragab Hassan</a:t>
            </a:r>
            <a:endParaRPr lang="en-US" sz="2400">
              <a:solidFill>
                <a:schemeClr val="tx2">
                  <a:lumMod val="40000"/>
                  <a:lumOff val="60000"/>
                </a:schemeClr>
              </a:solidFill>
            </a:endParaRPr>
          </a:p>
          <a:p>
            <a:r>
              <a:rPr lang="en-US" sz="2400">
                <a:solidFill>
                  <a:schemeClr val="tx2">
                    <a:lumMod val="40000"/>
                    <a:lumOff val="60000"/>
                  </a:schemeClr>
                </a:solidFill>
              </a:rPr>
              <a:t>3- Mostafa Hamouda Mohamed Ramadan</a:t>
            </a:r>
            <a:endParaRPr lang="en-US" sz="2400">
              <a:solidFill>
                <a:schemeClr val="tx2">
                  <a:lumMod val="40000"/>
                  <a:lumOff val="60000"/>
                </a:schemeClr>
              </a:solidFill>
            </a:endParaRPr>
          </a:p>
          <a:p>
            <a:r>
              <a:rPr lang="en-US" sz="2400">
                <a:solidFill>
                  <a:schemeClr val="tx2">
                    <a:lumMod val="40000"/>
                    <a:lumOff val="60000"/>
                  </a:schemeClr>
                </a:solidFill>
              </a:rPr>
              <a:t>4- Moustafa Morad Ahmed Mohammed</a:t>
            </a:r>
            <a:endParaRPr lang="en-US" sz="2400">
              <a:solidFill>
                <a:schemeClr val="tx2">
                  <a:lumMod val="40000"/>
                  <a:lumOff val="60000"/>
                </a:schemeClr>
              </a:solidFill>
            </a:endParaRPr>
          </a:p>
          <a:p>
            <a:r>
              <a:rPr lang="en-US" sz="2400">
                <a:solidFill>
                  <a:schemeClr val="tx2">
                    <a:lumMod val="40000"/>
                    <a:lumOff val="60000"/>
                  </a:schemeClr>
                </a:solidFill>
              </a:rPr>
              <a:t>5- Mahmoud Wael Sayed Ahmed</a:t>
            </a:r>
            <a:r>
              <a:rPr lang="en-US" sz="2400">
                <a:solidFill>
                  <a:schemeClr val="tx1"/>
                </a:solidFill>
              </a:rPr>
              <a:t> </a:t>
            </a:r>
            <a:endParaRPr lang="en-US" sz="2400">
              <a:solidFill>
                <a:schemeClr val="tx1"/>
              </a:solidFill>
            </a:endParaRPr>
          </a:p>
        </p:txBody>
      </p:sp>
      <p:pic>
        <p:nvPicPr>
          <p:cNvPr id="40" name="Picture 40" descr="C:\Users\Data\Desktop\IMG-20211217-WA000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8316595" y="5733098"/>
            <a:ext cx="787400" cy="75501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79705" y="1226820"/>
          <a:ext cx="7953375" cy="4679950"/>
        </p:xfrm>
        <a:graphic>
          <a:graphicData uri="http://schemas.openxmlformats.org/drawingml/2006/table">
            <a:tbl>
              <a:tblPr>
                <a:tableStyleId>{5C22544A-7EE6-4342-B048-85BDC9FD1C3A}</a:tableStyleId>
              </a:tblPr>
              <a:tblGrid>
                <a:gridCol w="7953375"/>
              </a:tblGrid>
              <a:tr h="419100">
                <a:tc>
                  <a:txBody>
                    <a:bodyPr/>
                    <a:lstStyle/>
                    <a:p>
                      <a:pPr marL="457200" indent="-457200">
                        <a:spcAft>
                          <a:spcPts val="0"/>
                        </a:spcAft>
                        <a:tabLst>
                          <a:tab pos="457200" algn="l"/>
                          <a:tab pos="457200" algn="l"/>
                        </a:tabLst>
                      </a:pPr>
                      <a:r>
                        <a:rPr lang="en-US" sz="1000" cap="small" dirty="0">
                          <a:effectLst/>
                        </a:rPr>
                        <a:t> </a:t>
                      </a:r>
                      <a:r>
                        <a:rPr lang="en-US" sz="2000" cap="small" dirty="0" smtClean="0">
                          <a:effectLst/>
                        </a:rPr>
                        <a:t>THE MAIN GOAL OF THIS PROJECT  is ….</a:t>
                      </a:r>
                      <a:endParaRPr lang="en-US" sz="2000" b="1" cap="small" dirty="0">
                        <a:effectLst/>
                        <a:latin typeface="Times New Roman" panose="02020603050405020304"/>
                        <a:cs typeface="Times New Roman" panose="02020603050405020304"/>
                      </a:endParaRPr>
                    </a:p>
                  </a:txBody>
                  <a:tcPr marL="66076" marR="66076" marT="0" marB="0"/>
                </a:tc>
              </a:tr>
              <a:tr h="4260850">
                <a:tc>
                  <a:txBody>
                    <a:bodyPr/>
                    <a:lstStyle/>
                    <a:p>
                      <a:pPr>
                        <a:lnSpc>
                          <a:spcPct val="120000"/>
                        </a:lnSpc>
                        <a:spcAft>
                          <a:spcPts val="0"/>
                        </a:spcAft>
                      </a:pPr>
                      <a:r>
                        <a:rPr lang="en-US" sz="1600" b="1" dirty="0">
                          <a:effectLst/>
                        </a:rPr>
                        <a:t>Medical education is changing. Simulation is increasingly becoming a cornerstone of clinical training and, though effective, is resource intensive. With increasing pressures on budgets and standardization, virtual reality (VR) is emerging as a new method of delivering simulation. VR offers benefits for learners and educators, delivering cost-effective, repeatable, standardized clinical training on demand. A large body of evidence supports VR simulation in all industries, including healthcare. Though VR is not a panacea, it is a powerful educational tool for defined learning objectives and implementation is growing worldwide. The future of VR lies in its ongoing integration into curricula and with technological developments that allow shared simulated clinical experiences</a:t>
                      </a:r>
                      <a:r>
                        <a:rPr lang="ar-SA" sz="1600" b="1" dirty="0">
                          <a:effectLst/>
                        </a:rPr>
                        <a:t>. </a:t>
                      </a:r>
                      <a:r>
                        <a:rPr lang="en-US" sz="1600" b="1" dirty="0">
                          <a:effectLst/>
                        </a:rPr>
                        <a:t>This will facilitate quality </a:t>
                      </a:r>
                      <a:r>
                        <a:rPr lang="en-US" sz="1600" b="1" dirty="0" err="1">
                          <a:effectLst/>
                        </a:rPr>
                        <a:t>interprofessional</a:t>
                      </a:r>
                      <a:r>
                        <a:rPr lang="en-US" sz="1600" b="1" dirty="0">
                          <a:effectLst/>
                        </a:rPr>
                        <a:t> education at scale, independent of geography, and transform how we deliver education to the clinicians of the future</a:t>
                      </a:r>
                      <a:r>
                        <a:rPr lang="ar-SA" sz="1600" b="1" dirty="0">
                          <a:effectLst/>
                        </a:rPr>
                        <a:t>.</a:t>
                      </a:r>
                      <a:endParaRPr lang="en-US" sz="1600" b="1" dirty="0">
                        <a:effectLst/>
                      </a:endParaRPr>
                    </a:p>
                    <a:p>
                      <a:pPr>
                        <a:spcAft>
                          <a:spcPts val="0"/>
                        </a:spcAft>
                        <a:tabLst>
                          <a:tab pos="4946015" algn="l"/>
                        </a:tabLst>
                      </a:pPr>
                      <a:r>
                        <a:rPr lang="en-US" sz="1200" dirty="0">
                          <a:effectLst/>
                        </a:rPr>
                        <a:t>	</a:t>
                      </a:r>
                      <a:endParaRPr lang="en-US" sz="1200" dirty="0">
                        <a:effectLst/>
                        <a:latin typeface="Times New Roman" panose="02020603050405020304"/>
                        <a:ea typeface="Times New Roman" panose="02020603050405020304"/>
                      </a:endParaRPr>
                    </a:p>
                  </a:txBody>
                  <a:tcPr marL="66076" marR="66076" marT="0" marB="0"/>
                </a:tc>
              </a:tr>
            </a:tbl>
          </a:graphicData>
        </a:graphic>
      </p:graphicFrame>
      <p:pic>
        <p:nvPicPr>
          <p:cNvPr id="40" name="Picture 40" descr="C:\Users\Data\Desktop\IMG-20211217-WA000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8316595" y="5948998"/>
            <a:ext cx="787400" cy="75501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Table 1"/>
          <p:cNvGraphicFramePr>
            <a:graphicFrameLocks noGrp="1"/>
          </p:cNvGraphicFramePr>
          <p:nvPr/>
        </p:nvGraphicFramePr>
        <p:xfrm>
          <a:off x="179705" y="1226820"/>
          <a:ext cx="7953375" cy="5113020"/>
        </p:xfrm>
        <a:graphic>
          <a:graphicData uri="http://schemas.openxmlformats.org/drawingml/2006/table">
            <a:tbl>
              <a:tblPr>
                <a:tableStyleId>{5C22544A-7EE6-4342-B048-85BDC9FD1C3A}</a:tableStyleId>
              </a:tblPr>
              <a:tblGrid>
                <a:gridCol w="7953375"/>
              </a:tblGrid>
              <a:tr h="446405">
                <a:tc>
                  <a:txBody>
                    <a:bodyPr/>
                    <a:p>
                      <a:pPr marL="457200" indent="-457200">
                        <a:spcAft>
                          <a:spcPts val="0"/>
                        </a:spcAft>
                        <a:tabLst>
                          <a:tab pos="457200" algn="l"/>
                          <a:tab pos="457200" algn="l"/>
                        </a:tabLst>
                      </a:pPr>
                      <a:r>
                        <a:rPr lang="en-US" sz="1000" cap="small" dirty="0">
                          <a:effectLst/>
                        </a:rPr>
                        <a:t> </a:t>
                      </a:r>
                      <a:r>
                        <a:rPr lang="en-US" sz="2000" cap="small" dirty="0" smtClean="0">
                          <a:effectLst/>
                        </a:rPr>
                        <a:t>THE MAIN GOAL OF THIS PROJECT  is ….</a:t>
                      </a:r>
                      <a:endParaRPr lang="en-US" sz="2000" b="1" cap="small" dirty="0">
                        <a:effectLst/>
                        <a:latin typeface="Times New Roman" panose="02020603050405020304"/>
                        <a:cs typeface="Times New Roman" panose="02020603050405020304"/>
                      </a:endParaRPr>
                    </a:p>
                  </a:txBody>
                  <a:tcPr marL="66076" marR="66076" marT="0" marB="0"/>
                </a:tc>
              </a:tr>
              <a:tr h="4666615">
                <a:tc>
                  <a:txBody>
                    <a:bodyPr/>
                    <a:p>
                      <a:pPr>
                        <a:lnSpc>
                          <a:spcPct val="120000"/>
                        </a:lnSpc>
                        <a:spcAft>
                          <a:spcPts val="0"/>
                        </a:spcAft>
                      </a:pPr>
                      <a:r>
                        <a:rPr sz="1600" b="1">
                          <a:effectLst/>
                        </a:rPr>
                        <a:t>When activating the session:-</a:t>
                      </a:r>
                      <a:endParaRPr sz="1600" b="1">
                        <a:effectLst/>
                      </a:endParaRPr>
                    </a:p>
                    <a:p>
                      <a:pPr>
                        <a:lnSpc>
                          <a:spcPct val="130000"/>
                        </a:lnSpc>
                        <a:spcAft>
                          <a:spcPts val="0"/>
                        </a:spcAft>
                      </a:pPr>
                      <a:r>
                        <a:rPr sz="1600" b="1">
                          <a:effectLst/>
                        </a:rPr>
                        <a:t>A full learner management system gives educators total control of training delivery, providing clinical experiences on demand to integrate seamlessly with curriculum requirements.</a:t>
                      </a:r>
                      <a:endParaRPr sz="1600" b="1">
                        <a:effectLst/>
                      </a:endParaRPr>
                    </a:p>
                    <a:p>
                      <a:pPr>
                        <a:lnSpc>
                          <a:spcPct val="130000"/>
                        </a:lnSpc>
                        <a:spcAft>
                          <a:spcPts val="0"/>
                        </a:spcAft>
                      </a:pPr>
                      <a:r>
                        <a:rPr sz="1600" b="1">
                          <a:effectLst/>
                        </a:rPr>
                        <a:t>Running advanced simulation systems, (App’s name) lets learners practice just like in real life. Fully-immersive scenarios, artificial intelligence-driven patient behavior, adaptive communication, dynamic physiology and unique unwellness systems combine to deliver clinical experiences that feel real.Learners receive immediate, comprehensive feedback on technical and non-technical performance - including communication, teamwork and prioritization - without the need for faculty. All learning is customizable to ensure institutions meet specific requirements.</a:t>
                      </a:r>
                      <a:endParaRPr sz="1600" b="1">
                        <a:effectLst/>
                      </a:endParaRPr>
                    </a:p>
                    <a:p>
                      <a:pPr>
                        <a:lnSpc>
                          <a:spcPct val="130000"/>
                        </a:lnSpc>
                        <a:spcAft>
                          <a:spcPts val="0"/>
                        </a:spcAft>
                      </a:pPr>
                      <a:r>
                        <a:rPr sz="1600" b="1">
                          <a:effectLst/>
                        </a:rPr>
                        <a:t>Detailed metrics and intuitive dashboards allow learners to monitor and optimize performance. Educators and managers can easily view all aspects of engagement and performance, identifying training needs and ensuring all learners reach the top of their license efficiently and effectively.</a:t>
                      </a:r>
                      <a:endParaRPr sz="1600" b="1">
                        <a:effectLst/>
                      </a:endParaRPr>
                    </a:p>
                    <a:p>
                      <a:pPr>
                        <a:lnSpc>
                          <a:spcPct val="130000"/>
                        </a:lnSpc>
                        <a:spcAft>
                          <a:spcPts val="0"/>
                        </a:spcAft>
                      </a:pPr>
                      <a:r>
                        <a:rPr sz="1600" b="1">
                          <a:effectLst/>
                        </a:rPr>
                        <a:t>To the end and feedback from the behaviours of learners .</a:t>
                      </a:r>
                      <a:r>
                        <a:rPr lang="en-US" sz="1200" dirty="0">
                          <a:effectLst/>
                        </a:rPr>
                        <a:t>	</a:t>
                      </a:r>
                      <a:endParaRPr lang="en-US" sz="1200" dirty="0">
                        <a:effectLst/>
                        <a:latin typeface="Times New Roman" panose="02020603050405020304"/>
                        <a:ea typeface="Times New Roman" panose="02020603050405020304"/>
                      </a:endParaRPr>
                    </a:p>
                  </a:txBody>
                  <a:tcPr marL="66076" marR="66076" marT="0" marB="0"/>
                </a:tc>
              </a:tr>
            </a:tbl>
          </a:graphicData>
        </a:graphic>
      </p:graphicFrame>
      <p:pic>
        <p:nvPicPr>
          <p:cNvPr id="40" name="Picture 40" descr="C:\Users\Data\Desktop\IMG-20211217-WA000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8316595" y="5948998"/>
            <a:ext cx="787400" cy="75501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187" y="404282"/>
            <a:ext cx="7632848" cy="7293610"/>
          </a:xfrm>
          <a:prstGeom prst="rect">
            <a:avLst/>
          </a:prstGeom>
        </p:spPr>
        <p:txBody>
          <a:bodyPr wrap="square">
            <a:spAutoFit/>
          </a:bodyPr>
          <a:lstStyle/>
          <a:p>
            <a:r>
              <a:rPr lang="en-US" b="1" dirty="0"/>
              <a:t>Project scope: </a:t>
            </a:r>
            <a:endParaRPr lang="en-US" dirty="0"/>
          </a:p>
          <a:p>
            <a:r>
              <a:rPr lang="en-US" b="1" dirty="0"/>
              <a:t>1- The purpose of the application is to facilitate the educational process using      virtual reality glasses.</a:t>
            </a:r>
            <a:endParaRPr lang="en-US" dirty="0" smtClean="0">
              <a:effectLst/>
            </a:endParaRPr>
          </a:p>
          <a:p>
            <a:r>
              <a:rPr lang="en-US" b="1" dirty="0"/>
              <a:t> </a:t>
            </a:r>
            <a:endParaRPr lang="en-US" dirty="0" smtClean="0">
              <a:effectLst/>
            </a:endParaRPr>
          </a:p>
          <a:p>
            <a:r>
              <a:rPr lang="en-US" b="1" dirty="0"/>
              <a:t>2- The project will be completed and the application tested for a period of 8 week at the level of </a:t>
            </a:r>
            <a:r>
              <a:rPr lang="en-US" b="1" dirty="0" err="1"/>
              <a:t>Assiut</a:t>
            </a:r>
            <a:r>
              <a:rPr lang="en-US" b="1" dirty="0"/>
              <a:t> University (faculty of medicine ), and it will cost (300000 $).</a:t>
            </a:r>
            <a:endParaRPr lang="en-US" dirty="0" smtClean="0">
              <a:effectLst/>
            </a:endParaRPr>
          </a:p>
          <a:p>
            <a:r>
              <a:rPr lang="en-US" b="1" dirty="0"/>
              <a:t> </a:t>
            </a:r>
            <a:endParaRPr lang="en-US" dirty="0" smtClean="0">
              <a:effectLst/>
            </a:endParaRPr>
          </a:p>
          <a:p>
            <a:r>
              <a:rPr lang="en-US" b="1" dirty="0"/>
              <a:t>3- The role of the developers comes in the first stage in creating some applications for the faculties of universities and their stages, and using these applications and running them on glasses. We will need to collect sufficient data on all the faculties so that the necessary procedures are facilitated.</a:t>
            </a:r>
            <a:endParaRPr lang="en-US" dirty="0" smtClean="0">
              <a:effectLst/>
            </a:endParaRPr>
          </a:p>
          <a:p>
            <a:r>
              <a:rPr lang="en-US" b="1" dirty="0"/>
              <a:t> </a:t>
            </a:r>
            <a:endParaRPr lang="en-US" dirty="0" smtClean="0">
              <a:effectLst/>
            </a:endParaRPr>
          </a:p>
          <a:p>
            <a:r>
              <a:rPr lang="en-US" b="1" dirty="0"/>
              <a:t>4-  The application is made using the Java language, communicating with the glasses and conducting an experiment on the application, and later the network team begins to activate the application in all university faculties devices.</a:t>
            </a:r>
            <a:endParaRPr lang="en-US" dirty="0" smtClean="0">
              <a:effectLst/>
            </a:endParaRPr>
          </a:p>
          <a:p>
            <a:r>
              <a:rPr lang="en-US" b="1" dirty="0"/>
              <a:t> </a:t>
            </a:r>
            <a:endParaRPr lang="en-US" dirty="0" smtClean="0">
              <a:effectLst/>
            </a:endParaRPr>
          </a:p>
          <a:p>
            <a:r>
              <a:rPr lang="en-US" b="1" dirty="0"/>
              <a:t>5-  The system will be reviewed and monitored, as well as maintenance and repair of glasses in the event of any problem, for a period of one month from the start of use.                                            </a:t>
            </a:r>
            <a:endParaRPr lang="en-US" b="1" dirty="0"/>
          </a:p>
          <a:p>
            <a:r>
              <a:rPr lang="en-US" b="1" dirty="0"/>
              <a:t>                                                                                                                                                                                                                                                                                                 </a:t>
            </a:r>
            <a:endParaRPr lang="en-US" b="1" dirty="0"/>
          </a:p>
          <a:p>
            <a:endParaRPr lang="en-US" dirty="0">
              <a:effectLst/>
            </a:endParaRPr>
          </a:p>
          <a:p>
            <a:endParaRPr lang="en-US" dirty="0">
              <a:effectLst/>
            </a:endParaRPr>
          </a:p>
          <a:p>
            <a:endParaRPr lang="en-US" dirty="0">
              <a:effectLst/>
            </a:endParaRPr>
          </a:p>
          <a:p>
            <a:endParaRPr lang="en-US" dirty="0">
              <a:effectLst/>
            </a:endParaRPr>
          </a:p>
          <a:p>
            <a:endParaRPr lang="en-US" dirty="0">
              <a:effectLst/>
            </a:endParaRPr>
          </a:p>
          <a:p>
            <a:endParaRPr lang="en-US" dirty="0">
              <a:effectLst/>
            </a:endParaRPr>
          </a:p>
        </p:txBody>
      </p:sp>
      <p:pic>
        <p:nvPicPr>
          <p:cNvPr id="40" name="Picture 40" descr="C:\Users\Data\Desktop\IMG-20211217-WA000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8356600" y="6020753"/>
            <a:ext cx="787400" cy="75501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 name="Picture 40" descr="C:\Users\Data\Desktop\IMG-20211217-WA000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8316595" y="5948998"/>
            <a:ext cx="787400" cy="755015"/>
          </a:xfrm>
          <a:prstGeom prst="rect">
            <a:avLst/>
          </a:prstGeom>
          <a:noFill/>
          <a:ln>
            <a:noFill/>
          </a:ln>
        </p:spPr>
      </p:pic>
      <p:graphicFrame>
        <p:nvGraphicFramePr>
          <p:cNvPr id="2" name="Table 1"/>
          <p:cNvGraphicFramePr/>
          <p:nvPr/>
        </p:nvGraphicFramePr>
        <p:xfrm>
          <a:off x="1371600" y="2142490"/>
          <a:ext cx="6400165" cy="2926080"/>
        </p:xfrm>
        <a:graphic>
          <a:graphicData uri="http://schemas.openxmlformats.org/drawingml/2006/table">
            <a:tbl>
              <a:tblPr firstRow="1" bandRow="1">
                <a:tableStyleId>{5C22544A-7EE6-4342-B048-85BDC9FD1C3A}</a:tableStyleId>
              </a:tblPr>
              <a:tblGrid>
                <a:gridCol w="1599565"/>
                <a:gridCol w="1599565"/>
                <a:gridCol w="1599565"/>
                <a:gridCol w="1599565"/>
              </a:tblGrid>
              <a:tr h="640080">
                <a:tc>
                  <a:txBody>
                    <a:bodyPr/>
                    <a:p>
                      <a:pPr>
                        <a:buNone/>
                      </a:pPr>
                      <a:r>
                        <a:rPr lang="en-US" sz="1800">
                          <a:sym typeface="+mn-ea"/>
                        </a:rPr>
                        <a:t>ID</a:t>
                      </a:r>
                      <a:endParaRPr lang="en-US" sz="1800"/>
                    </a:p>
                    <a:p>
                      <a:pPr>
                        <a:buNone/>
                      </a:pPr>
                      <a:endParaRPr lang="ar-EG" altLang="en-US"/>
                    </a:p>
                  </a:txBody>
                  <a:tcPr/>
                </a:tc>
                <a:tc>
                  <a:txBody>
                    <a:bodyPr/>
                    <a:p>
                      <a:pPr>
                        <a:buNone/>
                      </a:pPr>
                      <a:r>
                        <a:rPr lang="en-US"/>
                        <a:t> </a:t>
                      </a:r>
                      <a:r>
                        <a:rPr lang="en-US" sz="1800">
                          <a:sym typeface="+mn-ea"/>
                        </a:rPr>
                        <a:t>Description </a:t>
                      </a:r>
                      <a:endParaRPr lang="en-US"/>
                    </a:p>
                  </a:txBody>
                  <a:tcPr/>
                </a:tc>
                <a:tc>
                  <a:txBody>
                    <a:bodyPr/>
                    <a:p>
                      <a:pPr>
                        <a:buNone/>
                      </a:pPr>
                      <a:r>
                        <a:rPr lang="en-US" sz="1800">
                          <a:sym typeface="+mn-ea"/>
                        </a:rPr>
                        <a:t>Predecessor</a:t>
                      </a:r>
                      <a:endParaRPr lang="en-US"/>
                    </a:p>
                  </a:txBody>
                  <a:tcPr/>
                </a:tc>
                <a:tc>
                  <a:txBody>
                    <a:bodyPr/>
                    <a:p>
                      <a:pPr>
                        <a:buNone/>
                      </a:pPr>
                      <a:r>
                        <a:rPr lang="en-US" sz="1800">
                          <a:sym typeface="+mn-ea"/>
                        </a:rPr>
                        <a:t>Time (Weeks)</a:t>
                      </a:r>
                      <a:r>
                        <a:rPr lang="ar-EG" altLang="en-US" sz="1800">
                          <a:sym typeface="+mn-ea"/>
                        </a:rPr>
                        <a:t> </a:t>
                      </a:r>
                      <a:endParaRPr lang="en-US"/>
                    </a:p>
                  </a:txBody>
                  <a:tcPr/>
                </a:tc>
              </a:tr>
              <a:tr h="381000">
                <a:tc>
                  <a:txBody>
                    <a:bodyPr/>
                    <a:p>
                      <a:pPr>
                        <a:buNone/>
                      </a:pPr>
                      <a:r>
                        <a:rPr lang="en-US" b="1"/>
                        <a:t>A</a:t>
                      </a:r>
                      <a:endParaRPr lang="en-US" b="1"/>
                    </a:p>
                  </a:txBody>
                  <a:tcPr/>
                </a:tc>
                <a:tc>
                  <a:txBody>
                    <a:bodyPr/>
                    <a:p>
                      <a:pPr>
                        <a:buNone/>
                      </a:pPr>
                      <a:r>
                        <a:rPr lang="en-US" b="1"/>
                        <a:t>Flutter</a:t>
                      </a:r>
                      <a:endParaRPr lang="en-US" b="1"/>
                    </a:p>
                  </a:txBody>
                  <a:tcPr/>
                </a:tc>
                <a:tc>
                  <a:txBody>
                    <a:bodyPr/>
                    <a:p>
                      <a:pPr>
                        <a:buNone/>
                      </a:pPr>
                      <a:r>
                        <a:rPr lang="en-US" b="1"/>
                        <a:t>None</a:t>
                      </a:r>
                      <a:endParaRPr lang="en-US" b="1"/>
                    </a:p>
                  </a:txBody>
                  <a:tcPr/>
                </a:tc>
                <a:tc>
                  <a:txBody>
                    <a:bodyPr/>
                    <a:p>
                      <a:pPr>
                        <a:buNone/>
                      </a:pPr>
                      <a:r>
                        <a:rPr lang="en-US" b="1"/>
                        <a:t>2</a:t>
                      </a:r>
                      <a:endParaRPr lang="en-US" b="1"/>
                    </a:p>
                  </a:txBody>
                  <a:tcPr/>
                </a:tc>
              </a:tr>
              <a:tr h="381000">
                <a:tc>
                  <a:txBody>
                    <a:bodyPr/>
                    <a:p>
                      <a:pPr>
                        <a:buNone/>
                      </a:pPr>
                      <a:r>
                        <a:rPr lang="en-US" b="1"/>
                        <a:t>B</a:t>
                      </a:r>
                      <a:endParaRPr lang="en-US" b="1"/>
                    </a:p>
                  </a:txBody>
                  <a:tcPr/>
                </a:tc>
                <a:tc>
                  <a:txBody>
                    <a:bodyPr/>
                    <a:p>
                      <a:pPr>
                        <a:buNone/>
                      </a:pPr>
                      <a:r>
                        <a:rPr lang="en-US" b="1"/>
                        <a:t>Backend</a:t>
                      </a:r>
                      <a:endParaRPr lang="en-US" b="1"/>
                    </a:p>
                  </a:txBody>
                  <a:tcPr/>
                </a:tc>
                <a:tc>
                  <a:txBody>
                    <a:bodyPr/>
                    <a:p>
                      <a:pPr>
                        <a:buNone/>
                      </a:pPr>
                      <a:r>
                        <a:rPr lang="en-US" b="1"/>
                        <a:t>A</a:t>
                      </a:r>
                      <a:endParaRPr lang="en-US" b="1"/>
                    </a:p>
                  </a:txBody>
                  <a:tcPr/>
                </a:tc>
                <a:tc>
                  <a:txBody>
                    <a:bodyPr/>
                    <a:p>
                      <a:pPr>
                        <a:buNone/>
                      </a:pPr>
                      <a:r>
                        <a:rPr lang="en-US" b="1"/>
                        <a:t>3</a:t>
                      </a:r>
                      <a:endParaRPr lang="en-US" b="1"/>
                    </a:p>
                  </a:txBody>
                  <a:tcPr/>
                </a:tc>
              </a:tr>
              <a:tr h="381000">
                <a:tc>
                  <a:txBody>
                    <a:bodyPr/>
                    <a:p>
                      <a:pPr>
                        <a:buNone/>
                      </a:pPr>
                      <a:r>
                        <a:rPr lang="en-US" b="1"/>
                        <a:t>C</a:t>
                      </a:r>
                      <a:endParaRPr lang="en-US" b="1"/>
                    </a:p>
                  </a:txBody>
                  <a:tcPr/>
                </a:tc>
                <a:tc>
                  <a:txBody>
                    <a:bodyPr/>
                    <a:p>
                      <a:pPr>
                        <a:buNone/>
                      </a:pPr>
                      <a:r>
                        <a:rPr lang="en-US" b="1"/>
                        <a:t>Frontend</a:t>
                      </a:r>
                      <a:endParaRPr lang="en-US" b="1"/>
                    </a:p>
                  </a:txBody>
                  <a:tcPr/>
                </a:tc>
                <a:tc>
                  <a:txBody>
                    <a:bodyPr/>
                    <a:p>
                      <a:pPr>
                        <a:buNone/>
                      </a:pPr>
                      <a:r>
                        <a:rPr lang="en-US" b="1"/>
                        <a:t>B</a:t>
                      </a:r>
                      <a:endParaRPr lang="en-US" b="1"/>
                    </a:p>
                  </a:txBody>
                  <a:tcPr/>
                </a:tc>
                <a:tc>
                  <a:txBody>
                    <a:bodyPr/>
                    <a:p>
                      <a:pPr>
                        <a:buNone/>
                      </a:pPr>
                      <a:r>
                        <a:rPr lang="en-US" b="1"/>
                        <a:t>1</a:t>
                      </a:r>
                      <a:endParaRPr lang="en-US" b="1"/>
                    </a:p>
                  </a:txBody>
                  <a:tcPr/>
                </a:tc>
              </a:tr>
              <a:tr h="381000">
                <a:tc>
                  <a:txBody>
                    <a:bodyPr/>
                    <a:p>
                      <a:pPr>
                        <a:buNone/>
                      </a:pPr>
                      <a:r>
                        <a:rPr lang="en-US" b="1"/>
                        <a:t>D</a:t>
                      </a:r>
                      <a:endParaRPr lang="en-US" b="1"/>
                    </a:p>
                  </a:txBody>
                  <a:tcPr/>
                </a:tc>
                <a:tc>
                  <a:txBody>
                    <a:bodyPr/>
                    <a:p>
                      <a:pPr>
                        <a:buNone/>
                      </a:pPr>
                      <a:r>
                        <a:rPr lang="en-US" b="1"/>
                        <a:t>Hardware</a:t>
                      </a:r>
                      <a:endParaRPr lang="en-US" b="1"/>
                    </a:p>
                  </a:txBody>
                  <a:tcPr/>
                </a:tc>
                <a:tc>
                  <a:txBody>
                    <a:bodyPr/>
                    <a:p>
                      <a:pPr>
                        <a:buNone/>
                      </a:pPr>
                      <a:r>
                        <a:rPr lang="en-US" b="1"/>
                        <a:t>A</a:t>
                      </a:r>
                      <a:endParaRPr lang="en-US" b="1"/>
                    </a:p>
                  </a:txBody>
                  <a:tcPr/>
                </a:tc>
                <a:tc>
                  <a:txBody>
                    <a:bodyPr/>
                    <a:p>
                      <a:pPr>
                        <a:buNone/>
                      </a:pPr>
                      <a:r>
                        <a:rPr lang="en-US" b="1"/>
                        <a:t>2</a:t>
                      </a:r>
                      <a:endParaRPr lang="en-US" b="1"/>
                    </a:p>
                  </a:txBody>
                  <a:tcPr/>
                </a:tc>
              </a:tr>
              <a:tr h="381000">
                <a:tc>
                  <a:txBody>
                    <a:bodyPr/>
                    <a:p>
                      <a:pPr>
                        <a:buNone/>
                      </a:pPr>
                      <a:r>
                        <a:rPr lang="en-US" b="1"/>
                        <a:t>E</a:t>
                      </a:r>
                      <a:endParaRPr lang="en-US" b="1"/>
                    </a:p>
                  </a:txBody>
                  <a:tcPr/>
                </a:tc>
                <a:tc>
                  <a:txBody>
                    <a:bodyPr/>
                    <a:p>
                      <a:pPr>
                        <a:buNone/>
                      </a:pPr>
                      <a:r>
                        <a:rPr lang="en-US" b="1"/>
                        <a:t>Server</a:t>
                      </a:r>
                      <a:endParaRPr lang="en-US" b="1"/>
                    </a:p>
                  </a:txBody>
                  <a:tcPr/>
                </a:tc>
                <a:tc>
                  <a:txBody>
                    <a:bodyPr/>
                    <a:p>
                      <a:pPr>
                        <a:buNone/>
                      </a:pPr>
                      <a:r>
                        <a:rPr lang="en-US" b="1"/>
                        <a:t>D</a:t>
                      </a:r>
                      <a:endParaRPr lang="en-US" b="1"/>
                    </a:p>
                  </a:txBody>
                  <a:tcPr/>
                </a:tc>
                <a:tc>
                  <a:txBody>
                    <a:bodyPr/>
                    <a:p>
                      <a:pPr>
                        <a:buNone/>
                      </a:pPr>
                      <a:r>
                        <a:rPr lang="en-US" b="1"/>
                        <a:t>2</a:t>
                      </a:r>
                      <a:endParaRPr lang="en-US" b="1"/>
                    </a:p>
                  </a:txBody>
                  <a:tcPr/>
                </a:tc>
              </a:tr>
              <a:tr h="381000">
                <a:tc>
                  <a:txBody>
                    <a:bodyPr/>
                    <a:p>
                      <a:pPr>
                        <a:buNone/>
                      </a:pPr>
                      <a:r>
                        <a:rPr lang="en-US" b="1"/>
                        <a:t>F</a:t>
                      </a:r>
                      <a:endParaRPr lang="en-US" b="1"/>
                    </a:p>
                  </a:txBody>
                  <a:tcPr/>
                </a:tc>
                <a:tc>
                  <a:txBody>
                    <a:bodyPr/>
                    <a:p>
                      <a:pPr>
                        <a:buNone/>
                      </a:pPr>
                      <a:r>
                        <a:rPr lang="en-US" b="1"/>
                        <a:t>Wires and Switches</a:t>
                      </a:r>
                      <a:endParaRPr lang="en-US" b="1"/>
                    </a:p>
                  </a:txBody>
                  <a:tcPr/>
                </a:tc>
                <a:tc>
                  <a:txBody>
                    <a:bodyPr/>
                    <a:p>
                      <a:pPr>
                        <a:buNone/>
                      </a:pPr>
                      <a:r>
                        <a:rPr lang="en-US" b="1"/>
                        <a:t>C,E</a:t>
                      </a:r>
                      <a:endParaRPr lang="en-US" b="1"/>
                    </a:p>
                  </a:txBody>
                  <a:tcPr/>
                </a:tc>
                <a:tc>
                  <a:txBody>
                    <a:bodyPr/>
                    <a:p>
                      <a:pPr>
                        <a:buNone/>
                      </a:pPr>
                      <a:r>
                        <a:rPr lang="en-US" b="1"/>
                        <a:t>2</a:t>
                      </a:r>
                      <a:endParaRPr lang="en-US" b="1"/>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 name="Picture 40" descr="C:\Users\Data\Desktop\IMG-20211217-WA000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8316595" y="5948998"/>
            <a:ext cx="787400" cy="755015"/>
          </a:xfrm>
          <a:prstGeom prst="rect">
            <a:avLst/>
          </a:prstGeom>
          <a:noFill/>
          <a:ln>
            <a:noFill/>
          </a:ln>
        </p:spPr>
      </p:pic>
      <p:graphicFrame>
        <p:nvGraphicFramePr>
          <p:cNvPr id="2" name="Table 1"/>
          <p:cNvGraphicFramePr/>
          <p:nvPr/>
        </p:nvGraphicFramePr>
        <p:xfrm>
          <a:off x="683895" y="2997200"/>
          <a:ext cx="1405890" cy="1097280"/>
        </p:xfrm>
        <a:graphic>
          <a:graphicData uri="http://schemas.openxmlformats.org/drawingml/2006/table">
            <a:tbl>
              <a:tblPr bandRow="1">
                <a:tableStyleId>{073A0DAA-6AF3-43AB-8588-CEC1D06C72B9}</a:tableStyleId>
              </a:tblPr>
              <a:tblGrid>
                <a:gridCol w="468630"/>
                <a:gridCol w="468630"/>
                <a:gridCol w="468630"/>
              </a:tblGrid>
              <a:tr h="365760">
                <a:tc>
                  <a:txBody>
                    <a:bodyPr/>
                    <a:p>
                      <a:pPr algn="ctr">
                        <a:buNone/>
                      </a:pPr>
                      <a:r>
                        <a:rPr lang="en-US"/>
                        <a:t>0</a:t>
                      </a:r>
                      <a:endParaRPr lang="en-US"/>
                    </a:p>
                  </a:txBody>
                  <a:tcPr/>
                </a:tc>
                <a:tc>
                  <a:txBody>
                    <a:bodyPr/>
                    <a:p>
                      <a:pPr algn="ctr">
                        <a:buNone/>
                      </a:pPr>
                      <a:r>
                        <a:rPr lang="en-US"/>
                        <a:t>A</a:t>
                      </a:r>
                      <a:endParaRPr lang="en-US"/>
                    </a:p>
                  </a:txBody>
                  <a:tcPr/>
                </a:tc>
                <a:tc>
                  <a:txBody>
                    <a:bodyPr/>
                    <a:p>
                      <a:pPr algn="ctr">
                        <a:buNone/>
                      </a:pPr>
                      <a:r>
                        <a:rPr lang="en-US"/>
                        <a:t>1</a:t>
                      </a:r>
                      <a:endParaRPr lang="en-US"/>
                    </a:p>
                  </a:txBody>
                  <a:tcPr/>
                </a:tc>
              </a:tr>
              <a:tr h="365760">
                <a:tc>
                  <a:txBody>
                    <a:bodyPr/>
                    <a:p>
                      <a:pPr algn="ctr">
                        <a:buNone/>
                      </a:pPr>
                      <a:r>
                        <a:rPr lang="en-US"/>
                        <a:t>0</a:t>
                      </a:r>
                      <a:endParaRPr lang="en-US"/>
                    </a:p>
                  </a:txBody>
                  <a:tcPr/>
                </a:tc>
                <a:tc gridSpan="2">
                  <a:txBody>
                    <a:bodyPr/>
                    <a:p>
                      <a:pPr algn="ctr">
                        <a:buNone/>
                      </a:pPr>
                      <a:r>
                        <a:rPr lang="en-US" sz="1400" b="1"/>
                        <a:t>Flutter</a:t>
                      </a:r>
                      <a:endParaRPr lang="en-US" sz="1400" b="1"/>
                    </a:p>
                  </a:txBody>
                  <a:tcPr/>
                </a:tc>
                <a:tc hMerge="1">
                  <a:tcPr/>
                </a:tc>
              </a:tr>
              <a:tr h="365760">
                <a:tc>
                  <a:txBody>
                    <a:bodyPr/>
                    <a:p>
                      <a:pPr algn="ctr">
                        <a:buNone/>
                      </a:pPr>
                      <a:r>
                        <a:rPr lang="en-US"/>
                        <a:t>0</a:t>
                      </a:r>
                      <a:endParaRPr lang="en-US"/>
                    </a:p>
                  </a:txBody>
                  <a:tcPr/>
                </a:tc>
                <a:tc>
                  <a:txBody>
                    <a:bodyPr/>
                    <a:p>
                      <a:pPr algn="ctr">
                        <a:buNone/>
                      </a:pPr>
                      <a:r>
                        <a:rPr lang="en-US"/>
                        <a:t>1</a:t>
                      </a:r>
                      <a:endParaRPr lang="en-US"/>
                    </a:p>
                  </a:txBody>
                  <a:tcPr/>
                </a:tc>
                <a:tc>
                  <a:txBody>
                    <a:bodyPr/>
                    <a:p>
                      <a:pPr algn="ctr">
                        <a:buNone/>
                      </a:pPr>
                      <a:r>
                        <a:rPr lang="en-US"/>
                        <a:t>1</a:t>
                      </a:r>
                      <a:endParaRPr lang="en-US"/>
                    </a:p>
                  </a:txBody>
                  <a:tcPr/>
                </a:tc>
              </a:tr>
            </a:tbl>
          </a:graphicData>
        </a:graphic>
      </p:graphicFrame>
      <p:graphicFrame>
        <p:nvGraphicFramePr>
          <p:cNvPr id="3" name="Table 2"/>
          <p:cNvGraphicFramePr/>
          <p:nvPr/>
        </p:nvGraphicFramePr>
        <p:xfrm>
          <a:off x="2915920" y="1844675"/>
          <a:ext cx="1405890" cy="1097280"/>
        </p:xfrm>
        <a:graphic>
          <a:graphicData uri="http://schemas.openxmlformats.org/drawingml/2006/table">
            <a:tbl>
              <a:tblPr bandRow="1">
                <a:tableStyleId>{073A0DAA-6AF3-43AB-8588-CEC1D06C72B9}</a:tableStyleId>
              </a:tblPr>
              <a:tblGrid>
                <a:gridCol w="468630"/>
                <a:gridCol w="468630"/>
                <a:gridCol w="468630"/>
              </a:tblGrid>
              <a:tr h="365760">
                <a:tc>
                  <a:txBody>
                    <a:bodyPr/>
                    <a:p>
                      <a:pPr algn="ctr">
                        <a:buNone/>
                      </a:pPr>
                      <a:r>
                        <a:rPr lang="en-US"/>
                        <a:t>1</a:t>
                      </a:r>
                      <a:endParaRPr lang="en-US"/>
                    </a:p>
                  </a:txBody>
                  <a:tcPr/>
                </a:tc>
                <a:tc>
                  <a:txBody>
                    <a:bodyPr/>
                    <a:p>
                      <a:pPr algn="ctr">
                        <a:buNone/>
                      </a:pPr>
                      <a:r>
                        <a:rPr lang="en-US"/>
                        <a:t>B</a:t>
                      </a:r>
                      <a:endParaRPr lang="en-US"/>
                    </a:p>
                  </a:txBody>
                  <a:tcPr/>
                </a:tc>
                <a:tc>
                  <a:txBody>
                    <a:bodyPr/>
                    <a:p>
                      <a:pPr algn="ctr">
                        <a:buNone/>
                      </a:pPr>
                      <a:r>
                        <a:rPr lang="en-US"/>
                        <a:t>4</a:t>
                      </a:r>
                      <a:endParaRPr lang="en-US"/>
                    </a:p>
                  </a:txBody>
                  <a:tcPr/>
                </a:tc>
              </a:tr>
              <a:tr h="365760">
                <a:tc>
                  <a:txBody>
                    <a:bodyPr/>
                    <a:p>
                      <a:pPr algn="ctr">
                        <a:buNone/>
                      </a:pPr>
                      <a:r>
                        <a:rPr lang="en-US"/>
                        <a:t>0</a:t>
                      </a:r>
                      <a:endParaRPr lang="en-US"/>
                    </a:p>
                  </a:txBody>
                  <a:tcPr/>
                </a:tc>
                <a:tc gridSpan="2">
                  <a:txBody>
                    <a:bodyPr/>
                    <a:p>
                      <a:pPr algn="ctr">
                        <a:buNone/>
                      </a:pPr>
                      <a:r>
                        <a:rPr lang="en-US" sz="1400" b="1"/>
                        <a:t>Backend</a:t>
                      </a:r>
                      <a:endParaRPr lang="en-US" sz="1400" b="1"/>
                    </a:p>
                  </a:txBody>
                  <a:tcPr/>
                </a:tc>
                <a:tc hMerge="1">
                  <a:tcPr/>
                </a:tc>
              </a:tr>
              <a:tr h="365760">
                <a:tc>
                  <a:txBody>
                    <a:bodyPr/>
                    <a:p>
                      <a:pPr algn="ctr">
                        <a:buNone/>
                      </a:pPr>
                      <a:r>
                        <a:rPr lang="en-US"/>
                        <a:t>1</a:t>
                      </a:r>
                      <a:endParaRPr lang="en-US"/>
                    </a:p>
                  </a:txBody>
                  <a:tcPr/>
                </a:tc>
                <a:tc>
                  <a:txBody>
                    <a:bodyPr/>
                    <a:p>
                      <a:pPr algn="ctr">
                        <a:buNone/>
                      </a:pPr>
                      <a:r>
                        <a:rPr lang="en-US"/>
                        <a:t>3</a:t>
                      </a:r>
                      <a:endParaRPr lang="en-US"/>
                    </a:p>
                  </a:txBody>
                  <a:tcPr/>
                </a:tc>
                <a:tc>
                  <a:txBody>
                    <a:bodyPr/>
                    <a:p>
                      <a:pPr algn="ctr">
                        <a:buNone/>
                      </a:pPr>
                      <a:r>
                        <a:rPr lang="en-US"/>
                        <a:t>4</a:t>
                      </a:r>
                      <a:endParaRPr lang="en-US"/>
                    </a:p>
                  </a:txBody>
                  <a:tcPr/>
                </a:tc>
              </a:tr>
            </a:tbl>
          </a:graphicData>
        </a:graphic>
      </p:graphicFrame>
      <p:graphicFrame>
        <p:nvGraphicFramePr>
          <p:cNvPr id="4" name="Table 3"/>
          <p:cNvGraphicFramePr/>
          <p:nvPr/>
        </p:nvGraphicFramePr>
        <p:xfrm>
          <a:off x="2915920" y="4220845"/>
          <a:ext cx="1405890" cy="1097280"/>
        </p:xfrm>
        <a:graphic>
          <a:graphicData uri="http://schemas.openxmlformats.org/drawingml/2006/table">
            <a:tbl>
              <a:tblPr bandRow="1">
                <a:tableStyleId>{073A0DAA-6AF3-43AB-8588-CEC1D06C72B9}</a:tableStyleId>
              </a:tblPr>
              <a:tblGrid>
                <a:gridCol w="468630"/>
                <a:gridCol w="468630"/>
                <a:gridCol w="468630"/>
              </a:tblGrid>
              <a:tr h="365760">
                <a:tc>
                  <a:txBody>
                    <a:bodyPr/>
                    <a:p>
                      <a:pPr algn="ctr">
                        <a:buNone/>
                      </a:pPr>
                      <a:r>
                        <a:rPr lang="en-US"/>
                        <a:t>1</a:t>
                      </a:r>
                      <a:endParaRPr lang="en-US"/>
                    </a:p>
                  </a:txBody>
                  <a:tcPr/>
                </a:tc>
                <a:tc>
                  <a:txBody>
                    <a:bodyPr/>
                    <a:p>
                      <a:pPr algn="ctr">
                        <a:buNone/>
                      </a:pPr>
                      <a:r>
                        <a:rPr lang="en-US"/>
                        <a:t>D</a:t>
                      </a:r>
                      <a:endParaRPr lang="en-US"/>
                    </a:p>
                  </a:txBody>
                  <a:tcPr/>
                </a:tc>
                <a:tc>
                  <a:txBody>
                    <a:bodyPr/>
                    <a:p>
                      <a:pPr algn="ctr">
                        <a:buNone/>
                      </a:pPr>
                      <a:r>
                        <a:rPr lang="en-US"/>
                        <a:t>3</a:t>
                      </a:r>
                      <a:endParaRPr lang="en-US"/>
                    </a:p>
                  </a:txBody>
                  <a:tcPr/>
                </a:tc>
              </a:tr>
              <a:tr h="365760">
                <a:tc>
                  <a:txBody>
                    <a:bodyPr/>
                    <a:p>
                      <a:pPr algn="ctr">
                        <a:buNone/>
                      </a:pPr>
                      <a:r>
                        <a:rPr lang="en-US"/>
                        <a:t>0</a:t>
                      </a:r>
                      <a:endParaRPr lang="en-US"/>
                    </a:p>
                  </a:txBody>
                  <a:tcPr/>
                </a:tc>
                <a:tc gridSpan="2">
                  <a:txBody>
                    <a:bodyPr/>
                    <a:p>
                      <a:pPr algn="ctr">
                        <a:buNone/>
                      </a:pPr>
                      <a:r>
                        <a:rPr lang="en-US" sz="1400" b="1"/>
                        <a:t>Hardware</a:t>
                      </a:r>
                      <a:endParaRPr lang="en-US" sz="1400" b="1"/>
                    </a:p>
                  </a:txBody>
                  <a:tcPr/>
                </a:tc>
                <a:tc hMerge="1">
                  <a:tcPr/>
                </a:tc>
              </a:tr>
              <a:tr h="365760">
                <a:tc>
                  <a:txBody>
                    <a:bodyPr/>
                    <a:p>
                      <a:pPr algn="ctr">
                        <a:buNone/>
                      </a:pPr>
                      <a:r>
                        <a:rPr lang="en-US"/>
                        <a:t>1</a:t>
                      </a:r>
                      <a:endParaRPr lang="en-US"/>
                    </a:p>
                  </a:txBody>
                  <a:tcPr/>
                </a:tc>
                <a:tc>
                  <a:txBody>
                    <a:bodyPr/>
                    <a:p>
                      <a:pPr algn="ctr">
                        <a:buNone/>
                      </a:pPr>
                      <a:r>
                        <a:rPr lang="en-US"/>
                        <a:t>2</a:t>
                      </a:r>
                      <a:endParaRPr lang="en-US"/>
                    </a:p>
                  </a:txBody>
                  <a:tcPr/>
                </a:tc>
                <a:tc>
                  <a:txBody>
                    <a:bodyPr/>
                    <a:p>
                      <a:pPr algn="ctr">
                        <a:buNone/>
                      </a:pPr>
                      <a:r>
                        <a:rPr lang="en-US"/>
                        <a:t>3</a:t>
                      </a:r>
                      <a:endParaRPr lang="en-US"/>
                    </a:p>
                  </a:txBody>
                  <a:tcPr/>
                </a:tc>
              </a:tr>
            </a:tbl>
          </a:graphicData>
        </a:graphic>
      </p:graphicFrame>
      <p:graphicFrame>
        <p:nvGraphicFramePr>
          <p:cNvPr id="5" name="Table 4"/>
          <p:cNvGraphicFramePr/>
          <p:nvPr/>
        </p:nvGraphicFramePr>
        <p:xfrm>
          <a:off x="5147945" y="1844675"/>
          <a:ext cx="1405890" cy="1097280"/>
        </p:xfrm>
        <a:graphic>
          <a:graphicData uri="http://schemas.openxmlformats.org/drawingml/2006/table">
            <a:tbl>
              <a:tblPr bandRow="1">
                <a:tableStyleId>{073A0DAA-6AF3-43AB-8588-CEC1D06C72B9}</a:tableStyleId>
              </a:tblPr>
              <a:tblGrid>
                <a:gridCol w="468630"/>
                <a:gridCol w="468630"/>
                <a:gridCol w="468630"/>
              </a:tblGrid>
              <a:tr h="365760">
                <a:tc>
                  <a:txBody>
                    <a:bodyPr/>
                    <a:p>
                      <a:pPr algn="ctr">
                        <a:buNone/>
                      </a:pPr>
                      <a:r>
                        <a:rPr lang="en-US"/>
                        <a:t>4</a:t>
                      </a:r>
                      <a:endParaRPr lang="en-US"/>
                    </a:p>
                  </a:txBody>
                  <a:tcPr/>
                </a:tc>
                <a:tc>
                  <a:txBody>
                    <a:bodyPr/>
                    <a:p>
                      <a:pPr algn="ctr">
                        <a:buNone/>
                      </a:pPr>
                      <a:r>
                        <a:rPr lang="en-US"/>
                        <a:t>C</a:t>
                      </a:r>
                      <a:endParaRPr lang="en-US"/>
                    </a:p>
                  </a:txBody>
                  <a:tcPr/>
                </a:tc>
                <a:tc>
                  <a:txBody>
                    <a:bodyPr/>
                    <a:p>
                      <a:pPr algn="ctr">
                        <a:buNone/>
                      </a:pPr>
                      <a:r>
                        <a:rPr lang="en-US"/>
                        <a:t>6</a:t>
                      </a:r>
                      <a:endParaRPr lang="en-US"/>
                    </a:p>
                  </a:txBody>
                  <a:tcPr/>
                </a:tc>
              </a:tr>
              <a:tr h="365760">
                <a:tc>
                  <a:txBody>
                    <a:bodyPr/>
                    <a:p>
                      <a:pPr algn="ctr">
                        <a:buNone/>
                      </a:pPr>
                      <a:r>
                        <a:rPr lang="en-US"/>
                        <a:t>0</a:t>
                      </a:r>
                      <a:endParaRPr lang="en-US"/>
                    </a:p>
                  </a:txBody>
                  <a:tcPr/>
                </a:tc>
                <a:tc gridSpan="2">
                  <a:txBody>
                    <a:bodyPr/>
                    <a:p>
                      <a:pPr algn="ctr">
                        <a:buNone/>
                      </a:pPr>
                      <a:r>
                        <a:rPr lang="en-US" sz="1400" b="1"/>
                        <a:t>Frontend</a:t>
                      </a:r>
                      <a:endParaRPr lang="en-US" sz="1400" b="1"/>
                    </a:p>
                  </a:txBody>
                  <a:tcPr/>
                </a:tc>
                <a:tc hMerge="1">
                  <a:tcPr/>
                </a:tc>
              </a:tr>
              <a:tr h="365760">
                <a:tc>
                  <a:txBody>
                    <a:bodyPr/>
                    <a:p>
                      <a:pPr algn="ctr">
                        <a:buNone/>
                      </a:pPr>
                      <a:r>
                        <a:rPr lang="en-US"/>
                        <a:t>4</a:t>
                      </a:r>
                      <a:endParaRPr lang="en-US"/>
                    </a:p>
                  </a:txBody>
                  <a:tcPr/>
                </a:tc>
                <a:tc>
                  <a:txBody>
                    <a:bodyPr/>
                    <a:p>
                      <a:pPr algn="ctr">
                        <a:buNone/>
                      </a:pPr>
                      <a:r>
                        <a:rPr lang="en-US"/>
                        <a:t>2</a:t>
                      </a:r>
                      <a:endParaRPr lang="en-US"/>
                    </a:p>
                  </a:txBody>
                  <a:tcPr/>
                </a:tc>
                <a:tc>
                  <a:txBody>
                    <a:bodyPr/>
                    <a:p>
                      <a:pPr algn="ctr">
                        <a:buNone/>
                      </a:pPr>
                      <a:r>
                        <a:rPr lang="en-US"/>
                        <a:t>6</a:t>
                      </a:r>
                      <a:endParaRPr lang="en-US"/>
                    </a:p>
                  </a:txBody>
                  <a:tcPr/>
                </a:tc>
              </a:tr>
            </a:tbl>
          </a:graphicData>
        </a:graphic>
      </p:graphicFrame>
      <p:graphicFrame>
        <p:nvGraphicFramePr>
          <p:cNvPr id="6" name="Table 5"/>
          <p:cNvGraphicFramePr/>
          <p:nvPr/>
        </p:nvGraphicFramePr>
        <p:xfrm>
          <a:off x="5292090" y="4220845"/>
          <a:ext cx="1405890" cy="1097280"/>
        </p:xfrm>
        <a:graphic>
          <a:graphicData uri="http://schemas.openxmlformats.org/drawingml/2006/table">
            <a:tbl>
              <a:tblPr bandRow="1">
                <a:tableStyleId>{073A0DAA-6AF3-43AB-8588-CEC1D06C72B9}</a:tableStyleId>
              </a:tblPr>
              <a:tblGrid>
                <a:gridCol w="468630"/>
                <a:gridCol w="468630"/>
                <a:gridCol w="468630"/>
              </a:tblGrid>
              <a:tr h="365760">
                <a:tc>
                  <a:txBody>
                    <a:bodyPr/>
                    <a:p>
                      <a:pPr algn="ctr">
                        <a:buNone/>
                      </a:pPr>
                      <a:r>
                        <a:rPr lang="en-US"/>
                        <a:t>3</a:t>
                      </a:r>
                      <a:endParaRPr lang="en-US"/>
                    </a:p>
                  </a:txBody>
                  <a:tcPr/>
                </a:tc>
                <a:tc>
                  <a:txBody>
                    <a:bodyPr/>
                    <a:p>
                      <a:pPr algn="ctr">
                        <a:buNone/>
                      </a:pPr>
                      <a:r>
                        <a:rPr lang="en-US"/>
                        <a:t>E</a:t>
                      </a:r>
                      <a:endParaRPr lang="en-US"/>
                    </a:p>
                  </a:txBody>
                  <a:tcPr/>
                </a:tc>
                <a:tc>
                  <a:txBody>
                    <a:bodyPr/>
                    <a:p>
                      <a:pPr algn="ctr">
                        <a:buNone/>
                      </a:pPr>
                      <a:r>
                        <a:rPr lang="en-US"/>
                        <a:t>5</a:t>
                      </a:r>
                      <a:endParaRPr lang="en-US"/>
                    </a:p>
                  </a:txBody>
                  <a:tcPr/>
                </a:tc>
              </a:tr>
              <a:tr h="365760">
                <a:tc>
                  <a:txBody>
                    <a:bodyPr/>
                    <a:p>
                      <a:pPr algn="ctr">
                        <a:buNone/>
                      </a:pPr>
                      <a:r>
                        <a:rPr lang="en-US"/>
                        <a:t>0</a:t>
                      </a:r>
                      <a:endParaRPr lang="en-US"/>
                    </a:p>
                  </a:txBody>
                  <a:tcPr/>
                </a:tc>
                <a:tc gridSpan="2">
                  <a:txBody>
                    <a:bodyPr/>
                    <a:p>
                      <a:pPr algn="ctr">
                        <a:buNone/>
                      </a:pPr>
                      <a:r>
                        <a:rPr lang="en-US" sz="1400" b="1"/>
                        <a:t>Server</a:t>
                      </a:r>
                      <a:endParaRPr lang="en-US" sz="1400" b="1"/>
                    </a:p>
                  </a:txBody>
                  <a:tcPr/>
                </a:tc>
                <a:tc hMerge="1">
                  <a:tcPr/>
                </a:tc>
              </a:tr>
              <a:tr h="365760">
                <a:tc>
                  <a:txBody>
                    <a:bodyPr/>
                    <a:p>
                      <a:pPr algn="ctr">
                        <a:buNone/>
                      </a:pPr>
                      <a:r>
                        <a:rPr lang="en-US"/>
                        <a:t>3</a:t>
                      </a:r>
                      <a:endParaRPr lang="en-US"/>
                    </a:p>
                  </a:txBody>
                  <a:tcPr/>
                </a:tc>
                <a:tc>
                  <a:txBody>
                    <a:bodyPr/>
                    <a:p>
                      <a:pPr algn="ctr">
                        <a:buNone/>
                      </a:pPr>
                      <a:r>
                        <a:rPr lang="en-US"/>
                        <a:t>2</a:t>
                      </a:r>
                      <a:endParaRPr lang="en-US"/>
                    </a:p>
                  </a:txBody>
                  <a:tcPr/>
                </a:tc>
                <a:tc>
                  <a:txBody>
                    <a:bodyPr/>
                    <a:p>
                      <a:pPr algn="ctr">
                        <a:buNone/>
                      </a:pPr>
                      <a:r>
                        <a:rPr lang="en-US"/>
                        <a:t>5</a:t>
                      </a:r>
                      <a:endParaRPr lang="en-US"/>
                    </a:p>
                  </a:txBody>
                  <a:tcPr/>
                </a:tc>
              </a:tr>
            </a:tbl>
          </a:graphicData>
        </a:graphic>
      </p:graphicFrame>
      <p:graphicFrame>
        <p:nvGraphicFramePr>
          <p:cNvPr id="7" name="Table 6"/>
          <p:cNvGraphicFramePr/>
          <p:nvPr/>
        </p:nvGraphicFramePr>
        <p:xfrm>
          <a:off x="7596505" y="3068955"/>
          <a:ext cx="1405890" cy="1097280"/>
        </p:xfrm>
        <a:graphic>
          <a:graphicData uri="http://schemas.openxmlformats.org/drawingml/2006/table">
            <a:tbl>
              <a:tblPr bandRow="1">
                <a:tableStyleId>{073A0DAA-6AF3-43AB-8588-CEC1D06C72B9}</a:tableStyleId>
              </a:tblPr>
              <a:tblGrid>
                <a:gridCol w="468630"/>
                <a:gridCol w="468630"/>
                <a:gridCol w="468630"/>
              </a:tblGrid>
              <a:tr h="365760">
                <a:tc>
                  <a:txBody>
                    <a:bodyPr/>
                    <a:p>
                      <a:pPr algn="ctr">
                        <a:buNone/>
                      </a:pPr>
                      <a:r>
                        <a:rPr lang="en-US">
                          <a:effectLst>
                            <a:outerShdw blurRad="38100" dist="19050" dir="2700000" algn="tl" rotWithShape="0">
                              <a:schemeClr val="dk1">
                                <a:alpha val="40000"/>
                              </a:schemeClr>
                            </a:outerShdw>
                          </a:effectLst>
                        </a:rPr>
                        <a:t>6</a:t>
                      </a:r>
                      <a:endParaRPr lang="en-US">
                        <a:effectLst>
                          <a:outerShdw blurRad="38100" dist="19050" dir="2700000" algn="tl" rotWithShape="0">
                            <a:schemeClr val="dk1">
                              <a:alpha val="40000"/>
                            </a:schemeClr>
                          </a:outerShdw>
                        </a:effectLst>
                      </a:endParaRPr>
                    </a:p>
                  </a:txBody>
                  <a:tcPr/>
                </a:tc>
                <a:tc>
                  <a:txBody>
                    <a:bodyPr/>
                    <a:p>
                      <a:pPr algn="ctr">
                        <a:buNone/>
                      </a:pPr>
                      <a:r>
                        <a:rPr lang="en-US">
                          <a:effectLst>
                            <a:outerShdw blurRad="38100" dist="19050" dir="2700000" algn="tl" rotWithShape="0">
                              <a:schemeClr val="dk1">
                                <a:alpha val="40000"/>
                              </a:schemeClr>
                            </a:outerShdw>
                          </a:effectLst>
                        </a:rPr>
                        <a:t>F</a:t>
                      </a:r>
                      <a:endParaRPr lang="en-US">
                        <a:effectLst>
                          <a:outerShdw blurRad="38100" dist="19050" dir="2700000" algn="tl" rotWithShape="0">
                            <a:schemeClr val="dk1">
                              <a:alpha val="40000"/>
                            </a:schemeClr>
                          </a:outerShdw>
                        </a:effectLst>
                      </a:endParaRPr>
                    </a:p>
                  </a:txBody>
                  <a:tcPr/>
                </a:tc>
                <a:tc>
                  <a:txBody>
                    <a:bodyPr/>
                    <a:p>
                      <a:pPr algn="ctr">
                        <a:buNone/>
                      </a:pPr>
                      <a:r>
                        <a:rPr lang="en-US">
                          <a:effectLst>
                            <a:outerShdw blurRad="38100" dist="19050" dir="2700000" algn="tl" rotWithShape="0">
                              <a:schemeClr val="dk1">
                                <a:alpha val="40000"/>
                              </a:schemeClr>
                            </a:outerShdw>
                          </a:effectLst>
                        </a:rPr>
                        <a:t>8</a:t>
                      </a:r>
                      <a:endParaRPr lang="en-US">
                        <a:effectLst>
                          <a:outerShdw blurRad="38100" dist="19050" dir="2700000" algn="tl" rotWithShape="0">
                            <a:schemeClr val="dk1">
                              <a:alpha val="40000"/>
                            </a:schemeClr>
                          </a:outerShdw>
                        </a:effectLst>
                      </a:endParaRPr>
                    </a:p>
                  </a:txBody>
                  <a:tcPr/>
                </a:tc>
              </a:tr>
              <a:tr h="365760">
                <a:tc>
                  <a:txBody>
                    <a:bodyPr/>
                    <a:p>
                      <a:pPr algn="ctr">
                        <a:buNone/>
                      </a:pPr>
                      <a:r>
                        <a:rPr lang="en-US">
                          <a:effectLst>
                            <a:outerShdw blurRad="38100" dist="19050" dir="2700000" algn="tl" rotWithShape="0">
                              <a:schemeClr val="dk1">
                                <a:alpha val="40000"/>
                              </a:schemeClr>
                            </a:outerShdw>
                          </a:effectLst>
                        </a:rPr>
                        <a:t>0</a:t>
                      </a:r>
                      <a:endParaRPr lang="en-US">
                        <a:effectLst>
                          <a:outerShdw blurRad="38100" dist="19050" dir="2700000" algn="tl" rotWithShape="0">
                            <a:schemeClr val="dk1">
                              <a:alpha val="40000"/>
                            </a:schemeClr>
                          </a:outerShdw>
                        </a:effectLst>
                      </a:endParaRPr>
                    </a:p>
                  </a:txBody>
                  <a:tcPr/>
                </a:tc>
                <a:tc gridSpan="2">
                  <a:txBody>
                    <a:bodyPr/>
                    <a:p>
                      <a:pPr algn="ctr">
                        <a:buNone/>
                      </a:pPr>
                      <a:r>
                        <a:rPr lang="en-US" sz="1200" b="1">
                          <a:effectLst>
                            <a:outerShdw blurRad="38100" dist="19050" dir="2700000" algn="tl" rotWithShape="0">
                              <a:schemeClr val="dk1">
                                <a:alpha val="40000"/>
                              </a:schemeClr>
                            </a:outerShdw>
                          </a:effectLst>
                        </a:rPr>
                        <a:t>Wires and Switches</a:t>
                      </a:r>
                      <a:endParaRPr lang="en-US" sz="1200" b="1">
                        <a:effectLst>
                          <a:outerShdw blurRad="38100" dist="19050" dir="2700000" algn="tl" rotWithShape="0">
                            <a:schemeClr val="dk1">
                              <a:alpha val="40000"/>
                            </a:schemeClr>
                          </a:outerShdw>
                        </a:effectLst>
                      </a:endParaRPr>
                    </a:p>
                  </a:txBody>
                  <a:tcPr/>
                </a:tc>
                <a:tc hMerge="1">
                  <a:tcPr/>
                </a:tc>
              </a:tr>
              <a:tr h="365760">
                <a:tc>
                  <a:txBody>
                    <a:bodyPr/>
                    <a:p>
                      <a:pPr algn="ctr">
                        <a:buNone/>
                      </a:pPr>
                      <a:r>
                        <a:rPr lang="en-US">
                          <a:effectLst>
                            <a:outerShdw blurRad="38100" dist="19050" dir="2700000" algn="tl" rotWithShape="0">
                              <a:schemeClr val="dk1">
                                <a:alpha val="40000"/>
                              </a:schemeClr>
                            </a:outerShdw>
                          </a:effectLst>
                        </a:rPr>
                        <a:t>6</a:t>
                      </a:r>
                      <a:endParaRPr lang="en-US">
                        <a:effectLst>
                          <a:outerShdw blurRad="38100" dist="19050" dir="2700000" algn="tl" rotWithShape="0">
                            <a:schemeClr val="dk1">
                              <a:alpha val="40000"/>
                            </a:schemeClr>
                          </a:outerShdw>
                        </a:effectLst>
                      </a:endParaRPr>
                    </a:p>
                  </a:txBody>
                  <a:tcPr/>
                </a:tc>
                <a:tc>
                  <a:txBody>
                    <a:bodyPr/>
                    <a:p>
                      <a:pPr algn="ctr">
                        <a:buNone/>
                      </a:pPr>
                      <a:r>
                        <a:rPr lang="en-US">
                          <a:effectLst>
                            <a:outerShdw blurRad="38100" dist="19050" dir="2700000" algn="tl" rotWithShape="0">
                              <a:schemeClr val="dk1">
                                <a:alpha val="40000"/>
                              </a:schemeClr>
                            </a:outerShdw>
                          </a:effectLst>
                        </a:rPr>
                        <a:t>2</a:t>
                      </a:r>
                      <a:endParaRPr lang="en-US">
                        <a:effectLst>
                          <a:outerShdw blurRad="38100" dist="19050" dir="2700000" algn="tl" rotWithShape="0">
                            <a:schemeClr val="dk1">
                              <a:alpha val="40000"/>
                            </a:schemeClr>
                          </a:outerShdw>
                        </a:effectLst>
                      </a:endParaRPr>
                    </a:p>
                  </a:txBody>
                  <a:tcPr/>
                </a:tc>
                <a:tc>
                  <a:txBody>
                    <a:bodyPr/>
                    <a:p>
                      <a:pPr algn="ctr">
                        <a:buNone/>
                      </a:pPr>
                      <a:r>
                        <a:rPr lang="en-US">
                          <a:effectLst>
                            <a:outerShdw blurRad="38100" dist="19050" dir="2700000" algn="tl" rotWithShape="0">
                              <a:schemeClr val="dk1">
                                <a:alpha val="40000"/>
                              </a:schemeClr>
                            </a:outerShdw>
                          </a:effectLst>
                        </a:rPr>
                        <a:t>8</a:t>
                      </a:r>
                      <a:endParaRPr lang="en-US">
                        <a:effectLst>
                          <a:outerShdw blurRad="38100" dist="19050" dir="2700000" algn="tl" rotWithShape="0">
                            <a:schemeClr val="dk1">
                              <a:alpha val="40000"/>
                            </a:schemeClr>
                          </a:outerShdw>
                        </a:effectLst>
                      </a:endParaRPr>
                    </a:p>
                  </a:txBody>
                  <a:tcPr/>
                </a:tc>
              </a:tr>
            </a:tbl>
          </a:graphicData>
        </a:graphic>
      </p:graphicFrame>
      <p:cxnSp>
        <p:nvCxnSpPr>
          <p:cNvPr id="8" name="Straight Arrow Connector 7"/>
          <p:cNvCxnSpPr>
            <a:stCxn id="2" idx="3"/>
          </p:cNvCxnSpPr>
          <p:nvPr/>
        </p:nvCxnSpPr>
        <p:spPr>
          <a:xfrm flipV="1">
            <a:off x="2089785" y="2493010"/>
            <a:ext cx="788035" cy="105283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9" name="Straight Arrow Connector 8"/>
          <p:cNvCxnSpPr/>
          <p:nvPr/>
        </p:nvCxnSpPr>
        <p:spPr>
          <a:xfrm>
            <a:off x="2089785" y="3644900"/>
            <a:ext cx="753745" cy="1152525"/>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10" name="Straight Arrow Connector 9"/>
          <p:cNvCxnSpPr>
            <a:endCxn id="5" idx="1"/>
          </p:cNvCxnSpPr>
          <p:nvPr/>
        </p:nvCxnSpPr>
        <p:spPr>
          <a:xfrm flipV="1">
            <a:off x="4359910" y="2393315"/>
            <a:ext cx="788035" cy="1524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11" name="Straight Arrow Connector 10"/>
          <p:cNvCxnSpPr/>
          <p:nvPr/>
        </p:nvCxnSpPr>
        <p:spPr>
          <a:xfrm flipV="1">
            <a:off x="4338955" y="4769485"/>
            <a:ext cx="935990" cy="2794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12" name="Straight Arrow Connector 11"/>
          <p:cNvCxnSpPr/>
          <p:nvPr/>
        </p:nvCxnSpPr>
        <p:spPr>
          <a:xfrm flipV="1">
            <a:off x="6732270" y="3789045"/>
            <a:ext cx="791845" cy="96393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p:nvPr/>
        </p:nvCxnSpPr>
        <p:spPr>
          <a:xfrm>
            <a:off x="6553835" y="2376805"/>
            <a:ext cx="970280" cy="1340485"/>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 name="Ribbon: Curved and Tilted Down 9"/>
          <p:cNvSpPr/>
          <p:nvPr/>
        </p:nvSpPr>
        <p:spPr>
          <a:xfrm>
            <a:off x="2268220" y="152400"/>
            <a:ext cx="4066540" cy="1434465"/>
          </a:xfrm>
          <a:prstGeom prst="ellipseRibbon">
            <a:avLst/>
          </a:prstGeom>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spcAft>
                <a:spcPts val="0"/>
              </a:spcAft>
            </a:pPr>
            <a:r>
              <a:rPr lang="en-US" altLang="en-US" sz="4000" b="1">
                <a:solidFill>
                  <a:srgbClr val="0D0D0D"/>
                </a:solidFill>
                <a:effectLst/>
                <a:latin typeface="Times New Roman" panose="02020603050405020304"/>
                <a:ea typeface="Times New Roman" panose="02020603050405020304"/>
              </a:rPr>
              <a:t>WBS</a:t>
            </a:r>
            <a:endParaRPr lang="en-US" altLang="en-US" sz="4000" b="1">
              <a:solidFill>
                <a:srgbClr val="0D0D0D"/>
              </a:solidFill>
              <a:effectLst/>
              <a:latin typeface="Times New Roman" panose="02020603050405020304"/>
              <a:ea typeface="Times New Roman" panose="02020603050405020304"/>
            </a:endParaRPr>
          </a:p>
        </p:txBody>
      </p:sp>
      <p:cxnSp>
        <p:nvCxnSpPr>
          <p:cNvPr id="4" name="Straight Connector 3"/>
          <p:cNvCxnSpPr/>
          <p:nvPr/>
        </p:nvCxnSpPr>
        <p:spPr>
          <a:xfrm>
            <a:off x="4356100" y="1566545"/>
            <a:ext cx="2087880" cy="494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356100" y="1557020"/>
            <a:ext cx="575945" cy="575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3538855" y="1586865"/>
            <a:ext cx="762635" cy="565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1979930" y="1557020"/>
            <a:ext cx="2303780" cy="431800"/>
          </a:xfrm>
          <a:prstGeom prst="line">
            <a:avLst/>
          </a:prstGeom>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6012180" y="2073910"/>
            <a:ext cx="1183640" cy="7124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b="1"/>
              <a:t>End</a:t>
            </a:r>
            <a:endParaRPr lang="en-US" altLang="en-US" b="1"/>
          </a:p>
        </p:txBody>
      </p:sp>
      <p:sp>
        <p:nvSpPr>
          <p:cNvPr id="36" name="Rectangle: Rounded Corners 8"/>
          <p:cNvSpPr/>
          <p:nvPr/>
        </p:nvSpPr>
        <p:spPr>
          <a:xfrm>
            <a:off x="4462780" y="2152015"/>
            <a:ext cx="1167765" cy="636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spcAft>
                <a:spcPts val="0"/>
              </a:spcAft>
            </a:pPr>
            <a:r>
              <a:rPr lang="en-US" sz="1600" b="1">
                <a:effectLst/>
                <a:latin typeface="Times New Roman" panose="02020603050405020304"/>
                <a:ea typeface="Times New Roman" panose="02020603050405020304"/>
              </a:rPr>
              <a:t>Execution</a:t>
            </a:r>
            <a:r>
              <a:rPr lang="en-US" sz="1600">
                <a:effectLst/>
                <a:latin typeface="Times New Roman" panose="02020603050405020304"/>
                <a:ea typeface="Times New Roman" panose="02020603050405020304"/>
              </a:rPr>
              <a:t> </a:t>
            </a:r>
            <a:endParaRPr lang="en-US" sz="1600">
              <a:effectLst/>
              <a:latin typeface="Times New Roman" panose="02020603050405020304"/>
              <a:ea typeface="Times New Roman" panose="02020603050405020304"/>
            </a:endParaRPr>
          </a:p>
        </p:txBody>
      </p:sp>
      <p:sp>
        <p:nvSpPr>
          <p:cNvPr id="38" name="Rectangle: Rounded Corners 7"/>
          <p:cNvSpPr/>
          <p:nvPr/>
        </p:nvSpPr>
        <p:spPr>
          <a:xfrm>
            <a:off x="2902585" y="2152015"/>
            <a:ext cx="1271905" cy="8559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spcAft>
                <a:spcPts val="0"/>
              </a:spcAft>
            </a:pPr>
            <a:r>
              <a:rPr lang="en-US">
                <a:effectLst/>
                <a:latin typeface="Times New Roman" panose="02020603050405020304"/>
                <a:ea typeface="Times New Roman" panose="02020603050405020304"/>
              </a:rPr>
              <a:t> </a:t>
            </a:r>
            <a:r>
              <a:rPr lang="en-US" sz="1600" b="1">
                <a:effectLst/>
                <a:latin typeface="Times New Roman" panose="02020603050405020304"/>
                <a:ea typeface="Times New Roman" panose="02020603050405020304"/>
              </a:rPr>
              <a:t>Hardware&amp; Sofware</a:t>
            </a:r>
            <a:endParaRPr lang="en-US" sz="1600" b="1">
              <a:effectLst/>
              <a:latin typeface="Times New Roman" panose="02020603050405020304"/>
              <a:ea typeface="Times New Roman" panose="02020603050405020304"/>
            </a:endParaRPr>
          </a:p>
        </p:txBody>
      </p:sp>
      <p:sp>
        <p:nvSpPr>
          <p:cNvPr id="39" name="Rectangle: Rounded Corners 4"/>
          <p:cNvSpPr/>
          <p:nvPr/>
        </p:nvSpPr>
        <p:spPr>
          <a:xfrm>
            <a:off x="1305560" y="1988820"/>
            <a:ext cx="1308735" cy="59436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spcAft>
                <a:spcPts val="0"/>
              </a:spcAft>
            </a:pPr>
            <a:endParaRPr lang="en-US" b="1">
              <a:effectLst/>
              <a:latin typeface="Times New Roman" panose="02020603050405020304"/>
              <a:ea typeface="Times New Roman" panose="02020603050405020304"/>
            </a:endParaRPr>
          </a:p>
          <a:p>
            <a:pPr algn="ctr">
              <a:spcAft>
                <a:spcPts val="0"/>
              </a:spcAft>
            </a:pPr>
            <a:r>
              <a:rPr lang="en-US" b="1">
                <a:effectLst/>
                <a:latin typeface="Times New Roman" panose="02020603050405020304"/>
                <a:ea typeface="Times New Roman" panose="02020603050405020304"/>
              </a:rPr>
              <a:t>Start</a:t>
            </a:r>
            <a:endParaRPr lang="en-US" b="1">
              <a:effectLst/>
              <a:latin typeface="Times New Roman" panose="02020603050405020304"/>
              <a:ea typeface="Times New Roman" panose="02020603050405020304"/>
            </a:endParaRPr>
          </a:p>
          <a:p>
            <a:pPr algn="ctr">
              <a:spcAft>
                <a:spcPts val="0"/>
              </a:spcAft>
            </a:pPr>
            <a:r>
              <a:rPr lang="en-US" sz="2600">
                <a:effectLst/>
                <a:latin typeface="Times New Roman" panose="02020603050405020304"/>
                <a:ea typeface="Times New Roman" panose="02020603050405020304"/>
              </a:rPr>
              <a:t> </a:t>
            </a:r>
            <a:endParaRPr lang="en-US" sz="1200">
              <a:effectLst/>
              <a:latin typeface="Times New Roman" panose="02020603050405020304"/>
              <a:ea typeface="Times New Roman" panose="02020603050405020304"/>
            </a:endParaRPr>
          </a:p>
        </p:txBody>
      </p:sp>
      <p:sp>
        <p:nvSpPr>
          <p:cNvPr id="10" name="Arrow: Down 20"/>
          <p:cNvSpPr/>
          <p:nvPr/>
        </p:nvSpPr>
        <p:spPr>
          <a:xfrm>
            <a:off x="6371908" y="2814320"/>
            <a:ext cx="579755" cy="449580"/>
          </a:xfrm>
          <a:prstGeom prst="downArrow">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spcAft>
                <a:spcPts val="0"/>
              </a:spcAft>
            </a:pPr>
            <a:r>
              <a:rPr lang="en-US" sz="1600">
                <a:effectLst/>
                <a:latin typeface="Times New Roman" panose="02020603050405020304"/>
                <a:ea typeface="Times New Roman" panose="02020603050405020304"/>
              </a:rPr>
              <a:t>4</a:t>
            </a:r>
            <a:endParaRPr lang="en-US" sz="1200">
              <a:effectLst/>
              <a:latin typeface="Times New Roman" panose="02020603050405020304"/>
              <a:ea typeface="Times New Roman" panose="02020603050405020304"/>
            </a:endParaRPr>
          </a:p>
        </p:txBody>
      </p:sp>
      <p:sp>
        <p:nvSpPr>
          <p:cNvPr id="9" name="Arrow: Down 19"/>
          <p:cNvSpPr/>
          <p:nvPr/>
        </p:nvSpPr>
        <p:spPr>
          <a:xfrm>
            <a:off x="4716145" y="2807335"/>
            <a:ext cx="603250" cy="438150"/>
          </a:xfrm>
          <a:prstGeom prst="downArrow">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spcAft>
                <a:spcPts val="0"/>
              </a:spcAft>
            </a:pPr>
            <a:r>
              <a:rPr lang="en-US" sz="1600">
                <a:effectLst/>
                <a:latin typeface="Times New Roman" panose="02020603050405020304"/>
                <a:ea typeface="Times New Roman" panose="02020603050405020304"/>
              </a:rPr>
              <a:t>3</a:t>
            </a:r>
            <a:endParaRPr lang="en-US" sz="1200">
              <a:effectLst/>
              <a:latin typeface="Times New Roman" panose="02020603050405020304"/>
              <a:ea typeface="Times New Roman" panose="02020603050405020304"/>
            </a:endParaRPr>
          </a:p>
        </p:txBody>
      </p:sp>
      <p:sp>
        <p:nvSpPr>
          <p:cNvPr id="18" name="Arrow: Down 18"/>
          <p:cNvSpPr/>
          <p:nvPr/>
        </p:nvSpPr>
        <p:spPr>
          <a:xfrm>
            <a:off x="3124518" y="3014028"/>
            <a:ext cx="579755" cy="456565"/>
          </a:xfrm>
          <a:prstGeom prst="downArrow">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spcAft>
                <a:spcPts val="0"/>
              </a:spcAft>
            </a:pPr>
            <a:r>
              <a:rPr lang="en-US" sz="1600">
                <a:effectLst/>
                <a:latin typeface="Times New Roman" panose="02020603050405020304"/>
                <a:ea typeface="Times New Roman" panose="02020603050405020304"/>
              </a:rPr>
              <a:t>2</a:t>
            </a:r>
            <a:endParaRPr lang="en-US" sz="1200">
              <a:effectLst/>
              <a:latin typeface="Times New Roman" panose="02020603050405020304"/>
              <a:ea typeface="Times New Roman" panose="02020603050405020304"/>
            </a:endParaRPr>
          </a:p>
        </p:txBody>
      </p:sp>
      <p:sp>
        <p:nvSpPr>
          <p:cNvPr id="17" name="Arrow: Down 17"/>
          <p:cNvSpPr/>
          <p:nvPr/>
        </p:nvSpPr>
        <p:spPr>
          <a:xfrm>
            <a:off x="1547495" y="2583180"/>
            <a:ext cx="584200" cy="519430"/>
          </a:xfrm>
          <a:prstGeom prst="downArrow">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spcAft>
                <a:spcPts val="0"/>
              </a:spcAft>
            </a:pPr>
            <a:r>
              <a:rPr lang="en-US" sz="1600">
                <a:effectLst/>
                <a:latin typeface="Times New Roman" panose="02020603050405020304"/>
                <a:ea typeface="Times New Roman" panose="02020603050405020304"/>
              </a:rPr>
              <a:t>1</a:t>
            </a:r>
            <a:endParaRPr lang="en-US" sz="1200">
              <a:effectLst/>
              <a:latin typeface="Times New Roman" panose="02020603050405020304"/>
              <a:ea typeface="Times New Roman" panose="02020603050405020304"/>
            </a:endParaRPr>
          </a:p>
        </p:txBody>
      </p:sp>
      <p:sp>
        <p:nvSpPr>
          <p:cNvPr id="11" name="Flowchart: Process 16"/>
          <p:cNvSpPr/>
          <p:nvPr/>
        </p:nvSpPr>
        <p:spPr>
          <a:xfrm>
            <a:off x="6012180" y="3273425"/>
            <a:ext cx="1596390" cy="3497580"/>
          </a:xfrm>
          <a:prstGeom prst="flowChartProcess">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spcAft>
                <a:spcPts val="0"/>
              </a:spcAft>
            </a:pPr>
            <a:endParaRPr lang="en-US" sz="1600">
              <a:solidFill>
                <a:srgbClr val="FF0000"/>
              </a:solidFill>
              <a:effectLst/>
              <a:latin typeface="Times New Roman" panose="02020603050405020304"/>
              <a:ea typeface="Times New Roman" panose="02020603050405020304"/>
            </a:endParaRPr>
          </a:p>
          <a:p>
            <a:pPr lvl="0" indent="0">
              <a:spcAft>
                <a:spcPts val="0"/>
              </a:spcAft>
              <a:buFont typeface="+mj-lt"/>
              <a:buNone/>
            </a:pPr>
            <a:r>
              <a:rPr lang="en-US" sz="1600" b="1">
                <a:solidFill>
                  <a:srgbClr val="FFFF00"/>
                </a:solidFill>
                <a:effectLst/>
                <a:latin typeface="Times New Roman" panose="02020603050405020304"/>
                <a:ea typeface="Times New Roman" panose="02020603050405020304"/>
              </a:rPr>
              <a:t>4.1</a:t>
            </a:r>
            <a:endParaRPr lang="en-US" sz="1600" b="1">
              <a:solidFill>
                <a:srgbClr val="FFFF00"/>
              </a:solidFill>
              <a:effectLst/>
              <a:latin typeface="Times New Roman" panose="02020603050405020304"/>
              <a:ea typeface="Times New Roman" panose="02020603050405020304"/>
            </a:endParaRPr>
          </a:p>
          <a:p>
            <a:pPr lvl="0" indent="0">
              <a:spcAft>
                <a:spcPts val="0"/>
              </a:spcAft>
              <a:buFont typeface="+mj-lt"/>
              <a:buNone/>
            </a:pPr>
            <a:r>
              <a:rPr lang="en-US" sz="1600" b="1">
                <a:solidFill>
                  <a:srgbClr val="FFFF00"/>
                </a:solidFill>
                <a:effectLst/>
                <a:latin typeface="Times New Roman" panose="02020603050405020304"/>
                <a:ea typeface="Times New Roman" panose="02020603050405020304"/>
              </a:rPr>
              <a:t> Test the Application </a:t>
            </a:r>
            <a:endParaRPr lang="en-US" sz="1600" b="1">
              <a:solidFill>
                <a:srgbClr val="FFFF00"/>
              </a:solidFill>
              <a:effectLst/>
              <a:latin typeface="Times New Roman" panose="02020603050405020304"/>
              <a:ea typeface="Times New Roman" panose="02020603050405020304"/>
            </a:endParaRPr>
          </a:p>
          <a:p>
            <a:pPr lvl="0" indent="0">
              <a:spcAft>
                <a:spcPts val="0"/>
              </a:spcAft>
              <a:buFont typeface="+mj-lt"/>
              <a:buNone/>
            </a:pPr>
            <a:r>
              <a:rPr lang="en-US" sz="1600" b="1">
                <a:solidFill>
                  <a:srgbClr val="FFFF00"/>
                </a:solidFill>
                <a:effectLst/>
                <a:latin typeface="Times New Roman" panose="02020603050405020304"/>
                <a:ea typeface="Times New Roman" panose="02020603050405020304"/>
              </a:rPr>
              <a:t>4.2 </a:t>
            </a:r>
            <a:endParaRPr lang="en-US" sz="1600" b="1">
              <a:solidFill>
                <a:srgbClr val="FFFF00"/>
              </a:solidFill>
              <a:effectLst/>
              <a:latin typeface="Times New Roman" panose="02020603050405020304"/>
              <a:ea typeface="Times New Roman" panose="02020603050405020304"/>
            </a:endParaRPr>
          </a:p>
          <a:p>
            <a:pPr lvl="0" indent="0">
              <a:spcAft>
                <a:spcPts val="0"/>
              </a:spcAft>
              <a:buFont typeface="+mj-lt"/>
              <a:buNone/>
            </a:pPr>
            <a:r>
              <a:rPr lang="en-US" sz="1600" b="1">
                <a:solidFill>
                  <a:srgbClr val="FFFF00"/>
                </a:solidFill>
                <a:effectLst/>
                <a:latin typeface="Times New Roman" panose="02020603050405020304"/>
                <a:ea typeface="Times New Roman" panose="02020603050405020304"/>
              </a:rPr>
              <a:t>Explan and Fixed Errors </a:t>
            </a:r>
            <a:endParaRPr lang="en-US" sz="1600" b="1">
              <a:solidFill>
                <a:srgbClr val="FFFF00"/>
              </a:solidFill>
              <a:effectLst/>
              <a:latin typeface="Times New Roman" panose="02020603050405020304"/>
              <a:ea typeface="Times New Roman" panose="02020603050405020304"/>
            </a:endParaRPr>
          </a:p>
          <a:p>
            <a:pPr lvl="0" indent="0">
              <a:spcAft>
                <a:spcPts val="0"/>
              </a:spcAft>
              <a:buFont typeface="+mj-lt"/>
              <a:buNone/>
            </a:pPr>
            <a:r>
              <a:rPr lang="en-US" sz="1600" b="1">
                <a:solidFill>
                  <a:srgbClr val="FFFF00"/>
                </a:solidFill>
                <a:effectLst/>
                <a:latin typeface="Times New Roman" panose="02020603050405020304"/>
                <a:ea typeface="Times New Roman" panose="02020603050405020304"/>
              </a:rPr>
              <a:t>4.3 </a:t>
            </a:r>
            <a:endParaRPr lang="en-US" sz="1600" b="1">
              <a:solidFill>
                <a:srgbClr val="FFFF00"/>
              </a:solidFill>
              <a:effectLst/>
              <a:latin typeface="Times New Roman" panose="02020603050405020304"/>
              <a:ea typeface="Times New Roman" panose="02020603050405020304"/>
            </a:endParaRPr>
          </a:p>
          <a:p>
            <a:pPr lvl="0" indent="0">
              <a:spcAft>
                <a:spcPts val="0"/>
              </a:spcAft>
              <a:buFont typeface="+mj-lt"/>
              <a:buNone/>
            </a:pPr>
            <a:r>
              <a:rPr lang="en-US" sz="1600" b="1">
                <a:solidFill>
                  <a:srgbClr val="FFFF00"/>
                </a:solidFill>
                <a:effectLst/>
                <a:latin typeface="Times New Roman" panose="02020603050405020304"/>
                <a:ea typeface="Times New Roman" panose="02020603050405020304"/>
              </a:rPr>
              <a:t>Finish the Application</a:t>
            </a:r>
            <a:endParaRPr lang="en-US" sz="1600" b="1">
              <a:solidFill>
                <a:srgbClr val="FFFF00"/>
              </a:solidFill>
              <a:effectLst/>
              <a:latin typeface="Times New Roman" panose="02020603050405020304"/>
              <a:ea typeface="Times New Roman" panose="02020603050405020304"/>
            </a:endParaRPr>
          </a:p>
          <a:p>
            <a:pPr lvl="0" indent="0">
              <a:spcAft>
                <a:spcPts val="0"/>
              </a:spcAft>
              <a:buFont typeface="+mj-lt"/>
              <a:buNone/>
            </a:pPr>
            <a:r>
              <a:rPr lang="en-US" sz="1600" b="1">
                <a:solidFill>
                  <a:srgbClr val="FFFF00"/>
                </a:solidFill>
                <a:effectLst/>
                <a:latin typeface="Times New Roman" panose="02020603050405020304"/>
                <a:ea typeface="Times New Roman" panose="02020603050405020304"/>
              </a:rPr>
              <a:t> 4.4</a:t>
            </a:r>
            <a:endParaRPr lang="en-US" sz="1600" b="1">
              <a:solidFill>
                <a:srgbClr val="FFFF00"/>
              </a:solidFill>
              <a:effectLst/>
              <a:latin typeface="Times New Roman" panose="02020603050405020304"/>
              <a:ea typeface="Times New Roman" panose="02020603050405020304"/>
            </a:endParaRPr>
          </a:p>
          <a:p>
            <a:pPr lvl="0" indent="0">
              <a:spcAft>
                <a:spcPts val="0"/>
              </a:spcAft>
              <a:buFont typeface="+mj-lt"/>
              <a:buNone/>
            </a:pPr>
            <a:r>
              <a:rPr lang="en-US" sz="1600" b="1">
                <a:solidFill>
                  <a:srgbClr val="FFFF00"/>
                </a:solidFill>
                <a:effectLst/>
                <a:latin typeface="Times New Roman" panose="02020603050405020304"/>
                <a:ea typeface="Times New Roman" panose="02020603050405020304"/>
              </a:rPr>
              <a:t>Install and activate the application</a:t>
            </a:r>
            <a:endParaRPr lang="en-US" sz="1600" b="1">
              <a:solidFill>
                <a:srgbClr val="FFFF00"/>
              </a:solidFill>
              <a:effectLst/>
              <a:latin typeface="Times New Roman" panose="02020603050405020304"/>
              <a:ea typeface="Times New Roman" panose="02020603050405020304"/>
            </a:endParaRPr>
          </a:p>
        </p:txBody>
      </p:sp>
      <p:sp>
        <p:nvSpPr>
          <p:cNvPr id="13" name="Rectangles 12"/>
          <p:cNvSpPr/>
          <p:nvPr/>
        </p:nvSpPr>
        <p:spPr>
          <a:xfrm>
            <a:off x="4308475" y="3264535"/>
            <a:ext cx="1456055" cy="3219450"/>
          </a:xfrm>
          <a:prstGeom prst="rect">
            <a:avLst/>
          </a:prstGeom>
        </p:spPr>
        <p:style>
          <a:lnRef idx="3">
            <a:schemeClr val="lt1"/>
          </a:lnRef>
          <a:fillRef idx="1">
            <a:schemeClr val="accent3"/>
          </a:fillRef>
          <a:effectRef idx="1">
            <a:schemeClr val="accent3"/>
          </a:effectRef>
          <a:fontRef idx="minor">
            <a:schemeClr val="lt1"/>
          </a:fontRef>
        </p:style>
        <p:txBody>
          <a:bodyPr rtlCol="0" anchor="ctr"/>
          <a:p>
            <a:pPr algn="ctr"/>
            <a:r>
              <a:rPr lang="en-US" sz="1600" b="1">
                <a:solidFill>
                  <a:srgbClr val="FFFF00"/>
                </a:solidFill>
              </a:rPr>
              <a:t>3</a:t>
            </a:r>
            <a:endParaRPr lang="en-US" sz="1600" b="1">
              <a:solidFill>
                <a:srgbClr val="FFFF00"/>
              </a:solidFill>
            </a:endParaRPr>
          </a:p>
          <a:p>
            <a:pPr algn="ctr"/>
            <a:r>
              <a:rPr lang="en-US" sz="1600" b="1">
                <a:solidFill>
                  <a:srgbClr val="FFFF00"/>
                </a:solidFill>
              </a:rPr>
              <a:t> Dividing Tasks</a:t>
            </a:r>
            <a:endParaRPr lang="en-US" sz="1600" b="1">
              <a:solidFill>
                <a:srgbClr val="FFFF00"/>
              </a:solidFill>
            </a:endParaRPr>
          </a:p>
          <a:p>
            <a:pPr algn="ctr"/>
            <a:r>
              <a:rPr lang="en-US" sz="1600" b="1">
                <a:solidFill>
                  <a:srgbClr val="FFFF00"/>
                </a:solidFill>
              </a:rPr>
              <a:t>3.2 </a:t>
            </a:r>
            <a:endParaRPr lang="en-US" sz="1600" b="1">
              <a:solidFill>
                <a:srgbClr val="FFFF00"/>
              </a:solidFill>
            </a:endParaRPr>
          </a:p>
          <a:p>
            <a:pPr algn="ctr"/>
            <a:r>
              <a:rPr lang="en-US" sz="1600" b="1">
                <a:solidFill>
                  <a:srgbClr val="FFFF00"/>
                </a:solidFill>
              </a:rPr>
              <a:t>Working on creating the app</a:t>
            </a:r>
            <a:endParaRPr lang="en-US" sz="1600" b="1">
              <a:solidFill>
                <a:srgbClr val="FFFF00"/>
              </a:solidFill>
            </a:endParaRPr>
          </a:p>
          <a:p>
            <a:pPr algn="ctr"/>
            <a:r>
              <a:rPr lang="en-US" sz="1600" b="1">
                <a:solidFill>
                  <a:srgbClr val="FFFF00"/>
                </a:solidFill>
              </a:rPr>
              <a:t>3.3 </a:t>
            </a:r>
            <a:endParaRPr lang="en-US" sz="1600" b="1">
              <a:solidFill>
                <a:srgbClr val="FFFF00"/>
              </a:solidFill>
            </a:endParaRPr>
          </a:p>
          <a:p>
            <a:pPr algn="ctr"/>
            <a:r>
              <a:rPr lang="en-US" sz="1600" b="1">
                <a:solidFill>
                  <a:srgbClr val="FFFF00"/>
                </a:solidFill>
              </a:rPr>
              <a:t>Test Functions </a:t>
            </a:r>
            <a:endParaRPr lang="en-US" sz="1600" b="1">
              <a:solidFill>
                <a:srgbClr val="FFFF00"/>
              </a:solidFill>
            </a:endParaRPr>
          </a:p>
          <a:p>
            <a:pPr algn="ctr"/>
            <a:r>
              <a:rPr lang="en-US" sz="1600" b="1">
                <a:solidFill>
                  <a:srgbClr val="FFFF00"/>
                </a:solidFill>
              </a:rPr>
              <a:t>3.4_</a:t>
            </a:r>
            <a:endParaRPr lang="en-US" sz="1600" b="1">
              <a:solidFill>
                <a:srgbClr val="FFFF00"/>
              </a:solidFill>
            </a:endParaRPr>
          </a:p>
          <a:p>
            <a:pPr algn="ctr"/>
            <a:r>
              <a:rPr lang="en-US" sz="1600" b="1">
                <a:solidFill>
                  <a:srgbClr val="FFFF00"/>
                </a:solidFill>
              </a:rPr>
              <a:t> Interface the Application</a:t>
            </a:r>
            <a:endParaRPr lang="en-US" sz="1600" b="1">
              <a:solidFill>
                <a:srgbClr val="FFFF00"/>
              </a:solidFill>
            </a:endParaRPr>
          </a:p>
        </p:txBody>
      </p:sp>
      <p:sp>
        <p:nvSpPr>
          <p:cNvPr id="28" name="Flowchart: Process 14"/>
          <p:cNvSpPr/>
          <p:nvPr/>
        </p:nvSpPr>
        <p:spPr>
          <a:xfrm>
            <a:off x="2628265" y="3477260"/>
            <a:ext cx="1546225" cy="3159125"/>
          </a:xfrm>
          <a:prstGeom prst="flowChartProcess">
            <a:avLst/>
          </a:prstGeom>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lvl="0" indent="0">
              <a:spcAft>
                <a:spcPts val="0"/>
              </a:spcAft>
              <a:buFont typeface="+mj-lt"/>
              <a:buNone/>
            </a:pPr>
            <a:r>
              <a:rPr lang="en-US" b="1">
                <a:solidFill>
                  <a:srgbClr val="FFFF00"/>
                </a:solidFill>
                <a:effectLst/>
                <a:ea typeface="Calibri" panose="020F0502020204030204"/>
                <a:sym typeface="+mn-ea"/>
              </a:rPr>
              <a:t>2.1 </a:t>
            </a:r>
            <a:endParaRPr lang="en-US" b="1">
              <a:solidFill>
                <a:srgbClr val="FFFF00"/>
              </a:solidFill>
              <a:effectLst/>
              <a:ea typeface="Calibri" panose="020F0502020204030204"/>
              <a:sym typeface="+mn-ea"/>
            </a:endParaRPr>
          </a:p>
          <a:p>
            <a:pPr lvl="0" indent="0">
              <a:spcAft>
                <a:spcPts val="0"/>
              </a:spcAft>
              <a:buFont typeface="+mj-lt"/>
              <a:buNone/>
            </a:pPr>
            <a:r>
              <a:rPr lang="en-US" b="1">
                <a:solidFill>
                  <a:srgbClr val="FFFF00"/>
                </a:solidFill>
                <a:effectLst/>
                <a:ea typeface="Calibri" panose="020F0502020204030204"/>
                <a:sym typeface="+mn-ea"/>
              </a:rPr>
              <a:t>Bring the equipment</a:t>
            </a:r>
            <a:endParaRPr lang="en-US" b="1">
              <a:solidFill>
                <a:srgbClr val="FFFF00"/>
              </a:solidFill>
              <a:effectLst/>
              <a:ea typeface="Calibri" panose="020F0502020204030204"/>
              <a:sym typeface="+mn-ea"/>
            </a:endParaRPr>
          </a:p>
          <a:p>
            <a:pPr lvl="0" indent="0">
              <a:spcAft>
                <a:spcPts val="0"/>
              </a:spcAft>
              <a:buFont typeface="+mj-lt"/>
              <a:buNone/>
            </a:pPr>
            <a:endParaRPr lang="en-US" b="1">
              <a:solidFill>
                <a:srgbClr val="FFFF00"/>
              </a:solidFill>
              <a:effectLst/>
              <a:ea typeface="Calibri" panose="020F0502020204030204"/>
              <a:sym typeface="+mn-ea"/>
            </a:endParaRPr>
          </a:p>
          <a:p>
            <a:pPr lvl="0" indent="0">
              <a:spcAft>
                <a:spcPts val="0"/>
              </a:spcAft>
              <a:buFont typeface="+mj-lt"/>
              <a:buNone/>
            </a:pPr>
            <a:r>
              <a:rPr lang="en-US" b="1">
                <a:solidFill>
                  <a:srgbClr val="FFFF00"/>
                </a:solidFill>
                <a:effectLst/>
                <a:ea typeface="Calibri" panose="020F0502020204030204"/>
                <a:sym typeface="+mn-ea"/>
              </a:rPr>
              <a:t>2.2</a:t>
            </a:r>
            <a:endParaRPr lang="en-US" b="1">
              <a:solidFill>
                <a:srgbClr val="FFFF00"/>
              </a:solidFill>
              <a:effectLst/>
              <a:ea typeface="Calibri" panose="020F0502020204030204"/>
              <a:sym typeface="+mn-ea"/>
            </a:endParaRPr>
          </a:p>
          <a:p>
            <a:pPr lvl="0" indent="0">
              <a:spcAft>
                <a:spcPts val="0"/>
              </a:spcAft>
              <a:buFont typeface="+mj-lt"/>
              <a:buNone/>
            </a:pPr>
            <a:r>
              <a:rPr lang="en-US" b="1">
                <a:solidFill>
                  <a:srgbClr val="FFFF00"/>
                </a:solidFill>
                <a:effectLst/>
                <a:ea typeface="Calibri" panose="020F0502020204030204"/>
                <a:sym typeface="+mn-ea"/>
              </a:rPr>
              <a:t>Operating System of Glasses</a:t>
            </a:r>
            <a:endParaRPr lang="en-US" b="1">
              <a:solidFill>
                <a:srgbClr val="FFFF00"/>
              </a:solidFill>
              <a:effectLst/>
              <a:ea typeface="Calibri" panose="020F0502020204030204"/>
              <a:sym typeface="+mn-ea"/>
            </a:endParaRPr>
          </a:p>
          <a:p>
            <a:pPr lvl="0" indent="0">
              <a:spcAft>
                <a:spcPts val="0"/>
              </a:spcAft>
              <a:buFont typeface="+mj-lt"/>
              <a:buNone/>
            </a:pPr>
            <a:r>
              <a:rPr lang="en-US" b="1">
                <a:solidFill>
                  <a:srgbClr val="FFFF00"/>
                </a:solidFill>
                <a:effectLst/>
                <a:ea typeface="Calibri" panose="020F0502020204030204"/>
                <a:sym typeface="+mn-ea"/>
              </a:rPr>
              <a:t>2.3</a:t>
            </a:r>
            <a:endParaRPr lang="en-US" b="1">
              <a:solidFill>
                <a:srgbClr val="FFFF00"/>
              </a:solidFill>
              <a:effectLst/>
              <a:ea typeface="Calibri" panose="020F0502020204030204"/>
              <a:sym typeface="+mn-ea"/>
            </a:endParaRPr>
          </a:p>
          <a:p>
            <a:pPr lvl="0" indent="0">
              <a:spcAft>
                <a:spcPts val="0"/>
              </a:spcAft>
              <a:buFont typeface="+mj-lt"/>
              <a:buNone/>
            </a:pPr>
            <a:r>
              <a:rPr lang="en-US" b="1">
                <a:solidFill>
                  <a:srgbClr val="FFFF00"/>
                </a:solidFill>
                <a:effectLst/>
                <a:ea typeface="Calibri" panose="020F0502020204030204"/>
                <a:sym typeface="+mn-ea"/>
              </a:rPr>
              <a:t>Testing Glasses</a:t>
            </a:r>
            <a:endParaRPr lang="en-US" b="1">
              <a:solidFill>
                <a:srgbClr val="FFFF00"/>
              </a:solidFill>
              <a:effectLst/>
              <a:ea typeface="Calibri" panose="020F0502020204030204"/>
              <a:sym typeface="+mn-ea"/>
            </a:endParaRPr>
          </a:p>
        </p:txBody>
      </p:sp>
      <p:sp>
        <p:nvSpPr>
          <p:cNvPr id="30" name="Flowchart: Process 13"/>
          <p:cNvSpPr/>
          <p:nvPr/>
        </p:nvSpPr>
        <p:spPr>
          <a:xfrm>
            <a:off x="899795" y="3129915"/>
            <a:ext cx="1628775" cy="3310255"/>
          </a:xfrm>
          <a:prstGeom prst="flowChartProcess">
            <a:avLst/>
          </a:prstGeom>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spcAft>
                <a:spcPts val="0"/>
              </a:spcAft>
            </a:pPr>
            <a:r>
              <a:rPr lang="en-US" sz="1600" b="1">
                <a:solidFill>
                  <a:srgbClr val="FFFF00"/>
                </a:solidFill>
                <a:effectLst/>
                <a:ea typeface="Calibri" panose="020F0502020204030204"/>
              </a:rPr>
              <a:t> </a:t>
            </a:r>
            <a:endParaRPr lang="en-US" sz="1600" b="1">
              <a:solidFill>
                <a:srgbClr val="FFFF00"/>
              </a:solidFill>
              <a:effectLst/>
              <a:ea typeface="Calibri" panose="020F0502020204030204"/>
            </a:endParaRPr>
          </a:p>
          <a:p>
            <a:pPr algn="ctr">
              <a:spcAft>
                <a:spcPts val="0"/>
              </a:spcAft>
            </a:pPr>
            <a:r>
              <a:rPr lang="en-US" sz="1600" b="1">
                <a:solidFill>
                  <a:srgbClr val="FFFF00"/>
                </a:solidFill>
                <a:effectLst/>
                <a:latin typeface="Times New Roman" panose="02020603050405020304"/>
                <a:ea typeface="Times New Roman" panose="02020603050405020304"/>
              </a:rPr>
              <a:t>1.1</a:t>
            </a:r>
            <a:endParaRPr lang="en-US" sz="1600" b="1">
              <a:solidFill>
                <a:srgbClr val="FFFF00"/>
              </a:solidFill>
              <a:effectLst/>
              <a:latin typeface="Times New Roman" panose="02020603050405020304"/>
              <a:ea typeface="Times New Roman" panose="02020603050405020304"/>
            </a:endParaRPr>
          </a:p>
          <a:p>
            <a:pPr algn="ctr">
              <a:spcAft>
                <a:spcPts val="0"/>
              </a:spcAft>
            </a:pPr>
            <a:r>
              <a:rPr lang="en-US" sz="1600" b="1">
                <a:solidFill>
                  <a:srgbClr val="FFFF00"/>
                </a:solidFill>
                <a:effectLst/>
                <a:latin typeface="Times New Roman" panose="02020603050405020304"/>
                <a:ea typeface="Times New Roman" panose="02020603050405020304"/>
              </a:rPr>
              <a:t> Requirments</a:t>
            </a:r>
            <a:endParaRPr lang="en-US" sz="1600" b="1">
              <a:solidFill>
                <a:srgbClr val="FFFF00"/>
              </a:solidFill>
              <a:effectLst/>
              <a:latin typeface="Times New Roman" panose="02020603050405020304"/>
              <a:ea typeface="Times New Roman" panose="02020603050405020304"/>
            </a:endParaRPr>
          </a:p>
          <a:p>
            <a:pPr algn="ctr">
              <a:spcAft>
                <a:spcPts val="0"/>
              </a:spcAft>
            </a:pPr>
            <a:endParaRPr lang="en-US" sz="1600" b="1">
              <a:solidFill>
                <a:srgbClr val="FFFF00"/>
              </a:solidFill>
              <a:effectLst/>
              <a:latin typeface="Times New Roman" panose="02020603050405020304"/>
              <a:ea typeface="Times New Roman" panose="02020603050405020304"/>
            </a:endParaRPr>
          </a:p>
          <a:p>
            <a:pPr algn="ctr">
              <a:spcAft>
                <a:spcPts val="0"/>
              </a:spcAft>
            </a:pPr>
            <a:r>
              <a:rPr lang="en-US" sz="1600" b="1">
                <a:solidFill>
                  <a:srgbClr val="FFFF00"/>
                </a:solidFill>
                <a:effectLst/>
                <a:latin typeface="Times New Roman" panose="02020603050405020304"/>
                <a:ea typeface="Times New Roman" panose="02020603050405020304"/>
              </a:rPr>
              <a:t>1.2</a:t>
            </a:r>
            <a:endParaRPr lang="en-US" sz="1600" b="1">
              <a:solidFill>
                <a:srgbClr val="FFFF00"/>
              </a:solidFill>
              <a:effectLst/>
              <a:latin typeface="Times New Roman" panose="02020603050405020304"/>
              <a:ea typeface="Times New Roman" panose="02020603050405020304"/>
            </a:endParaRPr>
          </a:p>
          <a:p>
            <a:pPr algn="ctr">
              <a:spcAft>
                <a:spcPts val="0"/>
              </a:spcAft>
            </a:pPr>
            <a:r>
              <a:rPr lang="en-US" sz="1600" b="1">
                <a:solidFill>
                  <a:srgbClr val="FFFF00"/>
                </a:solidFill>
                <a:effectLst/>
                <a:latin typeface="Times New Roman" panose="02020603050405020304"/>
                <a:ea typeface="Times New Roman" panose="02020603050405020304"/>
              </a:rPr>
              <a:t>Doing Study about the glasses</a:t>
            </a:r>
            <a:endParaRPr lang="en-US" sz="1600" b="1">
              <a:solidFill>
                <a:srgbClr val="FFFF00"/>
              </a:solidFill>
              <a:effectLst/>
              <a:latin typeface="Times New Roman" panose="02020603050405020304"/>
              <a:ea typeface="Times New Roman" panose="02020603050405020304"/>
            </a:endParaRPr>
          </a:p>
          <a:p>
            <a:pPr algn="ctr">
              <a:spcAft>
                <a:spcPts val="0"/>
              </a:spcAft>
            </a:pPr>
            <a:r>
              <a:rPr lang="en-US" sz="1600" b="1">
                <a:solidFill>
                  <a:srgbClr val="FFFF00"/>
                </a:solidFill>
                <a:effectLst/>
                <a:latin typeface="Times New Roman" panose="02020603050405020304"/>
                <a:ea typeface="Times New Roman" panose="02020603050405020304"/>
              </a:rPr>
              <a:t>&amp;collect necessary data </a:t>
            </a:r>
            <a:endParaRPr lang="en-US" sz="1600" b="1">
              <a:solidFill>
                <a:srgbClr val="FFFF00"/>
              </a:solidFill>
              <a:effectLst/>
              <a:latin typeface="Times New Roman" panose="02020603050405020304"/>
              <a:ea typeface="Times New Roman" panose="02020603050405020304"/>
            </a:endParaRPr>
          </a:p>
          <a:p>
            <a:pPr algn="ctr">
              <a:spcAft>
                <a:spcPts val="0"/>
              </a:spcAft>
            </a:pPr>
            <a:endParaRPr lang="en-US" sz="1600" b="1">
              <a:solidFill>
                <a:srgbClr val="FFFF00"/>
              </a:solidFill>
              <a:effectLst/>
              <a:latin typeface="Times New Roman" panose="02020603050405020304"/>
              <a:ea typeface="Times New Roman" panose="02020603050405020304"/>
            </a:endParaRPr>
          </a:p>
          <a:p>
            <a:pPr algn="ctr">
              <a:spcAft>
                <a:spcPts val="0"/>
              </a:spcAft>
            </a:pPr>
            <a:r>
              <a:rPr lang="en-US" sz="1600" b="1">
                <a:solidFill>
                  <a:srgbClr val="FFFF00"/>
                </a:solidFill>
                <a:effectLst/>
                <a:latin typeface="Times New Roman" panose="02020603050405020304"/>
                <a:ea typeface="Times New Roman" panose="02020603050405020304"/>
              </a:rPr>
              <a:t>1.3</a:t>
            </a:r>
            <a:endParaRPr lang="en-US" sz="1600" b="1">
              <a:solidFill>
                <a:srgbClr val="FFFF00"/>
              </a:solidFill>
              <a:effectLst/>
              <a:latin typeface="Times New Roman" panose="02020603050405020304"/>
              <a:ea typeface="Times New Roman" panose="02020603050405020304"/>
            </a:endParaRPr>
          </a:p>
          <a:p>
            <a:pPr algn="ctr">
              <a:spcAft>
                <a:spcPts val="0"/>
              </a:spcAft>
            </a:pPr>
            <a:r>
              <a:rPr lang="en-US" sz="1600" b="1">
                <a:solidFill>
                  <a:srgbClr val="FFFF00"/>
                </a:solidFill>
                <a:effectLst/>
                <a:latin typeface="Times New Roman" panose="02020603050405020304"/>
                <a:ea typeface="Times New Roman" panose="02020603050405020304"/>
              </a:rPr>
              <a:t>Plan the Project and Application </a:t>
            </a:r>
            <a:endParaRPr lang="en-US" sz="1600" b="1">
              <a:solidFill>
                <a:srgbClr val="FFFF00"/>
              </a:solidFill>
              <a:effectLst/>
              <a:latin typeface="Times New Roman" panose="02020603050405020304"/>
              <a:ea typeface="Times New Roman" panose="02020603050405020304"/>
            </a:endParaRPr>
          </a:p>
          <a:p>
            <a:pPr marL="228600">
              <a:spcAft>
                <a:spcPts val="0"/>
              </a:spcAft>
            </a:pPr>
            <a:r>
              <a:rPr lang="en-US" sz="1600" b="1">
                <a:solidFill>
                  <a:srgbClr val="FFFF00"/>
                </a:solidFill>
                <a:effectLst/>
                <a:ea typeface="Calibri" panose="020F0502020204030204"/>
              </a:rPr>
              <a:t> </a:t>
            </a:r>
            <a:endParaRPr lang="en-US" sz="1600" b="1">
              <a:solidFill>
                <a:srgbClr val="FFFF00"/>
              </a:solidFill>
              <a:effectLst/>
              <a:ea typeface="Calibri" panose="020F0502020204030204"/>
            </a:endParaRPr>
          </a:p>
        </p:txBody>
      </p:sp>
      <p:pic>
        <p:nvPicPr>
          <p:cNvPr id="40" name="Picture 40" descr="C:\Users\Data\Desktop\IMG-20211217-WA000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8356600" y="5960428"/>
            <a:ext cx="787400" cy="7550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835696" y="620688"/>
          <a:ext cx="4792980" cy="2455545"/>
        </p:xfrm>
        <a:graphic>
          <a:graphicData uri="http://schemas.openxmlformats.org/drawingml/2006/table">
            <a:tbl>
              <a:tblPr firstRow="1" firstCol="1">
                <a:tableStyleId>{5C22544A-7EE6-4342-B048-85BDC9FD1C3A}</a:tableStyleId>
              </a:tblPr>
              <a:tblGrid>
                <a:gridCol w="2010574"/>
                <a:gridCol w="1391203"/>
                <a:gridCol w="1391203"/>
              </a:tblGrid>
              <a:tr h="1114425">
                <a:tc>
                  <a:txBody>
                    <a:bodyPr/>
                    <a:lstStyle/>
                    <a:p>
                      <a:pPr>
                        <a:spcAft>
                          <a:spcPts val="0"/>
                        </a:spcAft>
                      </a:pPr>
                      <a:r>
                        <a:rPr lang="en-US" sz="1800" dirty="0">
                          <a:effectLst/>
                        </a:rPr>
                        <a:t>   1-team - 2flutter          -2web developer</a:t>
                      </a:r>
                      <a:endParaRPr lang="en-US" sz="1200" dirty="0">
                        <a:effectLst/>
                        <a:latin typeface="Times New Roman" panose="02020603050405020304"/>
                        <a:ea typeface="Times New Roman" panose="02020603050405020304"/>
                      </a:endParaRPr>
                    </a:p>
                  </a:txBody>
                  <a:tcPr marL="68580" marR="68580" marT="0" marB="0"/>
                </a:tc>
                <a:tc>
                  <a:txBody>
                    <a:bodyPr/>
                    <a:lstStyle/>
                    <a:p>
                      <a:pPr>
                        <a:spcAft>
                          <a:spcPts val="0"/>
                        </a:spcAft>
                      </a:pPr>
                      <a:r>
                        <a:rPr lang="en-US" sz="2600">
                          <a:effectLst/>
                        </a:rPr>
                        <a:t> Time        2weeks</a:t>
                      </a:r>
                      <a:endParaRPr lang="en-US" sz="1200">
                        <a:effectLst/>
                        <a:latin typeface="Times New Roman" panose="02020603050405020304"/>
                        <a:ea typeface="Times New Roman" panose="02020603050405020304"/>
                      </a:endParaRPr>
                    </a:p>
                  </a:txBody>
                  <a:tcPr marL="68580" marR="68580" marT="0" marB="0"/>
                </a:tc>
                <a:tc>
                  <a:txBody>
                    <a:bodyPr/>
                    <a:lstStyle/>
                    <a:p>
                      <a:pPr>
                        <a:spcAft>
                          <a:spcPts val="0"/>
                        </a:spcAft>
                      </a:pPr>
                      <a:r>
                        <a:rPr lang="en-US" sz="1800" dirty="0">
                          <a:effectLst/>
                        </a:rPr>
                        <a:t>Budget            50000$</a:t>
                      </a:r>
                      <a:endParaRPr lang="en-US" sz="1200" dirty="0">
                        <a:effectLst/>
                      </a:endParaRPr>
                    </a:p>
                    <a:p>
                      <a:pPr>
                        <a:spcAft>
                          <a:spcPts val="0"/>
                        </a:spcAft>
                      </a:pPr>
                      <a:r>
                        <a:rPr lang="en-US" sz="2600" dirty="0">
                          <a:effectLst/>
                        </a:rPr>
                        <a:t> </a:t>
                      </a:r>
                      <a:endParaRPr lang="en-US" sz="1200" dirty="0">
                        <a:effectLst/>
                        <a:latin typeface="Times New Roman" panose="02020603050405020304"/>
                        <a:ea typeface="Times New Roman" panose="02020603050405020304"/>
                      </a:endParaRPr>
                    </a:p>
                  </a:txBody>
                  <a:tcPr marL="68580" marR="68580" marT="0" marB="0"/>
                </a:tc>
              </a:tr>
              <a:tr h="666750">
                <a:tc>
                  <a:txBody>
                    <a:bodyPr/>
                    <a:lstStyle/>
                    <a:p>
                      <a:pPr>
                        <a:spcAft>
                          <a:spcPts val="0"/>
                        </a:spcAft>
                      </a:pPr>
                      <a:r>
                        <a:rPr lang="en-US" sz="1800">
                          <a:effectLst/>
                        </a:rPr>
                        <a:t>2-backend developer</a:t>
                      </a:r>
                      <a:endParaRPr lang="en-US" sz="1200">
                        <a:effectLst/>
                        <a:latin typeface="Times New Roman" panose="02020603050405020304"/>
                        <a:ea typeface="Times New Roman" panose="02020603050405020304"/>
                      </a:endParaRPr>
                    </a:p>
                  </a:txBody>
                  <a:tcPr marL="68580" marR="68580" marT="0" marB="0"/>
                </a:tc>
                <a:tc>
                  <a:txBody>
                    <a:bodyPr/>
                    <a:lstStyle/>
                    <a:p>
                      <a:pPr>
                        <a:spcAft>
                          <a:spcPts val="0"/>
                        </a:spcAft>
                      </a:pPr>
                      <a:r>
                        <a:rPr lang="en-US" sz="1800">
                          <a:effectLst/>
                        </a:rPr>
                        <a:t>Time        </a:t>
                      </a:r>
                      <a:r>
                        <a:rPr lang="en-US" sz="2000">
                          <a:effectLst/>
                        </a:rPr>
                        <a:t>3week</a:t>
                      </a:r>
                      <a:endParaRPr lang="en-US" sz="2000">
                        <a:effectLst/>
                        <a:latin typeface="Times New Roman" panose="02020603050405020304"/>
                        <a:ea typeface="Times New Roman" panose="02020603050405020304"/>
                      </a:endParaRPr>
                    </a:p>
                  </a:txBody>
                  <a:tcPr marL="68580" marR="68580" marT="0" marB="0"/>
                </a:tc>
                <a:tc>
                  <a:txBody>
                    <a:bodyPr/>
                    <a:lstStyle/>
                    <a:p>
                      <a:pPr>
                        <a:spcAft>
                          <a:spcPts val="0"/>
                        </a:spcAft>
                      </a:pPr>
                      <a:r>
                        <a:rPr lang="en-US" sz="1800">
                          <a:effectLst/>
                        </a:rPr>
                        <a:t>Budget            20000$</a:t>
                      </a:r>
                      <a:endParaRPr lang="en-US" sz="1200">
                        <a:effectLst/>
                        <a:latin typeface="Times New Roman" panose="02020603050405020304"/>
                        <a:ea typeface="Times New Roman" panose="02020603050405020304"/>
                      </a:endParaRPr>
                    </a:p>
                  </a:txBody>
                  <a:tcPr marL="68580" marR="68580" marT="0" marB="0"/>
                </a:tc>
              </a:tr>
              <a:tr h="609600">
                <a:tc>
                  <a:txBody>
                    <a:bodyPr/>
                    <a:lstStyle/>
                    <a:p>
                      <a:pPr>
                        <a:spcAft>
                          <a:spcPts val="0"/>
                        </a:spcAft>
                      </a:pPr>
                      <a:r>
                        <a:rPr lang="en-US" sz="1800" dirty="0">
                          <a:effectLst/>
                        </a:rPr>
                        <a:t>3-frontend developer</a:t>
                      </a:r>
                      <a:endParaRPr lang="en-US" sz="1200" dirty="0">
                        <a:effectLst/>
                        <a:latin typeface="Times New Roman" panose="02020603050405020304"/>
                        <a:ea typeface="Times New Roman" panose="02020603050405020304"/>
                      </a:endParaRPr>
                    </a:p>
                  </a:txBody>
                  <a:tcPr marL="68580" marR="68580" marT="0" marB="0"/>
                </a:tc>
                <a:tc>
                  <a:txBody>
                    <a:bodyPr/>
                    <a:lstStyle/>
                    <a:p>
                      <a:pPr>
                        <a:spcAft>
                          <a:spcPts val="0"/>
                        </a:spcAft>
                      </a:pPr>
                      <a:r>
                        <a:rPr lang="en-US" sz="1800">
                          <a:effectLst/>
                        </a:rPr>
                        <a:t>Time        </a:t>
                      </a:r>
                      <a:r>
                        <a:rPr lang="en-US" sz="2000">
                          <a:effectLst/>
                        </a:rPr>
                        <a:t>1week</a:t>
                      </a:r>
                      <a:endParaRPr lang="en-US" sz="2000">
                        <a:effectLst/>
                        <a:latin typeface="Times New Roman" panose="02020603050405020304"/>
                        <a:ea typeface="Times New Roman" panose="02020603050405020304"/>
                      </a:endParaRPr>
                    </a:p>
                  </a:txBody>
                  <a:tcPr marL="68580" marR="68580" marT="0" marB="0"/>
                </a:tc>
                <a:tc>
                  <a:txBody>
                    <a:bodyPr/>
                    <a:lstStyle/>
                    <a:p>
                      <a:pPr>
                        <a:spcAft>
                          <a:spcPts val="0"/>
                        </a:spcAft>
                      </a:pPr>
                      <a:r>
                        <a:rPr lang="en-US" sz="1800" dirty="0">
                          <a:effectLst/>
                        </a:rPr>
                        <a:t>Budget            20000$</a:t>
                      </a:r>
                      <a:endParaRPr lang="en-US" sz="1200" dirty="0">
                        <a:effectLst/>
                        <a:latin typeface="Times New Roman" panose="02020603050405020304"/>
                        <a:ea typeface="Times New Roman" panose="02020603050405020304"/>
                      </a:endParaRPr>
                    </a:p>
                  </a:txBody>
                  <a:tcPr marL="68580" marR="68580" marT="0" marB="0"/>
                </a:tc>
              </a:tr>
            </a:tbl>
          </a:graphicData>
        </a:graphic>
      </p:graphicFrame>
      <p:graphicFrame>
        <p:nvGraphicFramePr>
          <p:cNvPr id="6" name="Table 5"/>
          <p:cNvGraphicFramePr>
            <a:graphicFrameLocks noGrp="1"/>
          </p:cNvGraphicFramePr>
          <p:nvPr/>
        </p:nvGraphicFramePr>
        <p:xfrm>
          <a:off x="1043305" y="3644265"/>
          <a:ext cx="6522720" cy="2326005"/>
        </p:xfrm>
        <a:graphic>
          <a:graphicData uri="http://schemas.openxmlformats.org/drawingml/2006/table">
            <a:tbl>
              <a:tblPr firstRow="1" firstCol="1">
                <a:tableStyleId>{5C22544A-7EE6-4342-B048-85BDC9FD1C3A}</a:tableStyleId>
              </a:tblPr>
              <a:tblGrid>
                <a:gridCol w="2174240"/>
                <a:gridCol w="2174240"/>
                <a:gridCol w="2174240"/>
              </a:tblGrid>
              <a:tr h="712470">
                <a:tc>
                  <a:txBody>
                    <a:bodyPr/>
                    <a:lstStyle/>
                    <a:p>
                      <a:pPr>
                        <a:spcAft>
                          <a:spcPts val="0"/>
                        </a:spcAft>
                      </a:pPr>
                      <a:r>
                        <a:rPr lang="en-US" sz="1800" dirty="0">
                          <a:effectLst/>
                        </a:rPr>
                        <a:t>Hardware</a:t>
                      </a:r>
                      <a:endParaRPr lang="en-US" sz="1200" dirty="0">
                        <a:effectLst/>
                      </a:endParaRPr>
                    </a:p>
                    <a:p>
                      <a:pPr>
                        <a:spcAft>
                          <a:spcPts val="0"/>
                        </a:spcAft>
                      </a:pPr>
                      <a:r>
                        <a:rPr lang="en-US" sz="1800" dirty="0">
                          <a:effectLst/>
                        </a:rPr>
                        <a:t>20 laptop</a:t>
                      </a:r>
                      <a:endParaRPr lang="en-US" sz="1200" dirty="0">
                        <a:effectLst/>
                        <a:latin typeface="Times New Roman" panose="02020603050405020304"/>
                        <a:ea typeface="Times New Roman" panose="02020603050405020304"/>
                      </a:endParaRPr>
                    </a:p>
                  </a:txBody>
                  <a:tcPr marL="68580" marR="68580" marT="0" marB="0"/>
                </a:tc>
                <a:tc>
                  <a:txBody>
                    <a:bodyPr/>
                    <a:lstStyle/>
                    <a:p>
                      <a:pPr>
                        <a:spcAft>
                          <a:spcPts val="0"/>
                        </a:spcAft>
                      </a:pPr>
                      <a:r>
                        <a:rPr lang="en-US" sz="1800" dirty="0">
                          <a:effectLst/>
                        </a:rPr>
                        <a:t>Budget</a:t>
                      </a:r>
                      <a:endParaRPr lang="en-US" sz="1200" dirty="0">
                        <a:effectLst/>
                      </a:endParaRPr>
                    </a:p>
                    <a:p>
                      <a:pPr>
                        <a:spcAft>
                          <a:spcPts val="0"/>
                        </a:spcAft>
                      </a:pPr>
                      <a:r>
                        <a:rPr lang="en-US" sz="1800" dirty="0">
                          <a:effectLst/>
                        </a:rPr>
                        <a:t>40000$</a:t>
                      </a:r>
                      <a:endParaRPr lang="en-US" sz="1200" dirty="0">
                        <a:effectLst/>
                        <a:latin typeface="Times New Roman" panose="02020603050405020304"/>
                        <a:ea typeface="Times New Roman" panose="02020603050405020304"/>
                      </a:endParaRPr>
                    </a:p>
                  </a:txBody>
                  <a:tcPr marL="68580" marR="68580" marT="0" marB="0"/>
                </a:tc>
                <a:tc>
                  <a:txBody>
                    <a:bodyPr/>
                    <a:lstStyle/>
                    <a:p>
                      <a:pPr>
                        <a:spcAft>
                          <a:spcPts val="0"/>
                        </a:spcAft>
                        <a:tabLst>
                          <a:tab pos="1364615" algn="l"/>
                        </a:tabLst>
                      </a:pPr>
                      <a:r>
                        <a:rPr lang="en-US" sz="1800" dirty="0">
                          <a:effectLst/>
                        </a:rPr>
                        <a:t>Time 	</a:t>
                      </a:r>
                      <a:endParaRPr lang="en-US" sz="1200" dirty="0">
                        <a:effectLst/>
                      </a:endParaRPr>
                    </a:p>
                    <a:p>
                      <a:pPr>
                        <a:spcAft>
                          <a:spcPts val="0"/>
                        </a:spcAft>
                      </a:pPr>
                      <a:r>
                        <a:rPr lang="en-US" sz="2600" dirty="0">
                          <a:effectLst/>
                        </a:rPr>
                        <a:t>2weeks</a:t>
                      </a:r>
                      <a:endParaRPr lang="en-US" sz="1200" dirty="0">
                        <a:effectLst/>
                        <a:latin typeface="Times New Roman" panose="02020603050405020304"/>
                        <a:ea typeface="Times New Roman" panose="02020603050405020304"/>
                      </a:endParaRPr>
                    </a:p>
                  </a:txBody>
                  <a:tcPr marL="68580" marR="68580" marT="0" marB="0"/>
                </a:tc>
              </a:tr>
              <a:tr h="725170">
                <a:tc>
                  <a:txBody>
                    <a:bodyPr/>
                    <a:lstStyle/>
                    <a:p>
                      <a:pPr>
                        <a:spcAft>
                          <a:spcPts val="0"/>
                        </a:spcAft>
                      </a:pPr>
                      <a:r>
                        <a:rPr lang="en-US" sz="1800">
                          <a:effectLst/>
                        </a:rPr>
                        <a:t>5 Server</a:t>
                      </a:r>
                      <a:endParaRPr lang="en-US" sz="1200">
                        <a:effectLst/>
                      </a:endParaRPr>
                    </a:p>
                    <a:p>
                      <a:pPr>
                        <a:spcAft>
                          <a:spcPts val="0"/>
                        </a:spcAft>
                      </a:pPr>
                      <a:r>
                        <a:rPr lang="en-US" sz="1800">
                          <a:effectLst/>
                        </a:rPr>
                        <a:t> </a:t>
                      </a:r>
                      <a:endParaRPr lang="en-US" sz="1200">
                        <a:effectLst/>
                        <a:latin typeface="Times New Roman" panose="02020603050405020304"/>
                        <a:ea typeface="Times New Roman" panose="02020603050405020304"/>
                      </a:endParaRPr>
                    </a:p>
                  </a:txBody>
                  <a:tcPr marL="68580" marR="68580" marT="0" marB="0"/>
                </a:tc>
                <a:tc>
                  <a:txBody>
                    <a:bodyPr/>
                    <a:lstStyle/>
                    <a:p>
                      <a:pPr>
                        <a:spcAft>
                          <a:spcPts val="0"/>
                        </a:spcAft>
                      </a:pPr>
                      <a:r>
                        <a:rPr lang="en-US" sz="1800">
                          <a:effectLst/>
                        </a:rPr>
                        <a:t>Budget</a:t>
                      </a:r>
                      <a:endParaRPr lang="en-US" sz="1200">
                        <a:effectLst/>
                      </a:endParaRPr>
                    </a:p>
                    <a:p>
                      <a:pPr>
                        <a:spcAft>
                          <a:spcPts val="0"/>
                        </a:spcAft>
                      </a:pPr>
                      <a:r>
                        <a:rPr lang="en-US" sz="1800">
                          <a:effectLst/>
                        </a:rPr>
                        <a:t>100000$</a:t>
                      </a:r>
                      <a:endParaRPr lang="en-US" sz="1200">
                        <a:effectLst/>
                        <a:latin typeface="Times New Roman" panose="02020603050405020304"/>
                        <a:ea typeface="Times New Roman" panose="02020603050405020304"/>
                      </a:endParaRPr>
                    </a:p>
                  </a:txBody>
                  <a:tcPr marL="68580" marR="68580" marT="0" marB="0"/>
                </a:tc>
                <a:tc>
                  <a:txBody>
                    <a:bodyPr/>
                    <a:lstStyle/>
                    <a:p>
                      <a:pPr>
                        <a:spcAft>
                          <a:spcPts val="0"/>
                        </a:spcAft>
                      </a:pPr>
                      <a:r>
                        <a:rPr lang="en-US" sz="1800">
                          <a:effectLst/>
                        </a:rPr>
                        <a:t>Time</a:t>
                      </a:r>
                      <a:endParaRPr lang="en-US" sz="1200">
                        <a:effectLst/>
                      </a:endParaRPr>
                    </a:p>
                    <a:p>
                      <a:pPr>
                        <a:spcAft>
                          <a:spcPts val="0"/>
                        </a:spcAft>
                      </a:pPr>
                      <a:r>
                        <a:rPr lang="en-US" sz="2000">
                          <a:effectLst/>
                        </a:rPr>
                        <a:t>2weeks</a:t>
                      </a:r>
                      <a:endParaRPr lang="en-US" sz="2000">
                        <a:effectLst/>
                        <a:latin typeface="Times New Roman" panose="02020603050405020304"/>
                        <a:ea typeface="Times New Roman" panose="02020603050405020304"/>
                      </a:endParaRPr>
                    </a:p>
                  </a:txBody>
                  <a:tcPr marL="68580" marR="68580" marT="0" marB="0"/>
                </a:tc>
              </a:tr>
              <a:tr h="888365">
                <a:tc>
                  <a:txBody>
                    <a:bodyPr/>
                    <a:lstStyle/>
                    <a:p>
                      <a:pPr>
                        <a:spcAft>
                          <a:spcPts val="0"/>
                        </a:spcAft>
                      </a:pPr>
                      <a:r>
                        <a:rPr lang="en-US" sz="1800">
                          <a:effectLst/>
                        </a:rPr>
                        <a:t>Wires and switches</a:t>
                      </a:r>
                      <a:endParaRPr lang="en-US" sz="1200">
                        <a:effectLst/>
                        <a:latin typeface="Times New Roman" panose="02020603050405020304"/>
                        <a:ea typeface="Times New Roman" panose="02020603050405020304"/>
                      </a:endParaRPr>
                    </a:p>
                  </a:txBody>
                  <a:tcPr marL="68580" marR="68580" marT="0" marB="0"/>
                </a:tc>
                <a:tc>
                  <a:txBody>
                    <a:bodyPr/>
                    <a:lstStyle/>
                    <a:p>
                      <a:pPr>
                        <a:spcAft>
                          <a:spcPts val="0"/>
                        </a:spcAft>
                      </a:pPr>
                      <a:r>
                        <a:rPr lang="en-US" sz="1800">
                          <a:effectLst/>
                        </a:rPr>
                        <a:t>Budget</a:t>
                      </a:r>
                      <a:endParaRPr lang="en-US" sz="1200">
                        <a:effectLst/>
                      </a:endParaRPr>
                    </a:p>
                    <a:p>
                      <a:pPr>
                        <a:spcAft>
                          <a:spcPts val="0"/>
                        </a:spcAft>
                      </a:pPr>
                      <a:r>
                        <a:rPr lang="en-US" sz="1800">
                          <a:effectLst/>
                        </a:rPr>
                        <a:t>20000$</a:t>
                      </a:r>
                      <a:endParaRPr lang="en-US" sz="1200">
                        <a:effectLst/>
                        <a:latin typeface="Times New Roman" panose="02020603050405020304"/>
                        <a:ea typeface="Times New Roman" panose="02020603050405020304"/>
                      </a:endParaRPr>
                    </a:p>
                  </a:txBody>
                  <a:tcPr marL="68580" marR="68580" marT="0" marB="0"/>
                </a:tc>
                <a:tc>
                  <a:txBody>
                    <a:bodyPr/>
                    <a:lstStyle/>
                    <a:p>
                      <a:pPr>
                        <a:spcAft>
                          <a:spcPts val="0"/>
                        </a:spcAft>
                      </a:pPr>
                      <a:r>
                        <a:rPr lang="en-US" sz="1800" dirty="0">
                          <a:effectLst/>
                        </a:rPr>
                        <a:t>Time</a:t>
                      </a:r>
                      <a:endParaRPr lang="en-US" sz="1200" dirty="0">
                        <a:effectLst/>
                      </a:endParaRPr>
                    </a:p>
                    <a:p>
                      <a:pPr>
                        <a:spcAft>
                          <a:spcPts val="0"/>
                        </a:spcAft>
                      </a:pPr>
                      <a:r>
                        <a:rPr lang="en-US" sz="2000" dirty="0">
                          <a:effectLst/>
                        </a:rPr>
                        <a:t>2week</a:t>
                      </a:r>
                      <a:endParaRPr lang="en-US" sz="2000" dirty="0">
                        <a:effectLst/>
                        <a:latin typeface="Times New Roman" panose="02020603050405020304"/>
                        <a:ea typeface="Times New Roman" panose="02020603050405020304"/>
                      </a:endParaRPr>
                    </a:p>
                  </a:txBody>
                  <a:tcPr marL="68580" marR="68580" marT="0" marB="0"/>
                </a:tc>
              </a:tr>
            </a:tbl>
          </a:graphicData>
        </a:graphic>
      </p:graphicFrame>
      <p:sp>
        <p:nvSpPr>
          <p:cNvPr id="7" name="Rectangle 2"/>
          <p:cNvSpPr>
            <a:spLocks noChangeArrowheads="1"/>
          </p:cNvSpPr>
          <p:nvPr/>
        </p:nvSpPr>
        <p:spPr bwMode="auto">
          <a:xfrm>
            <a:off x="1475655" y="5597850"/>
            <a:ext cx="4260850" cy="1291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65250" algn="l"/>
              </a:tabLst>
            </a:pPr>
            <a:r>
              <a:rPr kumimoji="0" 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sz="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365250" algn="l"/>
              </a:tabLst>
            </a:pPr>
            <a:r>
              <a:rPr kumimoji="0" 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sz="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365250" algn="l"/>
              </a:tabLst>
            </a:pPr>
            <a:r>
              <a:rPr kumimoji="0" lang="en-US" sz="1200" b="0" i="0" u="none" strike="noStrike" cap="none" normalizeH="0" baseline="0" dirty="0" smtClean="0">
                <a:ln>
                  <a:noFill/>
                </a:ln>
                <a:solidFill>
                  <a:schemeClr val="tx1"/>
                </a:solidFill>
                <a:effectLst/>
                <a:latin typeface="Arial Black" panose="020B0A04020102020204" pitchFamily="34" charset="0"/>
                <a:ea typeface="Times New Roman" panose="02020603050405020304" pitchFamily="18" charset="0"/>
                <a:cs typeface="Arial" panose="020B0604020202020204" pitchFamily="34" charset="0"/>
              </a:rPr>
              <a:t>                                                             </a:t>
            </a:r>
            <a:endParaRPr kumimoji="0" lang="en-US" sz="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365250" algn="l"/>
              </a:tabLst>
            </a:pPr>
            <a:r>
              <a:rPr kumimoji="0" lang="en-US" sz="1200" b="0" i="0" u="none" strike="noStrike" cap="none" normalizeH="0" baseline="0" dirty="0" smtClean="0">
                <a:ln>
                  <a:noFill/>
                </a:ln>
                <a:solidFill>
                  <a:schemeClr val="tx1"/>
                </a:solidFill>
                <a:effectLst/>
                <a:latin typeface="Arial Black" panose="020B0A04020102020204" pitchFamily="34" charset="0"/>
                <a:ea typeface="Times New Roman" panose="02020603050405020304" pitchFamily="18" charset="0"/>
                <a:cs typeface="Arial" panose="020B0604020202020204" pitchFamily="34" charset="0"/>
              </a:rPr>
              <a:t>                                                    </a:t>
            </a:r>
            <a:endParaRPr kumimoji="0" lang="en-US" sz="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365250" algn="l"/>
              </a:tabLst>
            </a:pPr>
            <a:r>
              <a:rPr kumimoji="0" lang="en-US" sz="1200" b="0" i="0" u="none" strike="noStrike" cap="none" normalizeH="0" baseline="0" dirty="0" smtClean="0">
                <a:ln>
                  <a:noFill/>
                </a:ln>
                <a:solidFill>
                  <a:srgbClr val="323E4F"/>
                </a:solidFill>
                <a:effectLst/>
                <a:latin typeface="Arial Black" panose="020B0A04020102020204" pitchFamily="34" charset="0"/>
                <a:ea typeface="Times New Roman" panose="02020603050405020304" pitchFamily="18" charset="0"/>
                <a:cs typeface="Arial" panose="020B0604020202020204" pitchFamily="34" charset="0"/>
              </a:rPr>
              <a:t>Total budget : 300,000$          total time: 8 weeks</a:t>
            </a:r>
            <a:endParaRPr kumimoji="0" lang="en-US" sz="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365250" algn="l"/>
              </a:tabLst>
            </a:pPr>
            <a:endParaRPr kumimoji="0" 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8" name="Rectangle 7"/>
          <p:cNvSpPr/>
          <p:nvPr/>
        </p:nvSpPr>
        <p:spPr>
          <a:xfrm>
            <a:off x="401247" y="44624"/>
            <a:ext cx="1088390" cy="368300"/>
          </a:xfrm>
          <a:prstGeom prst="rect">
            <a:avLst/>
          </a:prstGeom>
        </p:spPr>
        <p:txBody>
          <a:bodyPr wrap="none">
            <a:spAutoFit/>
          </a:bodyPr>
          <a:lstStyle/>
          <a:p>
            <a:r>
              <a:rPr lang="en-US" b="1" i="1" u="sng" dirty="0">
                <a:solidFill>
                  <a:srgbClr val="00B0F0"/>
                </a:solidFill>
                <a:latin typeface="Arial" panose="020B0604020202020204" pitchFamily="34" charset="0"/>
                <a:ea typeface="Arial Black" panose="020B0A04020102020204" pitchFamily="34" charset="0"/>
                <a:cs typeface="Arial Black" panose="020B0A04020102020204" pitchFamily="34" charset="0"/>
              </a:rPr>
              <a:t>ED APP</a:t>
            </a:r>
            <a:r>
              <a:rPr lang="en-US" b="1" u="sng" dirty="0">
                <a:solidFill>
                  <a:srgbClr val="00B0F0"/>
                </a:solidFill>
                <a:latin typeface="Arial" panose="020B0604020202020204" pitchFamily="34" charset="0"/>
                <a:ea typeface="Arial Black" panose="020B0A04020102020204" pitchFamily="34" charset="0"/>
                <a:cs typeface="Arial Black" panose="020B0A04020102020204" pitchFamily="34" charset="0"/>
              </a:rPr>
              <a:t> </a:t>
            </a:r>
            <a:endParaRPr lang="en-US" b="1" u="sng" dirty="0">
              <a:solidFill>
                <a:srgbClr val="00B0F0"/>
              </a:solidFill>
            </a:endParaRPr>
          </a:p>
        </p:txBody>
      </p:sp>
      <p:pic>
        <p:nvPicPr>
          <p:cNvPr id="40" name="Picture 40" descr="C:\Users\Data\Desktop\IMG-20211217-WA000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8356600" y="6020753"/>
            <a:ext cx="787400" cy="755015"/>
          </a:xfrm>
          <a:prstGeom prst="rect">
            <a:avLst/>
          </a:prstGeom>
          <a:noFill/>
          <a:ln>
            <a:noFill/>
          </a:ln>
        </p:spPr>
      </p:pic>
      <p:graphicFrame>
        <p:nvGraphicFramePr>
          <p:cNvPr id="9" name="Table 8"/>
          <p:cNvGraphicFramePr/>
          <p:nvPr/>
        </p:nvGraphicFramePr>
        <p:xfrm>
          <a:off x="1068070" y="5603875"/>
          <a:ext cx="3928745" cy="365760"/>
        </p:xfrm>
        <a:graphic>
          <a:graphicData uri="http://schemas.openxmlformats.org/drawingml/2006/table">
            <a:tbl>
              <a:tblPr firstRow="1" bandRow="1">
                <a:tableStyleId>{5940675A-B579-460E-94D1-54222C63F5DA}</a:tableStyleId>
              </a:tblPr>
              <a:tblGrid>
                <a:gridCol w="3928745"/>
              </a:tblGrid>
              <a:tr h="365760">
                <a:tc>
                  <a:txBody>
                    <a:bodyPr/>
                    <a:p>
                      <a:pPr>
                        <a:buNone/>
                      </a:pPr>
                      <a:r>
                        <a:rPr lang="en-US"/>
                        <a:t>Glasses                             </a:t>
                      </a:r>
                      <a:r>
                        <a:rPr lang="en-US" b="1">
                          <a:solidFill>
                            <a:schemeClr val="bg1"/>
                          </a:solidFill>
                        </a:rPr>
                        <a:t>Budget 40000$</a:t>
                      </a:r>
                      <a:endParaRPr lang="en-US" b="1">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3" name="Table 2"/>
          <p:cNvGraphicFramePr/>
          <p:nvPr/>
        </p:nvGraphicFramePr>
        <p:xfrm>
          <a:off x="1823085" y="3011170"/>
          <a:ext cx="4805680" cy="365760"/>
        </p:xfrm>
        <a:graphic>
          <a:graphicData uri="http://schemas.openxmlformats.org/drawingml/2006/table">
            <a:tbl>
              <a:tblPr firstRow="1" bandRow="1">
                <a:tableStyleId>{5C22544A-7EE6-4342-B048-85BDC9FD1C3A}</a:tableStyleId>
              </a:tblPr>
              <a:tblGrid>
                <a:gridCol w="2033905"/>
                <a:gridCol w="2771775"/>
              </a:tblGrid>
              <a:tr h="365760">
                <a:tc>
                  <a:txBody>
                    <a:bodyPr/>
                    <a:p>
                      <a:pPr>
                        <a:buNone/>
                      </a:pPr>
                      <a:r>
                        <a:rPr lang="en-US"/>
                        <a:t>4-Security</a:t>
                      </a:r>
                      <a:endParaRPr lang="en-US"/>
                    </a:p>
                  </a:txBody>
                  <a:tcPr/>
                </a:tc>
                <a:tc>
                  <a:txBody>
                    <a:bodyPr/>
                    <a:p>
                      <a:pPr>
                        <a:buNone/>
                      </a:pPr>
                      <a:r>
                        <a:rPr lang="en-US"/>
                        <a:t>10000$</a:t>
                      </a:r>
                      <a:endParaRPr lang="en-US"/>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043607" y="2276872"/>
          <a:ext cx="7157418" cy="3096343"/>
        </p:xfrm>
        <a:graphic>
          <a:graphicData uri="http://schemas.openxmlformats.org/drawingml/2006/table">
            <a:tbl>
              <a:tblPr firstRow="1" firstCol="1" bandRow="1">
                <a:tableStyleId>{5C22544A-7EE6-4342-B048-85BDC9FD1C3A}</a:tableStyleId>
              </a:tblPr>
              <a:tblGrid>
                <a:gridCol w="1797219"/>
                <a:gridCol w="665481"/>
                <a:gridCol w="673171"/>
                <a:gridCol w="673869"/>
                <a:gridCol w="673869"/>
                <a:gridCol w="580199"/>
                <a:gridCol w="689948"/>
                <a:gridCol w="701831"/>
                <a:gridCol w="701831"/>
              </a:tblGrid>
              <a:tr h="332493">
                <a:tc rowSpan="2">
                  <a:txBody>
                    <a:bodyPr/>
                    <a:lstStyle/>
                    <a:p>
                      <a:pPr algn="l">
                        <a:spcAft>
                          <a:spcPts val="0"/>
                        </a:spcAft>
                      </a:pPr>
                      <a:r>
                        <a:rPr lang="en-US" sz="1800" dirty="0">
                          <a:effectLst/>
                        </a:rPr>
                        <a:t>ED</a:t>
                      </a:r>
                      <a:endParaRPr lang="en-US" sz="1200" dirty="0">
                        <a:effectLst/>
                        <a:latin typeface="Times New Roman" panose="02020603050405020304"/>
                        <a:ea typeface="Times New Roman" panose="02020603050405020304"/>
                      </a:endParaRPr>
                    </a:p>
                  </a:txBody>
                  <a:tcPr marL="68580" marR="68580" marT="0" marB="0"/>
                </a:tc>
                <a:tc gridSpan="2">
                  <a:txBody>
                    <a:bodyPr/>
                    <a:lstStyle/>
                    <a:p>
                      <a:pPr algn="l">
                        <a:spcAft>
                          <a:spcPts val="0"/>
                        </a:spcAft>
                      </a:pPr>
                      <a:r>
                        <a:rPr lang="en-US" sz="1800">
                          <a:effectLst/>
                        </a:rPr>
                        <a:t>Q1 2021</a:t>
                      </a:r>
                      <a:endParaRPr lang="en-US" sz="1200">
                        <a:effectLst/>
                        <a:latin typeface="Times New Roman" panose="02020603050405020304"/>
                        <a:ea typeface="Times New Roman" panose="02020603050405020304"/>
                      </a:endParaRPr>
                    </a:p>
                  </a:txBody>
                  <a:tcPr marL="68580" marR="68580" marT="0" marB="0"/>
                </a:tc>
                <a:tc hMerge="1">
                  <a:tcPr/>
                </a:tc>
                <a:tc gridSpan="2">
                  <a:txBody>
                    <a:bodyPr/>
                    <a:lstStyle/>
                    <a:p>
                      <a:pPr algn="l">
                        <a:spcAft>
                          <a:spcPts val="0"/>
                        </a:spcAft>
                      </a:pPr>
                      <a:r>
                        <a:rPr lang="en-US" sz="1800">
                          <a:effectLst/>
                        </a:rPr>
                        <a:t>Q2 2021</a:t>
                      </a:r>
                      <a:endParaRPr lang="en-US" sz="1200">
                        <a:effectLst/>
                        <a:latin typeface="Times New Roman" panose="02020603050405020304"/>
                        <a:ea typeface="Times New Roman" panose="02020603050405020304"/>
                      </a:endParaRPr>
                    </a:p>
                  </a:txBody>
                  <a:tcPr marL="68580" marR="68580" marT="0" marB="0"/>
                </a:tc>
                <a:tc hMerge="1">
                  <a:tcPr/>
                </a:tc>
                <a:tc gridSpan="2">
                  <a:txBody>
                    <a:bodyPr/>
                    <a:lstStyle/>
                    <a:p>
                      <a:pPr algn="l">
                        <a:spcAft>
                          <a:spcPts val="0"/>
                        </a:spcAft>
                      </a:pPr>
                      <a:r>
                        <a:rPr lang="en-US" sz="1800">
                          <a:effectLst/>
                        </a:rPr>
                        <a:t>Q3 2021</a:t>
                      </a:r>
                      <a:endParaRPr lang="en-US" sz="1200">
                        <a:effectLst/>
                        <a:latin typeface="Times New Roman" panose="02020603050405020304"/>
                        <a:ea typeface="Times New Roman" panose="02020603050405020304"/>
                      </a:endParaRPr>
                    </a:p>
                  </a:txBody>
                  <a:tcPr marL="68580" marR="68580" marT="0" marB="0"/>
                </a:tc>
                <a:tc hMerge="1">
                  <a:tcPr/>
                </a:tc>
                <a:tc gridSpan="2">
                  <a:txBody>
                    <a:bodyPr/>
                    <a:lstStyle/>
                    <a:p>
                      <a:pPr algn="l">
                        <a:spcAft>
                          <a:spcPts val="0"/>
                        </a:spcAft>
                      </a:pPr>
                      <a:r>
                        <a:rPr lang="en-US" sz="1800">
                          <a:effectLst/>
                        </a:rPr>
                        <a:t>Q4 2021 </a:t>
                      </a:r>
                      <a:endParaRPr lang="en-US" sz="1200">
                        <a:effectLst/>
                        <a:latin typeface="Times New Roman" panose="02020603050405020304"/>
                        <a:ea typeface="Times New Roman" panose="02020603050405020304"/>
                      </a:endParaRPr>
                    </a:p>
                  </a:txBody>
                  <a:tcPr marL="68580" marR="68580" marT="0" marB="0"/>
                </a:tc>
                <a:tc hMerge="1">
                  <a:tcPr/>
                </a:tc>
              </a:tr>
              <a:tr h="221662">
                <a:tc vMerge="1">
                  <a:tcPr/>
                </a:tc>
                <a:tc>
                  <a:txBody>
                    <a:bodyPr/>
                    <a:lstStyle/>
                    <a:p>
                      <a:pPr algn="l">
                        <a:spcAft>
                          <a:spcPts val="0"/>
                        </a:spcAft>
                      </a:pPr>
                      <a:r>
                        <a:rPr lang="en-US" sz="1200">
                          <a:effectLst/>
                        </a:rPr>
                        <a:t>3 Nov</a:t>
                      </a:r>
                      <a:endParaRPr lang="en-US" sz="1200">
                        <a:effectLst/>
                        <a:latin typeface="Times New Roman" panose="02020603050405020304"/>
                        <a:ea typeface="Times New Roman" panose="02020603050405020304"/>
                      </a:endParaRPr>
                    </a:p>
                  </a:txBody>
                  <a:tcPr marL="68580" marR="68580" marT="0" marB="0"/>
                </a:tc>
                <a:tc>
                  <a:txBody>
                    <a:bodyPr/>
                    <a:lstStyle/>
                    <a:p>
                      <a:pPr algn="l">
                        <a:spcAft>
                          <a:spcPts val="0"/>
                        </a:spcAft>
                      </a:pPr>
                      <a:r>
                        <a:rPr lang="en-US" sz="1200">
                          <a:effectLst/>
                        </a:rPr>
                        <a:t>10 Nov</a:t>
                      </a:r>
                      <a:endParaRPr lang="en-US" sz="1200">
                        <a:effectLst/>
                        <a:latin typeface="Times New Roman" panose="02020603050405020304"/>
                        <a:ea typeface="Times New Roman" panose="02020603050405020304"/>
                      </a:endParaRPr>
                    </a:p>
                  </a:txBody>
                  <a:tcPr marL="68580" marR="68580" marT="0" marB="0"/>
                </a:tc>
                <a:tc>
                  <a:txBody>
                    <a:bodyPr/>
                    <a:lstStyle/>
                    <a:p>
                      <a:pPr algn="l">
                        <a:spcAft>
                          <a:spcPts val="0"/>
                        </a:spcAft>
                      </a:pPr>
                      <a:r>
                        <a:rPr lang="en-US" sz="1200">
                          <a:effectLst/>
                        </a:rPr>
                        <a:t>17 Nov</a:t>
                      </a:r>
                      <a:endParaRPr lang="en-US" sz="1200">
                        <a:effectLst/>
                        <a:latin typeface="Times New Roman" panose="02020603050405020304"/>
                        <a:ea typeface="Times New Roman" panose="02020603050405020304"/>
                      </a:endParaRPr>
                    </a:p>
                  </a:txBody>
                  <a:tcPr marL="68580" marR="68580" marT="0" marB="0"/>
                </a:tc>
                <a:tc>
                  <a:txBody>
                    <a:bodyPr/>
                    <a:lstStyle/>
                    <a:p>
                      <a:pPr algn="l">
                        <a:spcAft>
                          <a:spcPts val="0"/>
                        </a:spcAft>
                      </a:pPr>
                      <a:r>
                        <a:rPr lang="en-US" sz="1200">
                          <a:effectLst/>
                        </a:rPr>
                        <a:t>24 Nov</a:t>
                      </a:r>
                      <a:endParaRPr lang="en-US" sz="1200">
                        <a:effectLst/>
                        <a:latin typeface="Times New Roman" panose="02020603050405020304"/>
                        <a:ea typeface="Times New Roman" panose="02020603050405020304"/>
                      </a:endParaRPr>
                    </a:p>
                  </a:txBody>
                  <a:tcPr marL="68580" marR="68580" marT="0" marB="0"/>
                </a:tc>
                <a:tc>
                  <a:txBody>
                    <a:bodyPr/>
                    <a:lstStyle/>
                    <a:p>
                      <a:pPr algn="l">
                        <a:spcAft>
                          <a:spcPts val="0"/>
                        </a:spcAft>
                      </a:pPr>
                      <a:r>
                        <a:rPr lang="en-US" sz="1200">
                          <a:effectLst/>
                        </a:rPr>
                        <a:t>1 Dec</a:t>
                      </a:r>
                      <a:endParaRPr lang="en-US" sz="1200">
                        <a:effectLst/>
                        <a:latin typeface="Times New Roman" panose="02020603050405020304"/>
                        <a:ea typeface="Times New Roman" panose="02020603050405020304"/>
                      </a:endParaRPr>
                    </a:p>
                  </a:txBody>
                  <a:tcPr marL="68580" marR="68580" marT="0" marB="0"/>
                </a:tc>
                <a:tc>
                  <a:txBody>
                    <a:bodyPr/>
                    <a:lstStyle/>
                    <a:p>
                      <a:pPr algn="l">
                        <a:spcAft>
                          <a:spcPts val="0"/>
                        </a:spcAft>
                      </a:pPr>
                      <a:r>
                        <a:rPr lang="en-US" sz="1200">
                          <a:effectLst/>
                        </a:rPr>
                        <a:t>8 Dec</a:t>
                      </a:r>
                      <a:endParaRPr lang="en-US" sz="1200">
                        <a:effectLst/>
                        <a:latin typeface="Times New Roman" panose="02020603050405020304"/>
                        <a:ea typeface="Times New Roman" panose="02020603050405020304"/>
                      </a:endParaRPr>
                    </a:p>
                  </a:txBody>
                  <a:tcPr marL="68580" marR="68580" marT="0" marB="0"/>
                </a:tc>
                <a:tc>
                  <a:txBody>
                    <a:bodyPr/>
                    <a:lstStyle/>
                    <a:p>
                      <a:pPr algn="l">
                        <a:spcAft>
                          <a:spcPts val="0"/>
                        </a:spcAft>
                      </a:pPr>
                      <a:r>
                        <a:rPr lang="en-US" sz="1200">
                          <a:effectLst/>
                        </a:rPr>
                        <a:t>15 Dec</a:t>
                      </a:r>
                      <a:endParaRPr lang="en-US" sz="1200">
                        <a:effectLst/>
                        <a:latin typeface="Times New Roman" panose="02020603050405020304"/>
                        <a:ea typeface="Times New Roman" panose="02020603050405020304"/>
                      </a:endParaRPr>
                    </a:p>
                  </a:txBody>
                  <a:tcPr marL="68580" marR="68580" marT="0" marB="0"/>
                </a:tc>
                <a:tc>
                  <a:txBody>
                    <a:bodyPr/>
                    <a:lstStyle/>
                    <a:p>
                      <a:pPr algn="l">
                        <a:spcAft>
                          <a:spcPts val="0"/>
                        </a:spcAft>
                      </a:pPr>
                      <a:r>
                        <a:rPr lang="en-US" sz="1200">
                          <a:effectLst/>
                        </a:rPr>
                        <a:t>22 Dec</a:t>
                      </a:r>
                      <a:endParaRPr lang="en-US" sz="1200">
                        <a:effectLst/>
                        <a:latin typeface="Times New Roman" panose="02020603050405020304"/>
                        <a:ea typeface="Times New Roman" panose="02020603050405020304"/>
                      </a:endParaRPr>
                    </a:p>
                  </a:txBody>
                  <a:tcPr marL="68580" marR="68580" marT="0" marB="0"/>
                </a:tc>
              </a:tr>
              <a:tr h="502588">
                <a:tc>
                  <a:txBody>
                    <a:bodyPr/>
                    <a:lstStyle/>
                    <a:p>
                      <a:pPr algn="l">
                        <a:spcAft>
                          <a:spcPts val="0"/>
                        </a:spcAft>
                      </a:pPr>
                      <a:r>
                        <a:rPr lang="en-US" sz="1800">
                          <a:effectLst/>
                        </a:rPr>
                        <a:t>Planning </a:t>
                      </a:r>
                      <a:endParaRPr lang="en-US" sz="1200">
                        <a:effectLst/>
                        <a:latin typeface="Times New Roman" panose="02020603050405020304"/>
                        <a:ea typeface="Times New Roman" panose="02020603050405020304"/>
                      </a:endParaRPr>
                    </a:p>
                  </a:txBody>
                  <a:tcPr marL="68580" marR="68580" marT="0" marB="0"/>
                </a:tc>
                <a:tc>
                  <a:txBody>
                    <a:bodyPr/>
                    <a:lstStyle/>
                    <a:p>
                      <a:pPr algn="l">
                        <a:spcAft>
                          <a:spcPts val="0"/>
                        </a:spcAft>
                      </a:pPr>
                      <a:endParaRPr lang="en-US" sz="1800">
                        <a:effectLst/>
                        <a:latin typeface="Times New Roman" panose="02020603050405020304"/>
                        <a:ea typeface="Times New Roman" panose="02020603050405020304"/>
                      </a:endParaRPr>
                    </a:p>
                  </a:txBody>
                  <a:tcPr marL="68580" marR="68580" marT="0" marB="0"/>
                </a:tc>
                <a:tc>
                  <a:txBody>
                    <a:bodyPr/>
                    <a:lstStyle/>
                    <a:p>
                      <a:pPr algn="l">
                        <a:spcAft>
                          <a:spcPts val="0"/>
                        </a:spcAft>
                      </a:pPr>
                      <a:r>
                        <a:rPr lang="en-US" sz="1800">
                          <a:effectLst/>
                        </a:rPr>
                        <a:t> </a:t>
                      </a:r>
                      <a:endParaRPr lang="en-US" sz="1200">
                        <a:effectLst/>
                        <a:latin typeface="Times New Roman" panose="02020603050405020304"/>
                        <a:ea typeface="Times New Roman" panose="02020603050405020304"/>
                      </a:endParaRPr>
                    </a:p>
                  </a:txBody>
                  <a:tcPr marL="68580" marR="68580" marT="0" marB="0"/>
                </a:tc>
                <a:tc>
                  <a:txBody>
                    <a:bodyPr/>
                    <a:lstStyle/>
                    <a:p>
                      <a:pPr algn="l">
                        <a:spcAft>
                          <a:spcPts val="0"/>
                        </a:spcAft>
                      </a:pPr>
                      <a:r>
                        <a:rPr lang="en-US" sz="1800">
                          <a:effectLst/>
                        </a:rPr>
                        <a:t> </a:t>
                      </a:r>
                      <a:endParaRPr lang="en-US" sz="1200">
                        <a:effectLst/>
                        <a:latin typeface="Times New Roman" panose="02020603050405020304"/>
                        <a:ea typeface="Times New Roman" panose="02020603050405020304"/>
                      </a:endParaRPr>
                    </a:p>
                  </a:txBody>
                  <a:tcPr marL="68580" marR="68580" marT="0" marB="0"/>
                </a:tc>
                <a:tc>
                  <a:txBody>
                    <a:bodyPr/>
                    <a:lstStyle/>
                    <a:p>
                      <a:pPr algn="l">
                        <a:spcAft>
                          <a:spcPts val="0"/>
                        </a:spcAft>
                      </a:pPr>
                      <a:r>
                        <a:rPr lang="en-US" sz="1800">
                          <a:effectLst/>
                        </a:rPr>
                        <a:t> </a:t>
                      </a:r>
                      <a:endParaRPr lang="en-US" sz="1200">
                        <a:effectLst/>
                        <a:latin typeface="Times New Roman" panose="02020603050405020304"/>
                        <a:ea typeface="Times New Roman" panose="02020603050405020304"/>
                      </a:endParaRPr>
                    </a:p>
                  </a:txBody>
                  <a:tcPr marL="68580" marR="68580" marT="0" marB="0"/>
                </a:tc>
                <a:tc>
                  <a:txBody>
                    <a:bodyPr/>
                    <a:lstStyle/>
                    <a:p>
                      <a:pPr algn="l">
                        <a:spcAft>
                          <a:spcPts val="0"/>
                        </a:spcAft>
                      </a:pPr>
                      <a:r>
                        <a:rPr lang="en-US" sz="1800">
                          <a:effectLst/>
                        </a:rPr>
                        <a:t> </a:t>
                      </a:r>
                      <a:endParaRPr lang="en-US" sz="1200">
                        <a:effectLst/>
                        <a:latin typeface="Times New Roman" panose="02020603050405020304"/>
                        <a:ea typeface="Times New Roman" panose="02020603050405020304"/>
                      </a:endParaRPr>
                    </a:p>
                  </a:txBody>
                  <a:tcPr marL="68580" marR="68580" marT="0" marB="0"/>
                </a:tc>
                <a:tc>
                  <a:txBody>
                    <a:bodyPr/>
                    <a:lstStyle/>
                    <a:p>
                      <a:pPr algn="l">
                        <a:spcAft>
                          <a:spcPts val="0"/>
                        </a:spcAft>
                      </a:pPr>
                      <a:r>
                        <a:rPr lang="en-US" sz="1800">
                          <a:effectLst/>
                        </a:rPr>
                        <a:t> </a:t>
                      </a:r>
                      <a:endParaRPr lang="en-US" sz="1200">
                        <a:effectLst/>
                        <a:latin typeface="Times New Roman" panose="02020603050405020304"/>
                        <a:ea typeface="Times New Roman" panose="02020603050405020304"/>
                      </a:endParaRPr>
                    </a:p>
                  </a:txBody>
                  <a:tcPr marL="68580" marR="68580" marT="0" marB="0"/>
                </a:tc>
                <a:tc>
                  <a:txBody>
                    <a:bodyPr/>
                    <a:lstStyle/>
                    <a:p>
                      <a:pPr algn="l">
                        <a:spcAft>
                          <a:spcPts val="0"/>
                        </a:spcAft>
                      </a:pPr>
                      <a:r>
                        <a:rPr lang="en-US" sz="1800">
                          <a:effectLst/>
                        </a:rPr>
                        <a:t> </a:t>
                      </a:r>
                      <a:endParaRPr lang="en-US" sz="1200">
                        <a:effectLst/>
                        <a:latin typeface="Times New Roman" panose="02020603050405020304"/>
                        <a:ea typeface="Times New Roman" panose="02020603050405020304"/>
                      </a:endParaRPr>
                    </a:p>
                  </a:txBody>
                  <a:tcPr marL="68580" marR="68580" marT="0" marB="0"/>
                </a:tc>
                <a:tc>
                  <a:txBody>
                    <a:bodyPr/>
                    <a:lstStyle/>
                    <a:p>
                      <a:pPr algn="l">
                        <a:spcAft>
                          <a:spcPts val="0"/>
                        </a:spcAft>
                      </a:pPr>
                      <a:r>
                        <a:rPr lang="en-US" sz="1800">
                          <a:effectLst/>
                        </a:rPr>
                        <a:t> </a:t>
                      </a:r>
                      <a:endParaRPr lang="en-US" sz="1200">
                        <a:effectLst/>
                        <a:latin typeface="Times New Roman" panose="02020603050405020304"/>
                        <a:ea typeface="Times New Roman" panose="02020603050405020304"/>
                      </a:endParaRPr>
                    </a:p>
                  </a:txBody>
                  <a:tcPr marL="68580" marR="68580" marT="0" marB="0"/>
                </a:tc>
              </a:tr>
              <a:tr h="517212">
                <a:tc>
                  <a:txBody>
                    <a:bodyPr/>
                    <a:lstStyle/>
                    <a:p>
                      <a:pPr algn="l">
                        <a:spcAft>
                          <a:spcPts val="0"/>
                        </a:spcAft>
                      </a:pPr>
                      <a:r>
                        <a:rPr lang="en-US" sz="1800">
                          <a:effectLst/>
                        </a:rPr>
                        <a:t>Research </a:t>
                      </a:r>
                      <a:endParaRPr lang="en-US" sz="1200">
                        <a:effectLst/>
                        <a:latin typeface="Times New Roman" panose="02020603050405020304"/>
                        <a:ea typeface="Times New Roman" panose="02020603050405020304"/>
                      </a:endParaRPr>
                    </a:p>
                  </a:txBody>
                  <a:tcPr marL="68580" marR="68580" marT="0" marB="0"/>
                </a:tc>
                <a:tc>
                  <a:txBody>
                    <a:bodyPr/>
                    <a:lstStyle/>
                    <a:p>
                      <a:pPr algn="l">
                        <a:spcAft>
                          <a:spcPts val="0"/>
                        </a:spcAft>
                      </a:pPr>
                      <a:r>
                        <a:rPr lang="en-US" sz="1800">
                          <a:effectLst/>
                        </a:rPr>
                        <a:t> </a:t>
                      </a:r>
                      <a:endParaRPr lang="en-US" sz="1200">
                        <a:effectLst/>
                        <a:latin typeface="Times New Roman" panose="02020603050405020304"/>
                        <a:ea typeface="Times New Roman" panose="02020603050405020304"/>
                      </a:endParaRPr>
                    </a:p>
                  </a:txBody>
                  <a:tcPr marL="68580" marR="68580" marT="0" marB="0"/>
                </a:tc>
                <a:tc>
                  <a:txBody>
                    <a:bodyPr/>
                    <a:lstStyle/>
                    <a:p>
                      <a:pPr algn="l">
                        <a:spcAft>
                          <a:spcPts val="0"/>
                        </a:spcAft>
                      </a:pPr>
                      <a:endParaRPr lang="en-US" sz="1800">
                        <a:effectLst/>
                        <a:latin typeface="Times New Roman" panose="02020603050405020304"/>
                        <a:ea typeface="Times New Roman" panose="02020603050405020304"/>
                      </a:endParaRPr>
                    </a:p>
                  </a:txBody>
                  <a:tcPr marL="68580" marR="68580" marT="0" marB="0"/>
                </a:tc>
                <a:tc>
                  <a:txBody>
                    <a:bodyPr/>
                    <a:lstStyle/>
                    <a:p>
                      <a:pPr algn="l">
                        <a:spcAft>
                          <a:spcPts val="0"/>
                        </a:spcAft>
                      </a:pPr>
                      <a:r>
                        <a:rPr lang="en-US" sz="1800">
                          <a:effectLst/>
                        </a:rPr>
                        <a:t> </a:t>
                      </a:r>
                      <a:endParaRPr lang="en-US" sz="1200">
                        <a:effectLst/>
                        <a:latin typeface="Times New Roman" panose="02020603050405020304"/>
                        <a:ea typeface="Times New Roman" panose="02020603050405020304"/>
                      </a:endParaRPr>
                    </a:p>
                  </a:txBody>
                  <a:tcPr marL="68580" marR="68580" marT="0" marB="0"/>
                </a:tc>
                <a:tc>
                  <a:txBody>
                    <a:bodyPr/>
                    <a:lstStyle/>
                    <a:p>
                      <a:pPr algn="l">
                        <a:spcAft>
                          <a:spcPts val="0"/>
                        </a:spcAft>
                      </a:pPr>
                      <a:r>
                        <a:rPr lang="en-US" sz="1800">
                          <a:effectLst/>
                        </a:rPr>
                        <a:t> </a:t>
                      </a:r>
                      <a:endParaRPr lang="en-US" sz="1200">
                        <a:effectLst/>
                        <a:latin typeface="Times New Roman" panose="02020603050405020304"/>
                        <a:ea typeface="Times New Roman" panose="02020603050405020304"/>
                      </a:endParaRPr>
                    </a:p>
                  </a:txBody>
                  <a:tcPr marL="68580" marR="68580" marT="0" marB="0"/>
                </a:tc>
                <a:tc>
                  <a:txBody>
                    <a:bodyPr/>
                    <a:lstStyle/>
                    <a:p>
                      <a:pPr algn="l">
                        <a:spcAft>
                          <a:spcPts val="0"/>
                        </a:spcAft>
                      </a:pPr>
                      <a:r>
                        <a:rPr lang="en-US" sz="1800">
                          <a:effectLst/>
                        </a:rPr>
                        <a:t> </a:t>
                      </a:r>
                      <a:endParaRPr lang="en-US" sz="1200">
                        <a:effectLst/>
                        <a:latin typeface="Times New Roman" panose="02020603050405020304"/>
                        <a:ea typeface="Times New Roman" panose="02020603050405020304"/>
                      </a:endParaRPr>
                    </a:p>
                  </a:txBody>
                  <a:tcPr marL="68580" marR="68580" marT="0" marB="0"/>
                </a:tc>
                <a:tc>
                  <a:txBody>
                    <a:bodyPr/>
                    <a:lstStyle/>
                    <a:p>
                      <a:pPr algn="l">
                        <a:spcAft>
                          <a:spcPts val="0"/>
                        </a:spcAft>
                      </a:pPr>
                      <a:r>
                        <a:rPr lang="en-US" sz="1800">
                          <a:effectLst/>
                        </a:rPr>
                        <a:t> </a:t>
                      </a:r>
                      <a:endParaRPr lang="en-US" sz="1200">
                        <a:effectLst/>
                        <a:latin typeface="Times New Roman" panose="02020603050405020304"/>
                        <a:ea typeface="Times New Roman" panose="02020603050405020304"/>
                      </a:endParaRPr>
                    </a:p>
                  </a:txBody>
                  <a:tcPr marL="68580" marR="68580" marT="0" marB="0"/>
                </a:tc>
                <a:tc>
                  <a:txBody>
                    <a:bodyPr/>
                    <a:lstStyle/>
                    <a:p>
                      <a:pPr algn="l">
                        <a:spcAft>
                          <a:spcPts val="0"/>
                        </a:spcAft>
                      </a:pPr>
                      <a:r>
                        <a:rPr lang="en-US" sz="1800">
                          <a:effectLst/>
                        </a:rPr>
                        <a:t> </a:t>
                      </a:r>
                      <a:endParaRPr lang="en-US" sz="1200">
                        <a:effectLst/>
                        <a:latin typeface="Times New Roman" panose="02020603050405020304"/>
                        <a:ea typeface="Times New Roman" panose="02020603050405020304"/>
                      </a:endParaRPr>
                    </a:p>
                  </a:txBody>
                  <a:tcPr marL="68580" marR="68580" marT="0" marB="0"/>
                </a:tc>
                <a:tc>
                  <a:txBody>
                    <a:bodyPr/>
                    <a:lstStyle/>
                    <a:p>
                      <a:pPr algn="l">
                        <a:spcAft>
                          <a:spcPts val="0"/>
                        </a:spcAft>
                      </a:pPr>
                      <a:r>
                        <a:rPr lang="en-US" sz="1800">
                          <a:effectLst/>
                        </a:rPr>
                        <a:t> </a:t>
                      </a:r>
                      <a:endParaRPr lang="en-US" sz="1200">
                        <a:effectLst/>
                        <a:latin typeface="Times New Roman" panose="02020603050405020304"/>
                        <a:ea typeface="Times New Roman" panose="02020603050405020304"/>
                      </a:endParaRPr>
                    </a:p>
                  </a:txBody>
                  <a:tcPr marL="68580" marR="68580" marT="0" marB="0"/>
                </a:tc>
              </a:tr>
              <a:tr h="502588">
                <a:tc>
                  <a:txBody>
                    <a:bodyPr/>
                    <a:lstStyle/>
                    <a:p>
                      <a:pPr algn="l">
                        <a:spcAft>
                          <a:spcPts val="0"/>
                        </a:spcAft>
                      </a:pPr>
                      <a:r>
                        <a:rPr lang="en-US" sz="1800" dirty="0">
                          <a:effectLst/>
                        </a:rPr>
                        <a:t>Design</a:t>
                      </a:r>
                      <a:endParaRPr lang="en-US" sz="1200" dirty="0">
                        <a:effectLst/>
                        <a:latin typeface="Times New Roman" panose="02020603050405020304"/>
                        <a:ea typeface="Times New Roman" panose="02020603050405020304"/>
                      </a:endParaRPr>
                    </a:p>
                  </a:txBody>
                  <a:tcPr marL="68580" marR="68580" marT="0" marB="0"/>
                </a:tc>
                <a:tc>
                  <a:txBody>
                    <a:bodyPr/>
                    <a:lstStyle/>
                    <a:p>
                      <a:pPr algn="l">
                        <a:spcAft>
                          <a:spcPts val="0"/>
                        </a:spcAft>
                      </a:pPr>
                      <a:r>
                        <a:rPr lang="en-US" sz="1800">
                          <a:effectLst/>
                        </a:rPr>
                        <a:t> </a:t>
                      </a:r>
                      <a:endParaRPr lang="en-US" sz="1200">
                        <a:effectLst/>
                        <a:latin typeface="Times New Roman" panose="02020603050405020304"/>
                        <a:ea typeface="Times New Roman" panose="02020603050405020304"/>
                      </a:endParaRPr>
                    </a:p>
                  </a:txBody>
                  <a:tcPr marL="68580" marR="68580" marT="0" marB="0"/>
                </a:tc>
                <a:tc>
                  <a:txBody>
                    <a:bodyPr/>
                    <a:lstStyle/>
                    <a:p>
                      <a:pPr algn="l">
                        <a:spcAft>
                          <a:spcPts val="0"/>
                        </a:spcAft>
                      </a:pPr>
                      <a:r>
                        <a:rPr lang="en-US" sz="1800">
                          <a:effectLst/>
                        </a:rPr>
                        <a:t> </a:t>
                      </a:r>
                      <a:endParaRPr lang="en-US" sz="1200">
                        <a:effectLst/>
                        <a:latin typeface="Times New Roman" panose="02020603050405020304"/>
                        <a:ea typeface="Times New Roman" panose="02020603050405020304"/>
                      </a:endParaRPr>
                    </a:p>
                  </a:txBody>
                  <a:tcPr marL="68580" marR="68580" marT="0" marB="0"/>
                </a:tc>
                <a:tc>
                  <a:txBody>
                    <a:bodyPr/>
                    <a:lstStyle/>
                    <a:p>
                      <a:pPr algn="l">
                        <a:spcAft>
                          <a:spcPts val="0"/>
                        </a:spcAft>
                      </a:pPr>
                      <a:endParaRPr lang="en-US" sz="1800">
                        <a:effectLst/>
                        <a:latin typeface="Times New Roman" panose="02020603050405020304"/>
                        <a:ea typeface="Times New Roman" panose="02020603050405020304"/>
                      </a:endParaRPr>
                    </a:p>
                  </a:txBody>
                  <a:tcPr marL="68580" marR="68580" marT="0" marB="0"/>
                </a:tc>
                <a:tc>
                  <a:txBody>
                    <a:bodyPr/>
                    <a:lstStyle/>
                    <a:p>
                      <a:pPr algn="l">
                        <a:spcAft>
                          <a:spcPts val="0"/>
                        </a:spcAft>
                      </a:pPr>
                      <a:r>
                        <a:rPr lang="en-US" sz="1800">
                          <a:effectLst/>
                        </a:rPr>
                        <a:t> </a:t>
                      </a:r>
                      <a:endParaRPr lang="en-US" sz="1200">
                        <a:effectLst/>
                        <a:latin typeface="Times New Roman" panose="02020603050405020304"/>
                        <a:ea typeface="Times New Roman" panose="02020603050405020304"/>
                      </a:endParaRPr>
                    </a:p>
                  </a:txBody>
                  <a:tcPr marL="68580" marR="68580" marT="0" marB="0"/>
                </a:tc>
                <a:tc>
                  <a:txBody>
                    <a:bodyPr/>
                    <a:lstStyle/>
                    <a:p>
                      <a:pPr algn="l">
                        <a:spcAft>
                          <a:spcPts val="0"/>
                        </a:spcAft>
                      </a:pPr>
                      <a:r>
                        <a:rPr lang="en-US" sz="1800">
                          <a:effectLst/>
                        </a:rPr>
                        <a:t> </a:t>
                      </a:r>
                      <a:endParaRPr lang="en-US" sz="1200">
                        <a:effectLst/>
                        <a:latin typeface="Times New Roman" panose="02020603050405020304"/>
                        <a:ea typeface="Times New Roman" panose="02020603050405020304"/>
                      </a:endParaRPr>
                    </a:p>
                  </a:txBody>
                  <a:tcPr marL="68580" marR="68580" marT="0" marB="0"/>
                </a:tc>
                <a:tc>
                  <a:txBody>
                    <a:bodyPr/>
                    <a:lstStyle/>
                    <a:p>
                      <a:pPr algn="l">
                        <a:spcAft>
                          <a:spcPts val="0"/>
                        </a:spcAft>
                      </a:pPr>
                      <a:r>
                        <a:rPr lang="en-US" sz="1800">
                          <a:effectLst/>
                        </a:rPr>
                        <a:t> </a:t>
                      </a:r>
                      <a:endParaRPr lang="en-US" sz="1200">
                        <a:effectLst/>
                        <a:latin typeface="Times New Roman" panose="02020603050405020304"/>
                        <a:ea typeface="Times New Roman" panose="02020603050405020304"/>
                      </a:endParaRPr>
                    </a:p>
                  </a:txBody>
                  <a:tcPr marL="68580" marR="68580" marT="0" marB="0"/>
                </a:tc>
                <a:tc>
                  <a:txBody>
                    <a:bodyPr/>
                    <a:lstStyle/>
                    <a:p>
                      <a:pPr algn="l">
                        <a:spcAft>
                          <a:spcPts val="0"/>
                        </a:spcAft>
                      </a:pPr>
                      <a:r>
                        <a:rPr lang="en-US" sz="1800">
                          <a:effectLst/>
                        </a:rPr>
                        <a:t> </a:t>
                      </a:r>
                      <a:endParaRPr lang="en-US" sz="1200">
                        <a:effectLst/>
                        <a:latin typeface="Times New Roman" panose="02020603050405020304"/>
                        <a:ea typeface="Times New Roman" panose="02020603050405020304"/>
                      </a:endParaRPr>
                    </a:p>
                  </a:txBody>
                  <a:tcPr marL="68580" marR="68580" marT="0" marB="0"/>
                </a:tc>
                <a:tc>
                  <a:txBody>
                    <a:bodyPr/>
                    <a:lstStyle/>
                    <a:p>
                      <a:pPr algn="l">
                        <a:spcAft>
                          <a:spcPts val="0"/>
                        </a:spcAft>
                      </a:pPr>
                      <a:r>
                        <a:rPr lang="en-US" sz="1800">
                          <a:effectLst/>
                        </a:rPr>
                        <a:t> </a:t>
                      </a:r>
                      <a:endParaRPr lang="en-US" sz="1200">
                        <a:effectLst/>
                        <a:latin typeface="Times New Roman" panose="02020603050405020304"/>
                        <a:ea typeface="Times New Roman" panose="02020603050405020304"/>
                      </a:endParaRPr>
                    </a:p>
                  </a:txBody>
                  <a:tcPr marL="68580" marR="68580" marT="0" marB="0"/>
                </a:tc>
              </a:tr>
              <a:tr h="502588">
                <a:tc>
                  <a:txBody>
                    <a:bodyPr/>
                    <a:lstStyle/>
                    <a:p>
                      <a:pPr algn="l">
                        <a:spcAft>
                          <a:spcPts val="0"/>
                        </a:spcAft>
                      </a:pPr>
                      <a:r>
                        <a:rPr lang="en-US" sz="1800">
                          <a:effectLst/>
                        </a:rPr>
                        <a:t>Implementation</a:t>
                      </a:r>
                      <a:endParaRPr lang="en-US" sz="1200">
                        <a:effectLst/>
                        <a:latin typeface="Times New Roman" panose="02020603050405020304"/>
                        <a:ea typeface="Times New Roman" panose="02020603050405020304"/>
                      </a:endParaRPr>
                    </a:p>
                  </a:txBody>
                  <a:tcPr marL="68580" marR="68580" marT="0" marB="0"/>
                </a:tc>
                <a:tc>
                  <a:txBody>
                    <a:bodyPr/>
                    <a:lstStyle/>
                    <a:p>
                      <a:pPr algn="l">
                        <a:spcAft>
                          <a:spcPts val="0"/>
                        </a:spcAft>
                      </a:pPr>
                      <a:r>
                        <a:rPr lang="en-US" sz="1800">
                          <a:effectLst/>
                        </a:rPr>
                        <a:t> </a:t>
                      </a:r>
                      <a:endParaRPr lang="en-US" sz="1200">
                        <a:effectLst/>
                        <a:latin typeface="Times New Roman" panose="02020603050405020304"/>
                        <a:ea typeface="Times New Roman" panose="02020603050405020304"/>
                      </a:endParaRPr>
                    </a:p>
                  </a:txBody>
                  <a:tcPr marL="68580" marR="68580" marT="0" marB="0"/>
                </a:tc>
                <a:tc>
                  <a:txBody>
                    <a:bodyPr/>
                    <a:lstStyle/>
                    <a:p>
                      <a:pPr algn="l">
                        <a:spcAft>
                          <a:spcPts val="0"/>
                        </a:spcAft>
                      </a:pPr>
                      <a:r>
                        <a:rPr lang="en-US" sz="1800">
                          <a:effectLst/>
                        </a:rPr>
                        <a:t> </a:t>
                      </a:r>
                      <a:endParaRPr lang="en-US" sz="1200">
                        <a:effectLst/>
                        <a:latin typeface="Times New Roman" panose="02020603050405020304"/>
                        <a:ea typeface="Times New Roman" panose="02020603050405020304"/>
                      </a:endParaRPr>
                    </a:p>
                  </a:txBody>
                  <a:tcPr marL="68580" marR="68580" marT="0" marB="0"/>
                </a:tc>
                <a:tc>
                  <a:txBody>
                    <a:bodyPr/>
                    <a:lstStyle/>
                    <a:p>
                      <a:pPr algn="l">
                        <a:spcAft>
                          <a:spcPts val="0"/>
                        </a:spcAft>
                      </a:pPr>
                      <a:r>
                        <a:rPr lang="en-US" sz="1800" dirty="0">
                          <a:effectLst/>
                        </a:rPr>
                        <a:t> </a:t>
                      </a:r>
                      <a:endParaRPr lang="en-US" sz="1200" dirty="0">
                        <a:effectLst/>
                        <a:latin typeface="Times New Roman" panose="02020603050405020304"/>
                        <a:ea typeface="Times New Roman" panose="02020603050405020304"/>
                      </a:endParaRPr>
                    </a:p>
                  </a:txBody>
                  <a:tcPr marL="68580" marR="68580" marT="0" marB="0"/>
                </a:tc>
                <a:tc>
                  <a:txBody>
                    <a:bodyPr/>
                    <a:lstStyle/>
                    <a:p>
                      <a:pPr algn="l">
                        <a:spcAft>
                          <a:spcPts val="0"/>
                        </a:spcAft>
                      </a:pPr>
                      <a:endParaRPr lang="en-US" sz="1800">
                        <a:effectLst/>
                        <a:latin typeface="Times New Roman" panose="02020603050405020304"/>
                        <a:ea typeface="Times New Roman" panose="02020603050405020304"/>
                      </a:endParaRPr>
                    </a:p>
                  </a:txBody>
                  <a:tcPr marL="68580" marR="68580" marT="0" marB="0"/>
                </a:tc>
                <a:tc>
                  <a:txBody>
                    <a:bodyPr/>
                    <a:lstStyle/>
                    <a:p>
                      <a:pPr algn="l">
                        <a:spcAft>
                          <a:spcPts val="0"/>
                        </a:spcAft>
                      </a:pPr>
                      <a:r>
                        <a:rPr lang="en-US" sz="1800">
                          <a:effectLst/>
                        </a:rPr>
                        <a:t> </a:t>
                      </a:r>
                      <a:endParaRPr lang="en-US" sz="1200">
                        <a:effectLst/>
                        <a:latin typeface="Times New Roman" panose="02020603050405020304"/>
                        <a:ea typeface="Times New Roman" panose="02020603050405020304"/>
                      </a:endParaRPr>
                    </a:p>
                  </a:txBody>
                  <a:tcPr marL="68580" marR="68580" marT="0" marB="0"/>
                </a:tc>
                <a:tc>
                  <a:txBody>
                    <a:bodyPr/>
                    <a:lstStyle/>
                    <a:p>
                      <a:pPr algn="l">
                        <a:spcAft>
                          <a:spcPts val="0"/>
                        </a:spcAft>
                      </a:pPr>
                      <a:r>
                        <a:rPr lang="en-US" sz="1800">
                          <a:effectLst/>
                        </a:rPr>
                        <a:t> </a:t>
                      </a:r>
                      <a:endParaRPr lang="en-US" sz="1200">
                        <a:effectLst/>
                        <a:latin typeface="Times New Roman" panose="02020603050405020304"/>
                        <a:ea typeface="Times New Roman" panose="02020603050405020304"/>
                      </a:endParaRPr>
                    </a:p>
                  </a:txBody>
                  <a:tcPr marL="68580" marR="68580" marT="0" marB="0"/>
                </a:tc>
                <a:tc>
                  <a:txBody>
                    <a:bodyPr/>
                    <a:lstStyle/>
                    <a:p>
                      <a:pPr algn="l">
                        <a:spcAft>
                          <a:spcPts val="0"/>
                        </a:spcAft>
                      </a:pPr>
                      <a:r>
                        <a:rPr lang="en-US" sz="1800" dirty="0">
                          <a:effectLst/>
                        </a:rPr>
                        <a:t> </a:t>
                      </a:r>
                      <a:endParaRPr lang="en-US" sz="1200" dirty="0">
                        <a:effectLst/>
                        <a:latin typeface="Times New Roman" panose="02020603050405020304"/>
                        <a:ea typeface="Times New Roman" panose="02020603050405020304"/>
                      </a:endParaRPr>
                    </a:p>
                  </a:txBody>
                  <a:tcPr marL="68580" marR="68580" marT="0" marB="0"/>
                </a:tc>
                <a:tc>
                  <a:txBody>
                    <a:bodyPr/>
                    <a:lstStyle/>
                    <a:p>
                      <a:pPr algn="l">
                        <a:spcAft>
                          <a:spcPts val="0"/>
                        </a:spcAft>
                      </a:pPr>
                      <a:r>
                        <a:rPr lang="en-US" sz="1800">
                          <a:effectLst/>
                        </a:rPr>
                        <a:t> </a:t>
                      </a:r>
                      <a:endParaRPr lang="en-US" sz="1200">
                        <a:effectLst/>
                        <a:latin typeface="Times New Roman" panose="02020603050405020304"/>
                        <a:ea typeface="Times New Roman" panose="02020603050405020304"/>
                      </a:endParaRPr>
                    </a:p>
                  </a:txBody>
                  <a:tcPr marL="68580" marR="68580" marT="0" marB="0"/>
                </a:tc>
              </a:tr>
              <a:tr h="517212">
                <a:tc>
                  <a:txBody>
                    <a:bodyPr/>
                    <a:lstStyle/>
                    <a:p>
                      <a:pPr algn="l">
                        <a:spcAft>
                          <a:spcPts val="0"/>
                        </a:spcAft>
                      </a:pPr>
                      <a:r>
                        <a:rPr lang="en-US" sz="1800">
                          <a:effectLst/>
                        </a:rPr>
                        <a:t>Follow up </a:t>
                      </a:r>
                      <a:endParaRPr lang="en-US" sz="1200">
                        <a:effectLst/>
                        <a:latin typeface="Times New Roman" panose="02020603050405020304"/>
                        <a:ea typeface="Times New Roman" panose="02020603050405020304"/>
                      </a:endParaRPr>
                    </a:p>
                  </a:txBody>
                  <a:tcPr marL="68580" marR="68580" marT="0" marB="0"/>
                </a:tc>
                <a:tc>
                  <a:txBody>
                    <a:bodyPr/>
                    <a:lstStyle/>
                    <a:p>
                      <a:pPr algn="l">
                        <a:spcAft>
                          <a:spcPts val="0"/>
                        </a:spcAft>
                      </a:pPr>
                      <a:r>
                        <a:rPr lang="en-US" sz="1800">
                          <a:effectLst/>
                        </a:rPr>
                        <a:t> </a:t>
                      </a:r>
                      <a:endParaRPr lang="en-US" sz="1200">
                        <a:effectLst/>
                        <a:latin typeface="Times New Roman" panose="02020603050405020304"/>
                        <a:ea typeface="Times New Roman" panose="02020603050405020304"/>
                      </a:endParaRPr>
                    </a:p>
                  </a:txBody>
                  <a:tcPr marL="68580" marR="68580" marT="0" marB="0"/>
                </a:tc>
                <a:tc>
                  <a:txBody>
                    <a:bodyPr/>
                    <a:lstStyle/>
                    <a:p>
                      <a:pPr algn="l">
                        <a:spcAft>
                          <a:spcPts val="0"/>
                        </a:spcAft>
                      </a:pPr>
                      <a:r>
                        <a:rPr lang="en-US" sz="1800">
                          <a:effectLst/>
                        </a:rPr>
                        <a:t> </a:t>
                      </a:r>
                      <a:endParaRPr lang="en-US" sz="1200">
                        <a:effectLst/>
                        <a:latin typeface="Times New Roman" panose="02020603050405020304"/>
                        <a:ea typeface="Times New Roman" panose="02020603050405020304"/>
                      </a:endParaRPr>
                    </a:p>
                  </a:txBody>
                  <a:tcPr marL="68580" marR="68580" marT="0" marB="0"/>
                </a:tc>
                <a:tc>
                  <a:txBody>
                    <a:bodyPr/>
                    <a:lstStyle/>
                    <a:p>
                      <a:pPr algn="l">
                        <a:spcAft>
                          <a:spcPts val="0"/>
                        </a:spcAft>
                      </a:pPr>
                      <a:r>
                        <a:rPr lang="en-US" sz="1800">
                          <a:effectLst/>
                        </a:rPr>
                        <a:t> </a:t>
                      </a:r>
                      <a:endParaRPr lang="en-US" sz="1200">
                        <a:effectLst/>
                        <a:latin typeface="Times New Roman" panose="02020603050405020304"/>
                        <a:ea typeface="Times New Roman" panose="02020603050405020304"/>
                      </a:endParaRPr>
                    </a:p>
                  </a:txBody>
                  <a:tcPr marL="68580" marR="68580" marT="0" marB="0"/>
                </a:tc>
                <a:tc>
                  <a:txBody>
                    <a:bodyPr/>
                    <a:lstStyle/>
                    <a:p>
                      <a:pPr algn="l">
                        <a:spcAft>
                          <a:spcPts val="0"/>
                        </a:spcAft>
                      </a:pPr>
                      <a:r>
                        <a:rPr lang="en-US" sz="1800" dirty="0">
                          <a:effectLst/>
                        </a:rPr>
                        <a:t> </a:t>
                      </a:r>
                      <a:endParaRPr lang="en-US" sz="1200" dirty="0">
                        <a:effectLst/>
                        <a:latin typeface="Times New Roman" panose="02020603050405020304"/>
                        <a:ea typeface="Times New Roman" panose="02020603050405020304"/>
                      </a:endParaRPr>
                    </a:p>
                  </a:txBody>
                  <a:tcPr marL="68580" marR="68580" marT="0" marB="0"/>
                </a:tc>
                <a:tc>
                  <a:txBody>
                    <a:bodyPr/>
                    <a:lstStyle/>
                    <a:p>
                      <a:pPr algn="l">
                        <a:spcAft>
                          <a:spcPts val="0"/>
                        </a:spcAft>
                      </a:pPr>
                      <a:r>
                        <a:rPr lang="en-US" sz="1800">
                          <a:effectLst/>
                        </a:rPr>
                        <a:t> </a:t>
                      </a:r>
                      <a:endParaRPr lang="en-US" sz="1200">
                        <a:effectLst/>
                        <a:latin typeface="Times New Roman" panose="02020603050405020304"/>
                        <a:ea typeface="Times New Roman" panose="02020603050405020304"/>
                      </a:endParaRPr>
                    </a:p>
                  </a:txBody>
                  <a:tcPr marL="68580" marR="68580" marT="0" marB="0"/>
                </a:tc>
                <a:tc>
                  <a:txBody>
                    <a:bodyPr/>
                    <a:lstStyle/>
                    <a:p>
                      <a:pPr algn="l">
                        <a:spcAft>
                          <a:spcPts val="0"/>
                        </a:spcAft>
                      </a:pPr>
                      <a:r>
                        <a:rPr lang="en-US" sz="1800">
                          <a:effectLst/>
                        </a:rPr>
                        <a:t> </a:t>
                      </a:r>
                      <a:endParaRPr lang="en-US" sz="1200">
                        <a:effectLst/>
                        <a:latin typeface="Times New Roman" panose="02020603050405020304"/>
                        <a:ea typeface="Times New Roman" panose="02020603050405020304"/>
                      </a:endParaRPr>
                    </a:p>
                  </a:txBody>
                  <a:tcPr marL="68580" marR="68580" marT="0" marB="0"/>
                </a:tc>
                <a:tc>
                  <a:txBody>
                    <a:bodyPr/>
                    <a:lstStyle/>
                    <a:p>
                      <a:pPr algn="l">
                        <a:spcAft>
                          <a:spcPts val="0"/>
                        </a:spcAft>
                      </a:pPr>
                      <a:endParaRPr lang="en-US" sz="1800">
                        <a:effectLst/>
                        <a:latin typeface="Times New Roman" panose="02020603050405020304"/>
                        <a:ea typeface="Times New Roman" panose="02020603050405020304"/>
                      </a:endParaRPr>
                    </a:p>
                  </a:txBody>
                  <a:tcPr marL="68580" marR="68580" marT="0" marB="0"/>
                </a:tc>
                <a:tc>
                  <a:txBody>
                    <a:bodyPr/>
                    <a:lstStyle/>
                    <a:p>
                      <a:pPr algn="l">
                        <a:spcAft>
                          <a:spcPts val="0"/>
                        </a:spcAft>
                      </a:pPr>
                      <a:r>
                        <a:rPr lang="en-US" sz="1800" dirty="0">
                          <a:effectLst/>
                        </a:rPr>
                        <a:t> </a:t>
                      </a:r>
                      <a:endParaRPr lang="en-US" sz="1200" dirty="0">
                        <a:effectLst/>
                        <a:latin typeface="Times New Roman" panose="02020603050405020304"/>
                        <a:ea typeface="Times New Roman" panose="02020603050405020304"/>
                      </a:endParaRPr>
                    </a:p>
                  </a:txBody>
                  <a:tcPr marL="68580" marR="68580" marT="0" marB="0"/>
                </a:tc>
              </a:tr>
            </a:tbl>
          </a:graphicData>
        </a:graphic>
      </p:graphicFrame>
      <p:sp>
        <p:nvSpPr>
          <p:cNvPr id="6" name="Rectangle 5"/>
          <p:cNvSpPr/>
          <p:nvPr/>
        </p:nvSpPr>
        <p:spPr>
          <a:xfrm>
            <a:off x="3131840" y="3068960"/>
            <a:ext cx="1638300" cy="127000"/>
          </a:xfrm>
          <a:prstGeom prst="rect">
            <a:avLst/>
          </a:prstGeom>
          <a:solidFill>
            <a:srgbClr val="00206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7" name="Rectangle 6"/>
          <p:cNvSpPr/>
          <p:nvPr/>
        </p:nvSpPr>
        <p:spPr>
          <a:xfrm>
            <a:off x="3950990" y="3501008"/>
            <a:ext cx="1079500" cy="139700"/>
          </a:xfrm>
          <a:prstGeom prst="rect">
            <a:avLst/>
          </a:prstGeom>
          <a:solidFill>
            <a:srgbClr val="00206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10" name="Rectangle 9"/>
          <p:cNvSpPr/>
          <p:nvPr/>
        </p:nvSpPr>
        <p:spPr>
          <a:xfrm>
            <a:off x="7477125" y="8027988"/>
            <a:ext cx="723900" cy="152400"/>
          </a:xfrm>
          <a:prstGeom prst="rect">
            <a:avLst/>
          </a:prstGeom>
          <a:solidFill>
            <a:srgbClr val="00206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11" name="Rectangle 9"/>
          <p:cNvSpPr>
            <a:spLocks noChangeArrowheads="1"/>
          </p:cNvSpPr>
          <p:nvPr/>
        </p:nvSpPr>
        <p:spPr bwMode="auto">
          <a:xfrm>
            <a:off x="1430338" y="2424798"/>
            <a:ext cx="2487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sz="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2" name="Rectangle 11"/>
          <p:cNvSpPr/>
          <p:nvPr/>
        </p:nvSpPr>
        <p:spPr>
          <a:xfrm>
            <a:off x="4643775" y="4004811"/>
            <a:ext cx="1079500" cy="139700"/>
          </a:xfrm>
          <a:prstGeom prst="rect">
            <a:avLst/>
          </a:prstGeom>
          <a:solidFill>
            <a:srgbClr val="00206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13" name="Rectangle 12"/>
          <p:cNvSpPr/>
          <p:nvPr/>
        </p:nvSpPr>
        <p:spPr>
          <a:xfrm>
            <a:off x="5363861" y="4509249"/>
            <a:ext cx="1079500" cy="139700"/>
          </a:xfrm>
          <a:prstGeom prst="rect">
            <a:avLst/>
          </a:prstGeom>
          <a:solidFill>
            <a:srgbClr val="00206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14" name="Rectangle 13"/>
          <p:cNvSpPr/>
          <p:nvPr/>
        </p:nvSpPr>
        <p:spPr>
          <a:xfrm>
            <a:off x="7002145" y="4940935"/>
            <a:ext cx="1083945" cy="197485"/>
          </a:xfrm>
          <a:prstGeom prst="rect">
            <a:avLst/>
          </a:prstGeom>
          <a:solidFill>
            <a:srgbClr val="00206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15" name="Rectangle 14"/>
          <p:cNvSpPr/>
          <p:nvPr/>
        </p:nvSpPr>
        <p:spPr>
          <a:xfrm>
            <a:off x="1679124" y="836712"/>
            <a:ext cx="5917212" cy="1107996"/>
          </a:xfrm>
          <a:prstGeom prst="rect">
            <a:avLst/>
          </a:prstGeom>
        </p:spPr>
        <p:txBody>
          <a:bodyPr wrap="square">
            <a:spAutoFit/>
          </a:bodyPr>
          <a:lstStyle/>
          <a:p>
            <a:pPr lvl="0" fontAlgn="base">
              <a:spcBef>
                <a:spcPct val="0"/>
              </a:spcBef>
              <a:spcAft>
                <a:spcPct val="0"/>
              </a:spcAft>
            </a:pPr>
            <a:r>
              <a:rPr kumimoji="0" lang="en-US" sz="6600" b="1" i="0" u="none" strike="noStrike" cap="none" normalizeH="0" baseline="0" dirty="0" smtClean="0">
                <a:ln>
                  <a:noFill/>
                </a:ln>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Gantt Chart</a:t>
            </a:r>
            <a:endParaRPr kumimoji="0" lang="en-US" sz="6600" b="0"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endParaRPr>
          </a:p>
        </p:txBody>
      </p:sp>
      <p:pic>
        <p:nvPicPr>
          <p:cNvPr id="40" name="Picture 40" descr="C:\Users\Data\Desktop\IMG-20211217-WA000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8316595" y="6020753"/>
            <a:ext cx="787400" cy="755015"/>
          </a:xfrm>
          <a:prstGeom prst="rect">
            <a:avLst/>
          </a:prstGeom>
          <a:noFill/>
          <a:ln>
            <a:noFill/>
          </a:ln>
        </p:spPr>
      </p:pic>
    </p:spTree>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Horizon</Template>
  <TotalTime>0</TotalTime>
  <Words>6293</Words>
  <Application>WPS Presentation</Application>
  <PresentationFormat>On-screen Show (4:3)</PresentationFormat>
  <Paragraphs>533</Paragraphs>
  <Slides>13</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Arial</vt:lpstr>
      <vt:lpstr>SimSun</vt:lpstr>
      <vt:lpstr>Wingdings</vt:lpstr>
      <vt:lpstr>Times New Roman</vt:lpstr>
      <vt:lpstr>Arial</vt:lpstr>
      <vt:lpstr>Times New Roman</vt:lpstr>
      <vt:lpstr>Calibri</vt:lpstr>
      <vt:lpstr>Arial Black</vt:lpstr>
      <vt:lpstr>Calibri</vt:lpstr>
      <vt:lpstr>Microsoft YaHei</vt:lpstr>
      <vt:lpstr>Arial Unicode MS</vt:lpstr>
      <vt:lpstr>Arial Narrow</vt:lpstr>
      <vt:lpstr>Horizon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Data</cp:lastModifiedBy>
  <cp:revision>13</cp:revision>
  <dcterms:created xsi:type="dcterms:W3CDTF">2021-12-19T20:59:00Z</dcterms:created>
  <dcterms:modified xsi:type="dcterms:W3CDTF">2022-01-03T21:17:04Z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BC6D2B847D734CE6AEECA7CD530FED2B</vt:lpwstr>
  </property>
  <property fmtid="{D5CDD505-2E9C-101B-9397-08002B2CF9AE}" pid="3" name="KSOProductBuildVer">
    <vt:lpwstr>1033-11.2.0.10426</vt:lpwstr>
  </property>
</Properties>
</file>