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0D4"/>
    <a:srgbClr val="8FAADC"/>
    <a:srgbClr val="DECAF0"/>
    <a:srgbClr val="DAE3F3"/>
    <a:srgbClr val="B4C7E7"/>
    <a:srgbClr val="757A83"/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78989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9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0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3" y="1963630"/>
            <a:ext cx="1156234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【</a:t>
            </a:r>
            <a:r>
              <a:rPr lang="zh-TW" altLang="en-US" b="1" dirty="0"/>
              <a:t>數據生態營運</a:t>
            </a:r>
            <a:r>
              <a:rPr lang="en-US" altLang="zh-TW" b="1" dirty="0"/>
              <a:t>】</a:t>
            </a:r>
            <a:r>
              <a:rPr lang="zh-TW" altLang="en-US" b="1" dirty="0"/>
              <a:t>資料科學工程師</a:t>
            </a:r>
            <a:endParaRPr lang="zh-CN" altLang="en-US" sz="4000" spc="600" dirty="0">
              <a:latin typeface="Times New Roman" panose="02020603050405020304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28" name="副標題 2">
            <a:extLst>
              <a:ext uri="{FF2B5EF4-FFF2-40B4-BE49-F238E27FC236}">
                <a16:creationId xmlns:a16="http://schemas.microsoft.com/office/drawing/2014/main" id="{4187E5B9-71DB-4B9B-B2EB-5FDD851AC16A}"/>
              </a:ext>
            </a:extLst>
          </p:cNvPr>
          <p:cNvSpPr txBox="1">
            <a:spLocks/>
          </p:cNvSpPr>
          <p:nvPr/>
        </p:nvSpPr>
        <p:spPr>
          <a:xfrm>
            <a:off x="316831" y="4211929"/>
            <a:ext cx="115583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製作人：王厚勛</a:t>
            </a: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6328090" cy="8273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實作架構與處理過程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22B0E5-FB1A-4B5D-96B1-6CFC12B7E39B}"/>
              </a:ext>
            </a:extLst>
          </p:cNvPr>
          <p:cNvSpPr txBox="1"/>
          <p:nvPr/>
        </p:nvSpPr>
        <p:spPr>
          <a:xfrm>
            <a:off x="2243846" y="2104934"/>
            <a:ext cx="114064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載入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CSV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AE2590-F4FB-4A2C-9633-1E56246C97CA}"/>
              </a:ext>
            </a:extLst>
          </p:cNvPr>
          <p:cNvSpPr txBox="1"/>
          <p:nvPr/>
        </p:nvSpPr>
        <p:spPr>
          <a:xfrm>
            <a:off x="5280236" y="2104934"/>
            <a:ext cx="163083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建立各自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Frame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86643F-613C-4461-B6F6-BE340F08EC4B}"/>
              </a:ext>
            </a:extLst>
          </p:cNvPr>
          <p:cNvSpPr txBox="1"/>
          <p:nvPr/>
        </p:nvSpPr>
        <p:spPr>
          <a:xfrm>
            <a:off x="8813534" y="2104934"/>
            <a:ext cx="188400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彙整所有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Frame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至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df_all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90E498-4086-4A94-855D-6C9B203DAF9C}"/>
              </a:ext>
            </a:extLst>
          </p:cNvPr>
          <p:cNvSpPr txBox="1"/>
          <p:nvPr/>
        </p:nvSpPr>
        <p:spPr>
          <a:xfrm>
            <a:off x="1884460" y="4155105"/>
            <a:ext cx="185941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樓層欄位轉換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中文轉數值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6B2AEC-A095-49B3-8C8F-A3FC4DDD0FE2}"/>
              </a:ext>
            </a:extLst>
          </p:cNvPr>
          <p:cNvSpPr txBox="1"/>
          <p:nvPr/>
        </p:nvSpPr>
        <p:spPr>
          <a:xfrm>
            <a:off x="5688730" y="4155105"/>
            <a:ext cx="81384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篩選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條件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75495A-563D-4B28-808A-DEE4C7AECEC5}"/>
              </a:ext>
            </a:extLst>
          </p:cNvPr>
          <p:cNvSpPr txBox="1"/>
          <p:nvPr/>
        </p:nvSpPr>
        <p:spPr>
          <a:xfrm>
            <a:off x="9185212" y="4155105"/>
            <a:ext cx="1140643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CSV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檔案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DCF3F0-84E0-41A4-B98E-5B950E020F6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384489" y="2458877"/>
            <a:ext cx="18957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CB5D00E-D010-43AE-8CA6-3B2EFA27085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911073" y="2458877"/>
            <a:ext cx="1902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D535A635-92B7-48DF-B12A-43507094FE1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H="1">
            <a:off x="1884460" y="2458877"/>
            <a:ext cx="8813075" cy="2050171"/>
          </a:xfrm>
          <a:prstGeom prst="bentConnector5">
            <a:avLst>
              <a:gd name="adj1" fmla="val -2594"/>
              <a:gd name="adj2" fmla="val 50000"/>
              <a:gd name="adj3" fmla="val 1025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31B9AB6-5D39-4F0D-AF5C-A9C0453391A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743873" y="4509048"/>
            <a:ext cx="1944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3184BC-3453-4AA5-A67C-D311916F3EF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502577" y="4509048"/>
            <a:ext cx="26826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6" y="226198"/>
            <a:ext cx="4354911" cy="8273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問題與解決方法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160C5B-ADF6-48A3-BDB0-741C404DC990}"/>
              </a:ext>
            </a:extLst>
          </p:cNvPr>
          <p:cNvSpPr txBox="1"/>
          <p:nvPr/>
        </p:nvSpPr>
        <p:spPr>
          <a:xfrm>
            <a:off x="1119455" y="1664565"/>
            <a:ext cx="1043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為了進行總樓層數比較，須先把中文格式的樓層數轉換為數值型態</a:t>
            </a:r>
            <a:endParaRPr lang="en-US" alt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且內容有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None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值須處理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=&gt;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由於過程繁複，所以將此問題從條件篩選中先獨立出來分拆解決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(divide and conquer)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，透過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if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條件判斷逐步計算出每一筆資料的層數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數值型態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05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66999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1160C5B-ADF6-48A3-BDB0-741C404DC990}"/>
              </a:ext>
            </a:extLst>
          </p:cNvPr>
          <p:cNvSpPr txBox="1"/>
          <p:nvPr/>
        </p:nvSpPr>
        <p:spPr>
          <a:xfrm>
            <a:off x="312824" y="2967335"/>
            <a:ext cx="1156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連結：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https://github.com/7107029002/Cathay-United-Bank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5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39423</TotalTime>
  <Words>144</Words>
  <Application>Microsoft Office PowerPoint</Application>
  <PresentationFormat>寬螢幕</PresentationFormat>
  <Paragraphs>26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Adobe 黑体 Std R</vt:lpstr>
      <vt:lpstr>等线</vt:lpstr>
      <vt:lpstr>等线 Light</vt:lpstr>
      <vt:lpstr>Source Han Sans CN</vt:lpstr>
      <vt:lpstr>幼圆</vt:lpstr>
      <vt:lpstr>新細明體</vt:lpstr>
      <vt:lpstr>Arial</vt:lpstr>
      <vt:lpstr>Times New Roman</vt:lpstr>
      <vt:lpstr>Office 主题​​</vt:lpstr>
      <vt:lpstr>【數據生態營運】資料科學工程師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acer</cp:lastModifiedBy>
  <cp:revision>754</cp:revision>
  <dcterms:created xsi:type="dcterms:W3CDTF">2019-09-24T01:59:55Z</dcterms:created>
  <dcterms:modified xsi:type="dcterms:W3CDTF">2021-03-17T15:39:57Z</dcterms:modified>
</cp:coreProperties>
</file>