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6" r:id="rId5"/>
    <p:sldId id="272" r:id="rId6"/>
    <p:sldId id="263" r:id="rId7"/>
    <p:sldId id="267" r:id="rId8"/>
    <p:sldId id="269" r:id="rId9"/>
    <p:sldId id="270" r:id="rId10"/>
    <p:sldId id="271" r:id="rId11"/>
    <p:sldId id="275" r:id="rId12"/>
    <p:sldId id="268" r:id="rId13"/>
    <p:sldId id="27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 autoAdjust="0"/>
    <p:restoredTop sz="94660"/>
  </p:normalViewPr>
  <p:slideViewPr>
    <p:cSldViewPr>
      <p:cViewPr varScale="1">
        <p:scale>
          <a:sx n="118" d="100"/>
          <a:sy n="118" d="100"/>
        </p:scale>
        <p:origin x="25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6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4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561E-1518-40DF-9034-92350599F26D}" type="datetimeFigureOut">
              <a:rPr lang="ko-KR" altLang="en-US" smtClean="0"/>
              <a:t>2015-11-19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일송\Desktop\boi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0"/>
            <a:ext cx="9144000" cy="37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0672" y="3723878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+mn-ea"/>
              </a:rPr>
              <a:t>컴퓨터공학과 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유일송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조경민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조명근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2226" y="2643758"/>
            <a:ext cx="3779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Android 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App Version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76056" y="2067694"/>
            <a:ext cx="3960440" cy="20882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점수 표시</a:t>
            </a:r>
            <a:r>
              <a:rPr lang="en-US" altLang="ko-KR" b="1" dirty="0" smtClean="0">
                <a:solidFill>
                  <a:prstClr val="white"/>
                </a:solidFill>
              </a:rPr>
              <a:t>(Score)</a:t>
            </a: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Replay-&gt;</a:t>
            </a:r>
            <a:r>
              <a:rPr lang="ko-KR" altLang="en-US" b="1" dirty="0" smtClean="0">
                <a:solidFill>
                  <a:prstClr val="white"/>
                </a:solidFill>
              </a:rPr>
              <a:t>캐릭터 선택창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Back to Main Menu -&gt;</a:t>
            </a:r>
            <a:r>
              <a:rPr lang="ko-KR" altLang="en-US" b="1" dirty="0" smtClean="0">
                <a:solidFill>
                  <a:prstClr val="white"/>
                </a:solidFill>
              </a:rPr>
              <a:t>시작 화면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High Score</a:t>
            </a: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(DataBase </a:t>
            </a:r>
            <a:r>
              <a:rPr lang="ko-KR" altLang="en-US" b="1" dirty="0" smtClean="0">
                <a:solidFill>
                  <a:prstClr val="white"/>
                </a:solidFill>
              </a:rPr>
              <a:t>이용 최고기록 표시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01175"/>
            <a:ext cx="4392488" cy="247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64" y="1707654"/>
            <a:ext cx="238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GameOverActivity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4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stCxn id="11" idx="2"/>
            <a:endCxn id="10" idx="0"/>
          </p:cNvCxnSpPr>
          <p:nvPr/>
        </p:nvCxnSpPr>
        <p:spPr>
          <a:xfrm>
            <a:off x="4463988" y="2643758"/>
            <a:ext cx="5333" cy="589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3"/>
          </p:cNvCxnSpPr>
          <p:nvPr/>
        </p:nvCxnSpPr>
        <p:spPr>
          <a:xfrm>
            <a:off x="5981489" y="3838364"/>
            <a:ext cx="678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233847" y="352450"/>
            <a:ext cx="8802649" cy="4523556"/>
            <a:chOff x="179512" y="136426"/>
            <a:chExt cx="8802649" cy="4523556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1979712" y="1635646"/>
              <a:ext cx="11239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9512" y="352450"/>
              <a:ext cx="1944216" cy="5705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시작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1491630"/>
              <a:ext cx="1882080" cy="72008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StartActivity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05897" y="3291830"/>
              <a:ext cx="2376264" cy="72008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GameoverActivity</a:t>
              </a:r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2902818" y="3016746"/>
              <a:ext cx="3024336" cy="1211188"/>
            </a:xfrm>
            <a:prstGeom prst="diamond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PlayActivity</a:t>
              </a:r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645457" y="1216546"/>
              <a:ext cx="3528392" cy="1211188"/>
            </a:xfrm>
            <a:prstGeom prst="diamond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ChoiceActivity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173849" y="1822140"/>
              <a:ext cx="1872208" cy="1434058"/>
              <a:chOff x="6228184" y="2254188"/>
              <a:chExt cx="1872208" cy="1434058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8100392" y="2254188"/>
                <a:ext cx="0" cy="143405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endCxn id="11" idx="3"/>
              </p:cNvCxnSpPr>
              <p:nvPr/>
            </p:nvCxnSpPr>
            <p:spPr>
              <a:xfrm flipH="1">
                <a:off x="6228184" y="2254188"/>
                <a:ext cx="187220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438072" y="1563638"/>
              <a:ext cx="75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Replay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20551" y="706946"/>
              <a:ext cx="6925505" cy="3908114"/>
              <a:chOff x="693900" y="1138994"/>
              <a:chExt cx="7406492" cy="3908114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100392" y="4461519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693902" y="5037583"/>
                <a:ext cx="7406490" cy="95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endCxn id="7" idx="2"/>
              </p:cNvCxnSpPr>
              <p:nvPr/>
            </p:nvCxnSpPr>
            <p:spPr>
              <a:xfrm flipV="1">
                <a:off x="693900" y="2670844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V="1">
                <a:off x="3923004" y="1147313"/>
                <a:ext cx="0" cy="5732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>
                <a:off x="4539076" y="1138994"/>
                <a:ext cx="0" cy="581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/>
              <p:cNvCxnSpPr>
                <a:stCxn id="100" idx="2"/>
              </p:cNvCxnSpPr>
              <p:nvPr/>
            </p:nvCxnSpPr>
            <p:spPr>
              <a:xfrm flipH="1">
                <a:off x="719968" y="1355018"/>
                <a:ext cx="7159" cy="568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245857" y="4352205"/>
              <a:ext cx="1870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Back to Main Menu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7784" y="1936626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Back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19872" y="836761"/>
              <a:ext cx="764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Button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666137" y="836761"/>
              <a:ext cx="481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Tap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07704" y="1144538"/>
              <a:ext cx="792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Press Start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382503" y="136426"/>
              <a:ext cx="2053593" cy="5705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MadebyActivity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 flipH="1">
              <a:off x="2023516" y="1982738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2077851" y="3363838"/>
            <a:ext cx="17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07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3648" y="1707654"/>
            <a:ext cx="6048672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오류 수정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게임 일시정지 기능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최고 기록 표시</a:t>
            </a:r>
            <a:r>
              <a:rPr lang="en-US" altLang="ko-KR" b="1" dirty="0" smtClean="0">
                <a:solidFill>
                  <a:prstClr val="white"/>
                </a:solidFill>
              </a:rPr>
              <a:t>(DataBase </a:t>
            </a:r>
            <a:r>
              <a:rPr lang="ko-KR" altLang="en-US" b="1" dirty="0" smtClean="0">
                <a:solidFill>
                  <a:prstClr val="white"/>
                </a:solidFill>
              </a:rPr>
              <a:t>이용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게임 </a:t>
            </a:r>
            <a:r>
              <a:rPr lang="en-US" altLang="ko-KR" b="1" dirty="0" smtClean="0">
                <a:solidFill>
                  <a:prstClr val="white"/>
                </a:solidFill>
              </a:rPr>
              <a:t>Stage </a:t>
            </a:r>
            <a:r>
              <a:rPr lang="ko-KR" altLang="en-US" b="1" dirty="0" smtClean="0">
                <a:solidFill>
                  <a:prstClr val="white"/>
                </a:solidFill>
              </a:rPr>
              <a:t>생성</a:t>
            </a:r>
            <a:r>
              <a:rPr lang="en-US" altLang="ko-KR" b="1" dirty="0" smtClean="0">
                <a:solidFill>
                  <a:prstClr val="white"/>
                </a:solidFill>
              </a:rPr>
              <a:t>(</a:t>
            </a:r>
            <a:r>
              <a:rPr lang="ko-KR" altLang="en-US" b="1" dirty="0" smtClean="0">
                <a:solidFill>
                  <a:prstClr val="white"/>
                </a:solidFill>
              </a:rPr>
              <a:t>아이템</a:t>
            </a:r>
            <a:r>
              <a:rPr lang="en-US" altLang="ko-KR" b="1" dirty="0" smtClean="0">
                <a:solidFill>
                  <a:prstClr val="white"/>
                </a:solidFill>
              </a:rPr>
              <a:t>, </a:t>
            </a:r>
            <a:r>
              <a:rPr lang="ko-KR" altLang="en-US" b="1" dirty="0" smtClean="0">
                <a:solidFill>
                  <a:prstClr val="white"/>
                </a:solidFill>
              </a:rPr>
              <a:t>보스 등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</a:rPr>
              <a:t>추가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827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2139702"/>
            <a:ext cx="3024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Thank You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-19794"/>
            <a:ext cx="2915816" cy="1655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00192" y="3507854"/>
            <a:ext cx="2843808" cy="16291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95736" y="1532384"/>
            <a:ext cx="4608512" cy="34156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ISAAC </a:t>
            </a:r>
            <a:r>
              <a:rPr lang="ko-KR" altLang="en-US" b="1" dirty="0" smtClean="0">
                <a:solidFill>
                  <a:prstClr val="white"/>
                </a:solidFill>
              </a:rPr>
              <a:t>게임 소개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제작 배경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개발 환경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맡은 역할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개발 현황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개발 계</a:t>
            </a:r>
            <a:r>
              <a:rPr lang="ko-KR" altLang="en-US" b="1" dirty="0">
                <a:solidFill>
                  <a:prstClr val="white"/>
                </a:solidFill>
              </a:rPr>
              <a:t>획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0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ISAAC</a:t>
            </a:r>
            <a:endParaRPr lang="ko-KR" altLang="en-US" sz="4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1203598"/>
            <a:ext cx="4785667" cy="3589250"/>
          </a:xfrm>
        </p:spPr>
      </p:pic>
      <p:sp>
        <p:nvSpPr>
          <p:cNvPr id="6" name="모서리가 둥근 직사각형 5"/>
          <p:cNvSpPr/>
          <p:nvPr/>
        </p:nvSpPr>
        <p:spPr>
          <a:xfrm>
            <a:off x="5364088" y="2139702"/>
            <a:ext cx="3528392" cy="1800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키보드를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이용하여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캐릭터를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움직이고 눈물을 발사하여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적을 무찌르는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PC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용 게임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453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</a:rPr>
              <a:t>제작배경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15964" y="2119825"/>
            <a:ext cx="1800200" cy="1703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PC Game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ISSAC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96136" y="2092846"/>
            <a:ext cx="1800200" cy="1703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Android App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Game ISSAC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08015" y="2620351"/>
            <a:ext cx="868123" cy="648030"/>
          </a:xfrm>
          <a:prstGeom prst="right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4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개발환경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35696" y="1995686"/>
            <a:ext cx="5544616" cy="22322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Window 10</a:t>
            </a: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Eclipse(Luna)</a:t>
            </a: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Java JDK 1.8</a:t>
            </a:r>
          </a:p>
          <a:p>
            <a:pPr algn="ctr"/>
            <a:r>
              <a:rPr lang="en-US" altLang="ko-KR" sz="2800" b="1" dirty="0" smtClean="0">
                <a:solidFill>
                  <a:prstClr val="white"/>
                </a:solidFill>
              </a:rPr>
              <a:t>Android SDK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8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05978"/>
            <a:ext cx="8229600" cy="1285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sz="4100" b="1" dirty="0" smtClean="0">
                <a:solidFill>
                  <a:schemeClr val="bg1"/>
                </a:solidFill>
                <a:latin typeface="+mn-ea"/>
              </a:rPr>
              <a:t>맡은 역할</a:t>
            </a:r>
            <a:endParaRPr lang="ko-KR" altLang="en-US" sz="41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779662"/>
            <a:ext cx="4248472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유일송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포토샵을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이용 게임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디자인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게임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BGM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및 효과음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삽입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게임 레이아웃 만들기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캐릭터 표정변화 설정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-Joy Stick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기능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캐릭터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Life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기능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14333" y="1779662"/>
            <a:ext cx="4350155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조명근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핸드폰 기기에 따른 해상도 조절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공격이 연속적으로 되도록 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적과 닿았을 때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GameOver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조경민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적을 공격하면 적이 피해를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입는 설정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      -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캐릭터 선택 제작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614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5" y="1563638"/>
            <a:ext cx="4016587" cy="2376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63638"/>
            <a:ext cx="4032448" cy="237626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796136" y="4005519"/>
            <a:ext cx="2232248" cy="101450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캐릭터 선택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캐릭터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Random</a:t>
            </a:r>
          </a:p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Back-&gt;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게임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Start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화면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Made 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120359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ChoiceActivity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43" y="1203598"/>
            <a:ext cx="1685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StartActivity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91680" y="4155926"/>
            <a:ext cx="1584176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시작 화면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74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61" y="1635646"/>
            <a:ext cx="4096455" cy="23042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275856" y="4224740"/>
            <a:ext cx="2520280" cy="65126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MadebyActivity</a:t>
            </a:r>
          </a:p>
        </p:txBody>
      </p:sp>
    </p:spTree>
    <p:extLst>
      <p:ext uri="{BB962C8B-B14F-4D97-AF65-F5344CB8AC3E}">
        <p14:creationId xmlns:p14="http://schemas.microsoft.com/office/powerpoint/2010/main" val="129716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4" y="1491632"/>
            <a:ext cx="4301030" cy="24193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39" y="1491630"/>
            <a:ext cx="4301031" cy="241933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475656" y="4011910"/>
            <a:ext cx="6408712" cy="101450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거미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Random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움직임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조이스틱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(4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방향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 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눈물 공격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(4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방향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</a:t>
            </a: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시간 제한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점수 누적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(10),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캐릭터 </a:t>
            </a:r>
            <a:r>
              <a:rPr lang="en-US" altLang="ko-KR" sz="1400" b="1" dirty="0">
                <a:solidFill>
                  <a:prstClr val="white"/>
                </a:solidFill>
              </a:rPr>
              <a:t>Life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감소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무적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(3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초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20" y="119430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PlayActivity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275</Words>
  <Application>Microsoft Office PowerPoint</Application>
  <PresentationFormat>화면 슬라이드 쇼(16:9)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ISAAC Android App Version 목차</vt:lpstr>
      <vt:lpstr>ISAAC</vt:lpstr>
      <vt:lpstr>ISAAC Android App Version 제작배경</vt:lpstr>
      <vt:lpstr>ISAAC Android App Version 개발환경</vt:lpstr>
      <vt:lpstr>PowerPoint 프레젠테이션</vt:lpstr>
      <vt:lpstr>ISAAC Android App Version 개발현황</vt:lpstr>
      <vt:lpstr>ISAAC Android App Version 개발현황</vt:lpstr>
      <vt:lpstr>ISAAC Android App Version 개발현황</vt:lpstr>
      <vt:lpstr>ISAAC Android App Version 개발현황</vt:lpstr>
      <vt:lpstr>PowerPoint 프레젠테이션</vt:lpstr>
      <vt:lpstr>ISAAC Android App Version 개발 계획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유일송</dc:creator>
  <cp:lastModifiedBy>choi seungmyoung</cp:lastModifiedBy>
  <cp:revision>88</cp:revision>
  <dcterms:created xsi:type="dcterms:W3CDTF">2015-07-16T20:05:55Z</dcterms:created>
  <dcterms:modified xsi:type="dcterms:W3CDTF">2015-11-19T11:17:14Z</dcterms:modified>
</cp:coreProperties>
</file>