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168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DC0A5-CD83-470E-BEDB-5E486C955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45C24F-F3ED-4E53-BD65-0290447A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15A016-A3D2-4338-B4B3-BB8F6E7D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A187-230D-4A94-BEED-AA998DA1BF7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BF563F-9ABA-42F9-B841-B1AFA29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AFF98-B7FC-446F-8600-604B7B22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7181-5045-4D9C-8EE4-AFCC8C1B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37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15ED5-5F68-4556-B256-AC04449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4CDF63-849C-4D8F-A40A-8771D1DBF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8BB81-991D-41E8-9CB4-493272B1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A187-230D-4A94-BEED-AA998DA1BF7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750F31-286C-486F-9609-4AA7CDCF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5A5426-132D-4C28-860F-1E05215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7181-5045-4D9C-8EE4-AFCC8C1B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FAF41E-3B5C-4087-9AF8-923400F3C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1F0CE9-4642-4669-9B5B-5D3FEC8E6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03F455-D7C0-4811-84F3-438D61EC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A187-230D-4A94-BEED-AA998DA1BF7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A7F733-8B56-484D-8929-57FE9E82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67F97F-DB90-4CE9-97BE-8E12BC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7181-5045-4D9C-8EE4-AFCC8C1B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4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472B7-9E39-4201-A44C-D011E651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1528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06457-BE5A-432E-A09C-93B0E9E9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8DBB75-E9CB-45F4-8BEE-71584FBF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A187-230D-4A94-BEED-AA998DA1BF7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B0AC46-F281-43D9-8512-DCB9F539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5AA818-C5C7-4349-8B3A-47F08379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7181-5045-4D9C-8EE4-AFCC8C1B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30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F6A2A-CB1F-40EA-9F10-C72DF56F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DE5445-6787-44DC-825B-A9C2C3B8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C908F3-C729-4931-8569-B85B0D9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A187-230D-4A94-BEED-AA998DA1BF7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D7C89B-7273-44F1-8D0E-A66BAEBA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FE00A9-5F72-4BD5-B4DF-48D74160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7181-5045-4D9C-8EE4-AFCC8C1B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31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F7ECC-F32F-43AA-9779-0B0D5D23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FF780-D2A5-4BDC-818C-3451411D2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66102C-B68B-4F60-A84D-BB9C76C6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EB64B7-ABB2-48C0-AB45-2395F69C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A187-230D-4A94-BEED-AA998DA1BF7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8E2F29-1FF7-40C3-95D6-919DB9D4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941028-06F4-4072-BBAB-C3505D5C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7181-5045-4D9C-8EE4-AFCC8C1B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28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3B1A8-8F57-4DA5-931F-694F4B92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75206B-A7CC-4F87-BBAD-3B8FDC29F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7EFD85-9A7F-4BCB-BE8D-14539D3AA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F774E4-8905-46C9-AFF6-9F6940F47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76EA4A-94A9-40DD-9C7E-822292FE1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C828F0-9D3D-4460-8EDA-003E16FD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A187-230D-4A94-BEED-AA998DA1BF7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4A4B52-7DA2-4EA0-BB73-393D5EA6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31340B-FF8A-4612-8804-40365811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7181-5045-4D9C-8EE4-AFCC8C1B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0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EA0F4-45F4-4B1D-B3F2-C7F623FF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849C59-59C0-4930-A659-17FAD640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A187-230D-4A94-BEED-AA998DA1BF7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7AF0DE-E945-47E5-A6F2-02A88702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9C8928-1126-45AC-A501-F219071F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7181-5045-4D9C-8EE4-AFCC8C1B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2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22CEB2-41E4-4704-B4AA-CDB00EBD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A187-230D-4A94-BEED-AA998DA1BF7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82ACD5-0FCC-4281-8034-BBC04827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F11B45-47F6-4E02-8D53-29AA1394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7181-5045-4D9C-8EE4-AFCC8C1B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58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82A18-ECC8-4D17-96E6-7E931274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2180E0-871C-4324-9ACD-53A45CD0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E2E6EC-7C97-4E91-95B4-85A1FE607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C30CD2-768E-4294-8FDC-9283FF86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A187-230D-4A94-BEED-AA998DA1BF7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A88122-4733-4D40-9F25-EC2658D3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94244D-867C-447A-BB47-606CEE0A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7181-5045-4D9C-8EE4-AFCC8C1B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7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9AF6B-FC89-433F-94D6-5114EBC1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8FCB68-8E61-4264-B4E0-E3930F8B4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2FD6BD-C51E-4C3B-B335-B4E57ED28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EEE2F6-DF06-4D1B-A37E-FE4DBBF1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A187-230D-4A94-BEED-AA998DA1BF7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AD558A-F249-4B60-9C79-B6F832BC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17942-9C9D-43A3-B6EC-16294660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7181-5045-4D9C-8EE4-AFCC8C1B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92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C5DE60-3A3E-4BEF-BAB8-53A9B38A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1C1EE6-71AE-47EF-AAA0-E89A30AF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20C951-7F40-4268-9E45-E9AE699F7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A187-230D-4A94-BEED-AA998DA1BF7F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93015-01DE-4FDF-8FDC-05FD363E2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7701DA-EEB1-4BC2-9C2A-69A46DC73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7181-5045-4D9C-8EE4-AFCC8C1B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0FC88-CF0F-4475-83AA-7D6466514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3DD03F-1B36-45E2-89C3-9955F0800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21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C82C8-828A-43A0-8E9B-495479F4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95" y="55546"/>
            <a:ext cx="7886700" cy="663545"/>
          </a:xfrm>
        </p:spPr>
        <p:txBody>
          <a:bodyPr/>
          <a:lstStyle/>
          <a:p>
            <a:r>
              <a:rPr lang="zh-TW" altLang="en-US" dirty="0"/>
              <a:t>網頁基本架構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F558C4-BA32-48F7-9C18-A65B285A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9" y="4208016"/>
            <a:ext cx="7886700" cy="2752078"/>
          </a:xfrm>
        </p:spPr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行 </a:t>
            </a:r>
            <a:r>
              <a:rPr lang="en-US" altLang="zh-TW" dirty="0"/>
              <a:t>:</a:t>
            </a:r>
            <a:r>
              <a:rPr lang="zh-TW" altLang="en-US" dirty="0"/>
              <a:t> 宣告</a:t>
            </a:r>
            <a:r>
              <a:rPr lang="en-US" altLang="zh-TW" dirty="0"/>
              <a:t>html</a:t>
            </a:r>
            <a:r>
              <a:rPr lang="zh-TW" altLang="en-US" dirty="0"/>
              <a:t>文件類型</a:t>
            </a:r>
            <a:endParaRPr lang="en-US" altLang="zh-TW" dirty="0"/>
          </a:p>
          <a:p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19</a:t>
            </a:r>
            <a:r>
              <a:rPr lang="zh-TW" altLang="en-US" dirty="0"/>
              <a:t>行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&lt;html&gt;</a:t>
            </a:r>
            <a:r>
              <a:rPr lang="zh-TW" altLang="en-US" dirty="0"/>
              <a:t>及</a:t>
            </a:r>
            <a:r>
              <a:rPr lang="en-US" altLang="zh-TW" dirty="0"/>
              <a:t>&lt;/html&gt;</a:t>
            </a:r>
            <a:r>
              <a:rPr lang="zh-TW" altLang="en-US" dirty="0"/>
              <a:t>標籤，裡面有</a:t>
            </a:r>
            <a:r>
              <a:rPr lang="en-US" altLang="zh-TW" dirty="0"/>
              <a:t>head</a:t>
            </a:r>
            <a:r>
              <a:rPr lang="zh-TW" altLang="en-US" dirty="0"/>
              <a:t>及</a:t>
            </a:r>
            <a:r>
              <a:rPr lang="en-US" altLang="zh-TW" dirty="0"/>
              <a:t>body</a:t>
            </a:r>
            <a:r>
              <a:rPr lang="zh-TW" altLang="en-US" dirty="0"/>
              <a:t>，宣告語言為繁體中文</a:t>
            </a:r>
            <a:endParaRPr lang="en-US" altLang="zh-TW" dirty="0"/>
          </a:p>
          <a:p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head,</a:t>
            </a:r>
            <a:r>
              <a:rPr lang="zh-TW" altLang="en-US" dirty="0"/>
              <a:t> 裡面放</a:t>
            </a:r>
            <a:r>
              <a:rPr lang="en-US" altLang="zh-TW" dirty="0"/>
              <a:t>meta, title, style, script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Meta</a:t>
            </a:r>
            <a:r>
              <a:rPr lang="zh-TW" altLang="en-US" dirty="0"/>
              <a:t>照抄</a:t>
            </a:r>
            <a:r>
              <a:rPr lang="en-US" altLang="zh-TW" dirty="0"/>
              <a:t>, title</a:t>
            </a:r>
            <a:r>
              <a:rPr lang="zh-TW" altLang="en-US" dirty="0"/>
              <a:t>為網頁在瀏覽器上的標題</a:t>
            </a:r>
            <a:endParaRPr lang="en-US" altLang="zh-TW" dirty="0"/>
          </a:p>
          <a:p>
            <a:r>
              <a:rPr lang="en-US" altLang="zh-TW" dirty="0"/>
              <a:t>Style</a:t>
            </a:r>
            <a:r>
              <a:rPr lang="zh-TW" altLang="en-US" dirty="0"/>
              <a:t>設定排版，</a:t>
            </a:r>
            <a:r>
              <a:rPr lang="en-US" altLang="zh-TW" dirty="0"/>
              <a:t>script</a:t>
            </a:r>
            <a:r>
              <a:rPr lang="zh-TW" altLang="en-US" dirty="0"/>
              <a:t>裡面寫</a:t>
            </a:r>
            <a:r>
              <a:rPr lang="en-US" altLang="zh-TW" dirty="0" err="1"/>
              <a:t>javascript</a:t>
            </a:r>
            <a:r>
              <a:rPr lang="en-US" altLang="zh-TW" dirty="0"/>
              <a:t>(</a:t>
            </a:r>
            <a:r>
              <a:rPr lang="zh-TW" altLang="en-US" dirty="0"/>
              <a:t>功能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16</a:t>
            </a:r>
            <a:r>
              <a:rPr lang="zh-TW" altLang="en-US" dirty="0"/>
              <a:t>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body</a:t>
            </a:r>
            <a:r>
              <a:rPr lang="zh-TW" altLang="en-US" dirty="0"/>
              <a:t>，裡面放主要文件內容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CA13E6-6D3F-4FB5-800E-047E09FC4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43" r="28991" b="41478"/>
          <a:stretch/>
        </p:blipFill>
        <p:spPr>
          <a:xfrm>
            <a:off x="230819" y="719091"/>
            <a:ext cx="8487051" cy="33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4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3FFE5-B6FD-4EF2-A6D2-CCBB0261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" y="0"/>
            <a:ext cx="7886700" cy="815281"/>
          </a:xfrm>
        </p:spPr>
        <p:txBody>
          <a:bodyPr/>
          <a:lstStyle/>
          <a:p>
            <a:r>
              <a:rPr lang="en-US" altLang="zh-TW" dirty="0" err="1"/>
              <a:t>Javascript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DF5EA-9B29-4F3D-8DA9-B31DF4E9B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38834"/>
            <a:ext cx="7886700" cy="227268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20</a:t>
            </a:r>
            <a:r>
              <a:rPr lang="zh-TW" altLang="en-US" dirty="0"/>
              <a:t>行</a:t>
            </a:r>
            <a:r>
              <a:rPr lang="en-US" altLang="zh-TW" dirty="0"/>
              <a:t>:</a:t>
            </a:r>
            <a:r>
              <a:rPr lang="zh-TW" altLang="en-US" dirty="0"/>
              <a:t> 建立一個名為</a:t>
            </a:r>
            <a:r>
              <a:rPr lang="en-US" altLang="zh-TW" dirty="0"/>
              <a:t>[</a:t>
            </a:r>
            <a:r>
              <a:rPr lang="zh-TW" altLang="en-US" dirty="0"/>
              <a:t>點我</a:t>
            </a:r>
            <a:r>
              <a:rPr lang="en-US" altLang="zh-TW" dirty="0"/>
              <a:t>]</a:t>
            </a:r>
            <a:r>
              <a:rPr lang="zh-TW" altLang="en-US" dirty="0"/>
              <a:t>的按鈕，點下去</a:t>
            </a:r>
            <a:r>
              <a:rPr lang="en-US" altLang="zh-TW" dirty="0"/>
              <a:t>(onclick)</a:t>
            </a:r>
            <a:r>
              <a:rPr lang="zh-TW" altLang="en-US" dirty="0"/>
              <a:t>會執行</a:t>
            </a:r>
            <a:r>
              <a:rPr lang="en-US" altLang="zh-TW" dirty="0" err="1"/>
              <a:t>abc</a:t>
            </a:r>
            <a:r>
              <a:rPr lang="zh-TW" altLang="en-US" dirty="0"/>
              <a:t>這個</a:t>
            </a:r>
            <a:r>
              <a:rPr lang="en-US" altLang="zh-TW" dirty="0"/>
              <a:t>function</a:t>
            </a:r>
          </a:p>
          <a:p>
            <a:endParaRPr lang="en-US" altLang="zh-TW" dirty="0"/>
          </a:p>
          <a:p>
            <a:r>
              <a:rPr lang="en-US" altLang="zh-TW" dirty="0"/>
              <a:t>13-15</a:t>
            </a:r>
            <a:r>
              <a:rPr lang="zh-TW" altLang="en-US" dirty="0"/>
              <a:t>行</a:t>
            </a:r>
            <a:r>
              <a:rPr lang="en-US" altLang="zh-TW" dirty="0"/>
              <a:t>:</a:t>
            </a:r>
            <a:r>
              <a:rPr lang="zh-TW" altLang="en-US" dirty="0"/>
              <a:t> 建立一個名為</a:t>
            </a:r>
            <a:r>
              <a:rPr lang="en-US" altLang="zh-TW" dirty="0" err="1"/>
              <a:t>abc</a:t>
            </a:r>
            <a:r>
              <a:rPr lang="zh-TW" altLang="en-US" dirty="0"/>
              <a:t>的</a:t>
            </a:r>
            <a:r>
              <a:rPr lang="en-US" altLang="zh-TW" dirty="0"/>
              <a:t>function</a:t>
            </a:r>
          </a:p>
          <a:p>
            <a:endParaRPr lang="en-US" altLang="zh-TW" dirty="0"/>
          </a:p>
          <a:p>
            <a:r>
              <a:rPr lang="en-US" altLang="zh-TW" dirty="0" err="1"/>
              <a:t>abc</a:t>
            </a:r>
            <a:r>
              <a:rPr lang="zh-TW" altLang="en-US" dirty="0"/>
              <a:t>後面小括號放參數</a:t>
            </a:r>
            <a:r>
              <a:rPr lang="en-US" altLang="zh-TW" dirty="0"/>
              <a:t>(</a:t>
            </a:r>
            <a:r>
              <a:rPr lang="zh-TW" altLang="en-US" dirty="0"/>
              <a:t>空白代表無設定參數</a:t>
            </a:r>
            <a:r>
              <a:rPr lang="en-US" altLang="zh-TW" dirty="0"/>
              <a:t>)</a:t>
            </a:r>
            <a:r>
              <a:rPr lang="zh-TW" altLang="en-US" dirty="0"/>
              <a:t>，大括號裡面放要執行的內容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C7180E-FC8E-4D65-8262-A5D0F5DEE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86" r="34757" b="31920"/>
          <a:stretch/>
        </p:blipFill>
        <p:spPr>
          <a:xfrm>
            <a:off x="177552" y="681037"/>
            <a:ext cx="8478176" cy="35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4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144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網頁基本架構</vt:lpstr>
      <vt:lpstr>Javascript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劑科 藥</dc:creator>
  <cp:lastModifiedBy>劑科 藥</cp:lastModifiedBy>
  <cp:revision>1</cp:revision>
  <dcterms:created xsi:type="dcterms:W3CDTF">2021-12-29T05:43:56Z</dcterms:created>
  <dcterms:modified xsi:type="dcterms:W3CDTF">2021-12-29T06:08:10Z</dcterms:modified>
</cp:coreProperties>
</file>