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4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62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03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1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5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8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30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GB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GB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8224-2D8A-4801-9E77-4E1F1BD3DE14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3BA8-3F77-4237-9086-0DC960BBB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3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31"/>
            <a:ext cx="11764369" cy="67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2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https://www.youtube.com/watch?time_continue=53&amp;v=pePXYfGVo5o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95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9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3645040" y="3244334"/>
            <a:ext cx="652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https://www.youtube.com/watch?v=jyIOBil18uY&amp;feature=youtu.be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9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6" y="642548"/>
            <a:ext cx="771632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47" y="618733"/>
            <a:ext cx="7925906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5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9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-136478"/>
            <a:ext cx="12187451" cy="69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31" y="0"/>
            <a:ext cx="979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9521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ملء الشاشة</PresentationFormat>
  <Paragraphs>2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afefa</dc:creator>
  <cp:lastModifiedBy>afefa</cp:lastModifiedBy>
  <cp:revision>4</cp:revision>
  <dcterms:created xsi:type="dcterms:W3CDTF">2017-10-30T12:34:19Z</dcterms:created>
  <dcterms:modified xsi:type="dcterms:W3CDTF">2017-11-06T11:39:45Z</dcterms:modified>
</cp:coreProperties>
</file>