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GB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GB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8224-2D8A-4801-9E77-4E1F1BD3DE14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BA8-3F77-4237-9086-0DC960BBB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34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GB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8224-2D8A-4801-9E77-4E1F1BD3DE14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BA8-3F77-4237-9086-0DC960BBB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12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GB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8224-2D8A-4801-9E77-4E1F1BD3DE14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BA8-3F77-4237-9086-0DC960BBB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62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GB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8224-2D8A-4801-9E77-4E1F1BD3DE14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BA8-3F77-4237-9086-0DC960BBB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4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8224-2D8A-4801-9E77-4E1F1BD3DE14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BA8-3F77-4237-9086-0DC960BBB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71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GB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GB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8224-2D8A-4801-9E77-4E1F1BD3DE14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BA8-3F77-4237-9086-0DC960BBB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03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GB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GB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8224-2D8A-4801-9E77-4E1F1BD3DE14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BA8-3F77-4237-9086-0DC960BBB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1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8224-2D8A-4801-9E77-4E1F1BD3DE14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BA8-3F77-4237-9086-0DC960BBB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79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8224-2D8A-4801-9E77-4E1F1BD3DE14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BA8-3F77-4237-9086-0DC960BBB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51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GB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8224-2D8A-4801-9E77-4E1F1BD3DE14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BA8-3F77-4237-9086-0DC960BBB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80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8224-2D8A-4801-9E77-4E1F1BD3DE14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BA8-3F77-4237-9086-0DC960BBB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30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GB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A8224-2D8A-4801-9E77-4E1F1BD3DE14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53BA8-3F77-4237-9086-0DC960BBB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01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3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31"/>
            <a:ext cx="11764369" cy="67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2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https://www.youtube.com/watch?time_continue=53&amp;v=pePXYfGVo5o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95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9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3645040" y="3244334"/>
            <a:ext cx="4901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https://www.youtube.com/watch?v=sFec44dS0Ug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193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5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9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" y="-136478"/>
            <a:ext cx="12187451" cy="699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1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7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0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6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31" y="0"/>
            <a:ext cx="9797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95215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</Words>
  <Application>Microsoft Office PowerPoint</Application>
  <PresentationFormat>ملء الشاشة</PresentationFormat>
  <Paragraphs>2</Paragraphs>
  <Slides>14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afefa</dc:creator>
  <cp:lastModifiedBy>afefa</cp:lastModifiedBy>
  <cp:revision>3</cp:revision>
  <dcterms:created xsi:type="dcterms:W3CDTF">2017-10-30T12:34:19Z</dcterms:created>
  <dcterms:modified xsi:type="dcterms:W3CDTF">2017-10-30T13:03:53Z</dcterms:modified>
</cp:coreProperties>
</file>