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1884" r:id="rId4"/>
    <p:sldId id="1883" r:id="rId5"/>
    <p:sldId id="1885" r:id="rId6"/>
    <p:sldId id="188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33B1A-561D-14E4-8AA5-FEE71CC4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CA055-0D01-FD43-7A52-40CE7858C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35C30-AD80-8B60-4E8D-691203D1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BAF27-2CCA-108F-70E2-2007142D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6B743-4F42-DC9F-B06F-DCB6F35A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5EFAD-AF18-4BF7-FFCD-7DF21340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0ABC5-E1DC-0FD1-4D73-419B868C0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46CDF-A44B-4BD7-D57A-199F01C9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C5472-49BC-8BFB-5CBD-BAFD09DC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DAF24-9573-0EF7-3F00-CA79F481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653F75-C706-5693-74C3-6AED5368B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6C18C-BD51-41E7-518B-1D4FA7B1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D4F46-2011-6E19-F93F-4DD28660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963C9-2699-B50F-9E61-C0B4E39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534A2-BFC2-57EA-510A-E19445CB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1B948-8802-4A16-AAF9-CBB9FF2E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98413-EACC-6D75-9629-02A7601B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3D7CC-EC0C-53E7-01BF-9CDF1D6C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BF934-0484-2777-EFC6-285DBC81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CF2FC-48D9-E762-4BBA-CE9B6C5E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8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F7953-643F-C987-8476-6721718E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E9010-61F7-D340-C176-32859AF2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027FF-4351-DBF3-2A54-6806CB46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A3F7E-72B1-4FC6-0741-A9B07700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2AD17-219C-396D-6BD2-1E28F8C1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5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1B1D9-9FE4-7D56-17E1-D6515B9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EC25-BBE7-BAB4-E237-4B7A3D5A2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634ED-17CB-A395-1837-8C20FF684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F35E0-45DF-F150-B57B-8F16B0F6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B596D-F19E-FD85-BF34-DF5340F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FA51F-E501-7961-3E3A-8A324CAE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5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4F4B-7833-93C8-330D-7E76A7D3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2856A-EE48-2259-512D-53B2E4E4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1FFA0-F948-14E7-1BDA-18E2EB01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AF4F9-B834-BFFB-5FD1-ACBCDC0F8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879389-109E-9B17-BAAF-C8064DE1D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006840-CB61-97B0-B724-2D86B613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3D1663-15AB-1AD7-F883-E5AD33EC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23C338-1D26-28AA-3967-3B45EC8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6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5514B-3039-480C-7696-33A8D035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BC30D3-BCB5-50EF-F73F-853D75C0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C9C66E-3A52-DDF8-9A11-9A7FD167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9966B-48EE-2059-62C6-0446AC6C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5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DEC117-84ED-9EDA-AC0C-CBEE3462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274E53-BB3B-0F93-7566-016EFF69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499D5-C283-BBC7-5B0D-8E2134DD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8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57427-54BF-0E5C-FD60-0765B370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31E10-48F2-6FEB-361D-1587D2B6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8D676-D6C3-0422-2A0E-35304C9E8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C8F7E-BFBB-101D-32E5-38D9A73C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74D-B72A-DBB9-936F-B651A7D1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31B35-0957-C1D6-93C7-086D3FDD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3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15B1D-C5BD-76CF-595E-F88C6B97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00ABCB-9183-D76C-360B-D01914701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70A89-0904-4936-E8F2-016EFF33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46578-D467-529D-54D7-B72FE03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24595-1314-F862-6D52-3964AE7C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6C67E-3DF7-24FA-CEBF-20C1EB0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AA9909-829C-768C-70BA-8C04EF2C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16D2C-E282-9EC9-7DE2-B1151984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66236-4DED-41FE-875A-CF77FCFFF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9D03-3A17-411E-AEE3-C45955143EA4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535C0-7B33-0A41-EDF4-1C051FBEE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41222-1BAC-52F0-8707-0B11708B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07B75-A8C4-4424-9D02-AE1DF4045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77B62-93E9-2DBB-7829-3B4B8BAA6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BCE64-FDA5-6B26-0345-D915C3C46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zh-CN" altLang="en-US" dirty="0"/>
              <a:t>质量管理与质量成本控制课后习题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 </a:t>
            </a:r>
            <a:r>
              <a:rPr lang="zh-CN" altLang="en-US" dirty="0"/>
              <a:t>填空题</a:t>
            </a:r>
            <a:r>
              <a:rPr lang="en-US" altLang="zh-CN" dirty="0"/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项目质量管理的目的是</a:t>
            </a:r>
            <a:r>
              <a:rPr lang="en-US" altLang="zh-CN" dirty="0"/>
              <a:t>( </a:t>
            </a:r>
            <a:r>
              <a:rPr lang="zh-CN" altLang="en-US" dirty="0">
                <a:solidFill>
                  <a:schemeClr val="accent1"/>
                </a:solidFill>
              </a:rPr>
              <a:t>确保项目满足它所应满足的需求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 </a:t>
            </a:r>
            <a:r>
              <a:rPr lang="zh-CN" altLang="en-US" dirty="0"/>
              <a:t>单项选择题</a:t>
            </a:r>
            <a:r>
              <a:rPr lang="en-US" altLang="zh-CN" dirty="0"/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六西格玛追求的完美目标是每百万个产品中不会有超过</a:t>
            </a:r>
            <a:r>
              <a:rPr lang="en-US" altLang="zh-CN" dirty="0"/>
              <a:t>( </a:t>
            </a:r>
            <a:r>
              <a:rPr lang="en-US" altLang="zh-CN" dirty="0">
                <a:solidFill>
                  <a:schemeClr val="accent1"/>
                </a:solidFill>
              </a:rPr>
              <a:t>B</a:t>
            </a:r>
            <a:r>
              <a:rPr lang="en-US" altLang="zh-CN" dirty="0"/>
              <a:t> )</a:t>
            </a:r>
            <a:r>
              <a:rPr lang="zh-CN" altLang="en-US" dirty="0"/>
              <a:t>个不合格产品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A:6 B:1 C:2.5 D:0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项目实施的测试顺序是</a:t>
            </a:r>
            <a:r>
              <a:rPr lang="en-US" altLang="zh-CN" dirty="0"/>
              <a:t>:  </a:t>
            </a:r>
            <a:r>
              <a:rPr lang="en-US" altLang="zh-CN" dirty="0">
                <a:solidFill>
                  <a:schemeClr val="accent1"/>
                </a:solidFill>
              </a:rPr>
              <a:t>B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A </a:t>
            </a:r>
            <a:r>
              <a:rPr lang="zh-CN" altLang="en-US" dirty="0"/>
              <a:t>单元测试 系统测试 集成测试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B </a:t>
            </a:r>
            <a:r>
              <a:rPr lang="zh-CN" altLang="en-US" dirty="0"/>
              <a:t>单元测试 </a:t>
            </a:r>
            <a:r>
              <a:rPr lang="en-US" altLang="zh-CN" dirty="0"/>
              <a:t> </a:t>
            </a:r>
            <a:r>
              <a:rPr lang="zh-CN" altLang="en-US" dirty="0"/>
              <a:t>集成测试 系统测试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 </a:t>
            </a:r>
            <a:r>
              <a:rPr lang="zh-CN" altLang="en-US" dirty="0"/>
              <a:t>系统测试 集成测试 单元测试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 </a:t>
            </a:r>
            <a:r>
              <a:rPr lang="zh-CN" altLang="en-US" dirty="0"/>
              <a:t>系统测试 单元测试 集成测试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D6482-F4C4-A20C-A064-7B3A60EC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B301C-B4E2-066C-D20A-1D7AF20C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、如果一个月球车需要用到电池模组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为了满足需求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100KWH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容量的电池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但是月球环境非常恶劣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需要降额设计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降额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应该选用多大容量的电池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altLang="zh-CN" dirty="0"/>
              <a:t>A 40KWH</a:t>
            </a:r>
          </a:p>
          <a:p>
            <a:r>
              <a:rPr lang="en-US" altLang="zh-CN" dirty="0"/>
              <a:t>B 60KWH</a:t>
            </a:r>
          </a:p>
          <a:p>
            <a:r>
              <a:rPr lang="en-US" altLang="zh-CN" dirty="0"/>
              <a:t>C 140KWH</a:t>
            </a:r>
          </a:p>
          <a:p>
            <a:r>
              <a:rPr lang="en-US" altLang="zh-CN" dirty="0"/>
              <a:t>D 170KWH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33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2068-7A9D-C2D1-0B1A-E79899BC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"/>
            <a:ext cx="10515600" cy="1325563"/>
          </a:xfrm>
        </p:spPr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D1162-C562-C5CF-4082-920257995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920"/>
            <a:ext cx="10515600" cy="5039043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、科技含量高的、复杂的航天产业公司质量成本占销售收入的百分比相应的就高（ 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错误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）</a:t>
            </a: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、产品由于质量问题造成的退货、换货所发生的损失属于内部故障成本（ 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错误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）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、从事质量检验工作人员的工资总额及职工福利费属于预防成本（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、故障损失成本越低，则预防与鉴定成本就越低，质量水平越高（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错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、质量损失率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(%) = ——————————— ×100%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错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、质量成本管理的意义在于以少量的预防与鉴定成本，来避免大量的内外部损失成本（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、如果一项技术的良品率越低，那么该项技术的质量管理水平越好，但质量成本就越高（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错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4A1065-345B-CA25-75EF-64E34C19A58B}"/>
              </a:ext>
            </a:extLst>
          </p:cNvPr>
          <p:cNvSpPr/>
          <p:nvPr/>
        </p:nvSpPr>
        <p:spPr>
          <a:xfrm>
            <a:off x="5287647" y="3679190"/>
            <a:ext cx="17287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损失成本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FB24DB-B8BD-83FF-A868-81BBB9B13A5D}"/>
              </a:ext>
            </a:extLst>
          </p:cNvPr>
          <p:cNvSpPr/>
          <p:nvPr/>
        </p:nvSpPr>
        <p:spPr>
          <a:xfrm>
            <a:off x="5287647" y="404749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产品成本</a:t>
            </a:r>
          </a:p>
        </p:txBody>
      </p:sp>
    </p:spTree>
    <p:extLst>
      <p:ext uri="{BB962C8B-B14F-4D97-AF65-F5344CB8AC3E}">
        <p14:creationId xmlns:p14="http://schemas.microsoft.com/office/powerpoint/2010/main" val="398460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8610-EB45-390C-4E3E-ABAC842F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C2C0D-238D-B568-8A85-23E437CF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5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B0625-5987-82BC-259D-8D5898FE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36FBF-B7A5-3D7D-8466-9F81A8ED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ym typeface="+mn-ea"/>
              </a:rPr>
              <a:t>       自选一家国内外知名企业的经典产品为模板，分析其产品所处行业的内外部环境，包括</a:t>
            </a:r>
            <a:r>
              <a:rPr lang="en-US" altLang="zh-CN" dirty="0">
                <a:sym typeface="+mn-ea"/>
              </a:rPr>
              <a:t>PEST</a:t>
            </a:r>
            <a:r>
              <a:rPr lang="zh-CN" altLang="en-US" dirty="0">
                <a:sym typeface="+mn-ea"/>
              </a:rPr>
              <a:t>分析，五力模型，</a:t>
            </a:r>
            <a:r>
              <a:rPr lang="en-US" altLang="zh-CN" dirty="0">
                <a:sym typeface="+mn-ea"/>
              </a:rPr>
              <a:t>SWOT</a:t>
            </a:r>
            <a:r>
              <a:rPr lang="zh-CN" altLang="en-US" dirty="0">
                <a:sym typeface="+mn-ea"/>
              </a:rPr>
              <a:t>分析，以及采取了怎样的战略管理模式，并结合该产品的全生命周期模型，</a:t>
            </a:r>
            <a:r>
              <a:rPr lang="en-US" altLang="zh-CN" dirty="0">
                <a:sym typeface="+mn-ea"/>
              </a:rPr>
              <a:t>6σ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PDCA</a:t>
            </a:r>
            <a:r>
              <a:rPr lang="zh-CN" altLang="en-US" dirty="0">
                <a:sym typeface="+mn-ea"/>
              </a:rPr>
              <a:t>循环，挣值管理，质量成本管理以及合理的可靠性设计与缺陷预防等，说明该产品营销是如何取得成功，并获取了怎样的利润空间及品牌收益与良好的口碑。字数尽量控制在</a:t>
            </a:r>
            <a:r>
              <a:rPr lang="en-US" altLang="zh-CN" dirty="0">
                <a:sym typeface="+mn-ea"/>
              </a:rPr>
              <a:t>1500~3000</a:t>
            </a:r>
            <a:r>
              <a:rPr lang="zh-CN" altLang="en-US" dirty="0">
                <a:sym typeface="+mn-ea"/>
              </a:rPr>
              <a:t>字之间。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53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416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质量管理与质量成本控制课后习题</vt:lpstr>
      <vt:lpstr>PowerPoint 演示文稿</vt:lpstr>
      <vt:lpstr>判断题</vt:lpstr>
      <vt:lpstr>PowerPoint 演示文稿</vt:lpstr>
      <vt:lpstr>大作业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 jiangtao</dc:creator>
  <cp:lastModifiedBy>宇阳 赵</cp:lastModifiedBy>
  <cp:revision>7</cp:revision>
  <dcterms:created xsi:type="dcterms:W3CDTF">2024-11-29T03:53:51Z</dcterms:created>
  <dcterms:modified xsi:type="dcterms:W3CDTF">2024-12-26T12:06:50Z</dcterms:modified>
</cp:coreProperties>
</file>