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1"/>
  </p:notesMasterIdLst>
  <p:sldIdLst>
    <p:sldId id="257" r:id="rId3"/>
    <p:sldId id="1061" r:id="rId4"/>
    <p:sldId id="1060" r:id="rId5"/>
    <p:sldId id="1062" r:id="rId6"/>
    <p:sldId id="264" r:id="rId7"/>
    <p:sldId id="1045" r:id="rId8"/>
    <p:sldId id="265" r:id="rId9"/>
    <p:sldId id="1028" r:id="rId10"/>
    <p:sldId id="1029" r:id="rId11"/>
    <p:sldId id="1090" r:id="rId12"/>
    <p:sldId id="1030" r:id="rId13"/>
    <p:sldId id="270" r:id="rId14"/>
    <p:sldId id="268" r:id="rId15"/>
    <p:sldId id="269" r:id="rId16"/>
    <p:sldId id="271" r:id="rId17"/>
    <p:sldId id="1095" r:id="rId18"/>
    <p:sldId id="1055" r:id="rId19"/>
    <p:sldId id="272" r:id="rId20"/>
    <p:sldId id="1089" r:id="rId21"/>
    <p:sldId id="1097" r:id="rId22"/>
    <p:sldId id="274" r:id="rId23"/>
    <p:sldId id="275" r:id="rId24"/>
    <p:sldId id="276" r:id="rId25"/>
    <p:sldId id="277" r:id="rId26"/>
    <p:sldId id="278" r:id="rId27"/>
    <p:sldId id="1091" r:id="rId28"/>
    <p:sldId id="1096" r:id="rId29"/>
    <p:sldId id="83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4641" autoAdjust="0"/>
  </p:normalViewPr>
  <p:slideViewPr>
    <p:cSldViewPr snapToGrid="0">
      <p:cViewPr varScale="1">
        <p:scale>
          <a:sx n="152" d="100"/>
          <a:sy n="152" d="100"/>
        </p:scale>
        <p:origin x="1212"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48.wmf"/><Relationship Id="rId1" Type="http://schemas.openxmlformats.org/officeDocument/2006/relationships/image" Target="../media/image51.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9"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2.wmf"/><Relationship Id="rId7" Type="http://schemas.openxmlformats.org/officeDocument/2006/relationships/image" Target="../media/image57.wmf"/><Relationship Id="rId2" Type="http://schemas.openxmlformats.org/officeDocument/2006/relationships/image" Target="../media/image48.wmf"/><Relationship Id="rId1" Type="http://schemas.openxmlformats.org/officeDocument/2006/relationships/image" Target="../media/image59.wmf"/><Relationship Id="rId6" Type="http://schemas.openxmlformats.org/officeDocument/2006/relationships/image" Target="../media/image56.wmf"/><Relationship Id="rId5" Type="http://schemas.openxmlformats.org/officeDocument/2006/relationships/image" Target="../media/image54.wmf"/><Relationship Id="rId10" Type="http://schemas.openxmlformats.org/officeDocument/2006/relationships/image" Target="../media/image61.wmf"/><Relationship Id="rId4" Type="http://schemas.openxmlformats.org/officeDocument/2006/relationships/image" Target="../media/image53.wmf"/><Relationship Id="rId9"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6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26.wmf"/><Relationship Id="rId1" Type="http://schemas.openxmlformats.org/officeDocument/2006/relationships/image" Target="../media/image69.emf"/><Relationship Id="rId4"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23.wmf"/><Relationship Id="rId7" Type="http://schemas.openxmlformats.org/officeDocument/2006/relationships/image" Target="../media/image3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3.wmf"/><Relationship Id="rId5" Type="http://schemas.openxmlformats.org/officeDocument/2006/relationships/image" Target="../media/image72.wmf"/><Relationship Id="rId10" Type="http://schemas.openxmlformats.org/officeDocument/2006/relationships/image" Target="../media/image69.emf"/><Relationship Id="rId4" Type="http://schemas.openxmlformats.org/officeDocument/2006/relationships/image" Target="../media/image33.wmf"/><Relationship Id="rId9"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8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18" Type="http://schemas.openxmlformats.org/officeDocument/2006/relationships/image" Target="../media/image18.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17" Type="http://schemas.openxmlformats.org/officeDocument/2006/relationships/image" Target="../media/image17.wmf"/><Relationship Id="rId2" Type="http://schemas.openxmlformats.org/officeDocument/2006/relationships/image" Target="../media/image20.wmf"/><Relationship Id="rId16" Type="http://schemas.openxmlformats.org/officeDocument/2006/relationships/image" Target="../media/image16.wmf"/><Relationship Id="rId1" Type="http://schemas.openxmlformats.org/officeDocument/2006/relationships/image" Target="../media/image19.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5" Type="http://schemas.openxmlformats.org/officeDocument/2006/relationships/image" Target="../media/image1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e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9"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12" Type="http://schemas.openxmlformats.org/officeDocument/2006/relationships/image" Target="../media/image50.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903BE-5038-4710-A6D8-8B1D85E8E0F8}" type="datetimeFigureOut">
              <a:rPr lang="zh-CN" altLang="en-US" smtClean="0"/>
              <a:pPr/>
              <a:t>2024/9/2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87E56-1987-48F0-8D7B-A928C939D837}" type="slidenum">
              <a:rPr lang="zh-CN" altLang="en-US" smtClean="0"/>
              <a:pPr/>
              <a:t>‹#›</a:t>
            </a:fld>
            <a:endParaRPr lang="zh-CN" altLang="en-US"/>
          </a:p>
        </p:txBody>
      </p:sp>
    </p:spTree>
    <p:extLst>
      <p:ext uri="{BB962C8B-B14F-4D97-AF65-F5344CB8AC3E}">
        <p14:creationId xmlns:p14="http://schemas.microsoft.com/office/powerpoint/2010/main" val="3842453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1</a:t>
            </a:fld>
            <a:endParaRPr lang="zh-CN" altLang="en-US"/>
          </a:p>
        </p:txBody>
      </p:sp>
    </p:spTree>
    <p:extLst>
      <p:ext uri="{BB962C8B-B14F-4D97-AF65-F5344CB8AC3E}">
        <p14:creationId xmlns:p14="http://schemas.microsoft.com/office/powerpoint/2010/main" val="1679814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10</a:t>
            </a:fld>
            <a:endParaRPr lang="zh-CN" altLang="en-US"/>
          </a:p>
        </p:txBody>
      </p:sp>
    </p:spTree>
    <p:extLst>
      <p:ext uri="{BB962C8B-B14F-4D97-AF65-F5344CB8AC3E}">
        <p14:creationId xmlns:p14="http://schemas.microsoft.com/office/powerpoint/2010/main" val="97943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11</a:t>
            </a:fld>
            <a:endParaRPr lang="zh-CN" altLang="en-US"/>
          </a:p>
        </p:txBody>
      </p:sp>
    </p:spTree>
    <p:extLst>
      <p:ext uri="{BB962C8B-B14F-4D97-AF65-F5344CB8AC3E}">
        <p14:creationId xmlns:p14="http://schemas.microsoft.com/office/powerpoint/2010/main" val="2650604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12</a:t>
            </a:fld>
            <a:endParaRPr lang="zh-CN" altLang="en-US"/>
          </a:p>
        </p:txBody>
      </p:sp>
    </p:spTree>
    <p:extLst>
      <p:ext uri="{BB962C8B-B14F-4D97-AF65-F5344CB8AC3E}">
        <p14:creationId xmlns:p14="http://schemas.microsoft.com/office/powerpoint/2010/main" val="184005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13</a:t>
            </a:fld>
            <a:endParaRPr lang="zh-CN" altLang="en-US"/>
          </a:p>
        </p:txBody>
      </p:sp>
    </p:spTree>
    <p:extLst>
      <p:ext uri="{BB962C8B-B14F-4D97-AF65-F5344CB8AC3E}">
        <p14:creationId xmlns:p14="http://schemas.microsoft.com/office/powerpoint/2010/main" val="819309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14</a:t>
            </a:fld>
            <a:endParaRPr lang="zh-CN" altLang="en-US"/>
          </a:p>
        </p:txBody>
      </p:sp>
    </p:spTree>
    <p:extLst>
      <p:ext uri="{BB962C8B-B14F-4D97-AF65-F5344CB8AC3E}">
        <p14:creationId xmlns:p14="http://schemas.microsoft.com/office/powerpoint/2010/main" val="1657535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15</a:t>
            </a:fld>
            <a:endParaRPr lang="zh-CN" altLang="en-US"/>
          </a:p>
        </p:txBody>
      </p:sp>
    </p:spTree>
    <p:extLst>
      <p:ext uri="{BB962C8B-B14F-4D97-AF65-F5344CB8AC3E}">
        <p14:creationId xmlns:p14="http://schemas.microsoft.com/office/powerpoint/2010/main" val="1322187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16</a:t>
            </a:fld>
            <a:endParaRPr lang="zh-CN" altLang="en-US"/>
          </a:p>
        </p:txBody>
      </p:sp>
    </p:spTree>
    <p:extLst>
      <p:ext uri="{BB962C8B-B14F-4D97-AF65-F5344CB8AC3E}">
        <p14:creationId xmlns:p14="http://schemas.microsoft.com/office/powerpoint/2010/main" val="2336085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17</a:t>
            </a:fld>
            <a:endParaRPr lang="zh-CN" altLang="en-US"/>
          </a:p>
        </p:txBody>
      </p:sp>
    </p:spTree>
    <p:extLst>
      <p:ext uri="{BB962C8B-B14F-4D97-AF65-F5344CB8AC3E}">
        <p14:creationId xmlns:p14="http://schemas.microsoft.com/office/powerpoint/2010/main" val="63535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18</a:t>
            </a:fld>
            <a:endParaRPr lang="zh-CN" altLang="en-US"/>
          </a:p>
        </p:txBody>
      </p:sp>
    </p:spTree>
    <p:extLst>
      <p:ext uri="{BB962C8B-B14F-4D97-AF65-F5344CB8AC3E}">
        <p14:creationId xmlns:p14="http://schemas.microsoft.com/office/powerpoint/2010/main" val="854484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19</a:t>
            </a:fld>
            <a:endParaRPr lang="zh-CN" altLang="en-US"/>
          </a:p>
        </p:txBody>
      </p:sp>
    </p:spTree>
    <p:extLst>
      <p:ext uri="{BB962C8B-B14F-4D97-AF65-F5344CB8AC3E}">
        <p14:creationId xmlns:p14="http://schemas.microsoft.com/office/powerpoint/2010/main" val="1529133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2</a:t>
            </a:fld>
            <a:endParaRPr lang="zh-CN" altLang="en-US"/>
          </a:p>
        </p:txBody>
      </p:sp>
    </p:spTree>
    <p:extLst>
      <p:ext uri="{BB962C8B-B14F-4D97-AF65-F5344CB8AC3E}">
        <p14:creationId xmlns:p14="http://schemas.microsoft.com/office/powerpoint/2010/main" val="3677741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20</a:t>
            </a:fld>
            <a:endParaRPr lang="zh-CN" altLang="en-US"/>
          </a:p>
        </p:txBody>
      </p:sp>
    </p:spTree>
    <p:extLst>
      <p:ext uri="{BB962C8B-B14F-4D97-AF65-F5344CB8AC3E}">
        <p14:creationId xmlns:p14="http://schemas.microsoft.com/office/powerpoint/2010/main" val="3170855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21</a:t>
            </a:fld>
            <a:endParaRPr lang="zh-CN" altLang="en-US"/>
          </a:p>
        </p:txBody>
      </p:sp>
    </p:spTree>
    <p:extLst>
      <p:ext uri="{BB962C8B-B14F-4D97-AF65-F5344CB8AC3E}">
        <p14:creationId xmlns:p14="http://schemas.microsoft.com/office/powerpoint/2010/main" val="1354886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22</a:t>
            </a:fld>
            <a:endParaRPr lang="zh-CN" altLang="en-US"/>
          </a:p>
        </p:txBody>
      </p:sp>
    </p:spTree>
    <p:extLst>
      <p:ext uri="{BB962C8B-B14F-4D97-AF65-F5344CB8AC3E}">
        <p14:creationId xmlns:p14="http://schemas.microsoft.com/office/powerpoint/2010/main" val="3118975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23</a:t>
            </a:fld>
            <a:endParaRPr lang="zh-CN" altLang="en-US"/>
          </a:p>
        </p:txBody>
      </p:sp>
    </p:spTree>
    <p:extLst>
      <p:ext uri="{BB962C8B-B14F-4D97-AF65-F5344CB8AC3E}">
        <p14:creationId xmlns:p14="http://schemas.microsoft.com/office/powerpoint/2010/main" val="2367060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24</a:t>
            </a:fld>
            <a:endParaRPr lang="zh-CN" altLang="en-US"/>
          </a:p>
        </p:txBody>
      </p:sp>
    </p:spTree>
    <p:extLst>
      <p:ext uri="{BB962C8B-B14F-4D97-AF65-F5344CB8AC3E}">
        <p14:creationId xmlns:p14="http://schemas.microsoft.com/office/powerpoint/2010/main" val="2552085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25</a:t>
            </a:fld>
            <a:endParaRPr lang="zh-CN" altLang="en-US"/>
          </a:p>
        </p:txBody>
      </p:sp>
    </p:spTree>
    <p:extLst>
      <p:ext uri="{BB962C8B-B14F-4D97-AF65-F5344CB8AC3E}">
        <p14:creationId xmlns:p14="http://schemas.microsoft.com/office/powerpoint/2010/main" val="4007268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26</a:t>
            </a:fld>
            <a:endParaRPr lang="zh-CN" altLang="en-US"/>
          </a:p>
        </p:txBody>
      </p:sp>
    </p:spTree>
    <p:extLst>
      <p:ext uri="{BB962C8B-B14F-4D97-AF65-F5344CB8AC3E}">
        <p14:creationId xmlns:p14="http://schemas.microsoft.com/office/powerpoint/2010/main" val="637415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27</a:t>
            </a:fld>
            <a:endParaRPr lang="zh-CN" altLang="en-US"/>
          </a:p>
        </p:txBody>
      </p:sp>
    </p:spTree>
    <p:extLst>
      <p:ext uri="{BB962C8B-B14F-4D97-AF65-F5344CB8AC3E}">
        <p14:creationId xmlns:p14="http://schemas.microsoft.com/office/powerpoint/2010/main" val="1729473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28</a:t>
            </a:fld>
            <a:endParaRPr lang="zh-CN" altLang="en-US"/>
          </a:p>
        </p:txBody>
      </p:sp>
    </p:spTree>
    <p:extLst>
      <p:ext uri="{BB962C8B-B14F-4D97-AF65-F5344CB8AC3E}">
        <p14:creationId xmlns:p14="http://schemas.microsoft.com/office/powerpoint/2010/main" val="290529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3</a:t>
            </a:fld>
            <a:endParaRPr lang="zh-CN" altLang="en-US"/>
          </a:p>
        </p:txBody>
      </p:sp>
    </p:spTree>
    <p:extLst>
      <p:ext uri="{BB962C8B-B14F-4D97-AF65-F5344CB8AC3E}">
        <p14:creationId xmlns:p14="http://schemas.microsoft.com/office/powerpoint/2010/main" val="298848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4</a:t>
            </a:fld>
            <a:endParaRPr lang="zh-CN" altLang="en-US"/>
          </a:p>
        </p:txBody>
      </p:sp>
    </p:spTree>
    <p:extLst>
      <p:ext uri="{BB962C8B-B14F-4D97-AF65-F5344CB8AC3E}">
        <p14:creationId xmlns:p14="http://schemas.microsoft.com/office/powerpoint/2010/main" val="916049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5</a:t>
            </a:fld>
            <a:endParaRPr lang="zh-CN" altLang="en-US"/>
          </a:p>
        </p:txBody>
      </p:sp>
    </p:spTree>
    <p:extLst>
      <p:ext uri="{BB962C8B-B14F-4D97-AF65-F5344CB8AC3E}">
        <p14:creationId xmlns:p14="http://schemas.microsoft.com/office/powerpoint/2010/main" val="419679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6</a:t>
            </a:fld>
            <a:endParaRPr lang="zh-CN" altLang="en-US"/>
          </a:p>
        </p:txBody>
      </p:sp>
    </p:spTree>
    <p:extLst>
      <p:ext uri="{BB962C8B-B14F-4D97-AF65-F5344CB8AC3E}">
        <p14:creationId xmlns:p14="http://schemas.microsoft.com/office/powerpoint/2010/main" val="1225050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7</a:t>
            </a:fld>
            <a:endParaRPr lang="zh-CN" altLang="en-US"/>
          </a:p>
        </p:txBody>
      </p:sp>
    </p:spTree>
    <p:extLst>
      <p:ext uri="{BB962C8B-B14F-4D97-AF65-F5344CB8AC3E}">
        <p14:creationId xmlns:p14="http://schemas.microsoft.com/office/powerpoint/2010/main" val="544470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8</a:t>
            </a:fld>
            <a:endParaRPr lang="zh-CN" altLang="en-US"/>
          </a:p>
        </p:txBody>
      </p:sp>
    </p:spTree>
    <p:extLst>
      <p:ext uri="{BB962C8B-B14F-4D97-AF65-F5344CB8AC3E}">
        <p14:creationId xmlns:p14="http://schemas.microsoft.com/office/powerpoint/2010/main" val="234630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3787E56-1987-48F0-8D7B-A928C939D837}" type="slidenum">
              <a:rPr lang="zh-CN" altLang="en-US" smtClean="0"/>
              <a:pPr/>
              <a:t>9</a:t>
            </a:fld>
            <a:endParaRPr lang="zh-CN" altLang="en-US"/>
          </a:p>
        </p:txBody>
      </p:sp>
    </p:spTree>
    <p:extLst>
      <p:ext uri="{BB962C8B-B14F-4D97-AF65-F5344CB8AC3E}">
        <p14:creationId xmlns:p14="http://schemas.microsoft.com/office/powerpoint/2010/main" val="372860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CE0EBFF-D2A9-44B3-8103-0C07391795EA}" type="datetimeFigureOut">
              <a:rPr lang="zh-CN" altLang="en-US" smtClean="0"/>
              <a:pPr/>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B24F16-AD58-40E8-980F-9A1BACEF6BB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E0EBFF-D2A9-44B3-8103-0C07391795EA}" type="datetimeFigureOut">
              <a:rPr lang="zh-CN" altLang="en-US" smtClean="0"/>
              <a:pPr/>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B24F16-AD58-40E8-980F-9A1BACEF6BB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E0EBFF-D2A9-44B3-8103-0C07391795EA}" type="datetimeFigureOut">
              <a:rPr lang="zh-CN" altLang="en-US" smtClean="0"/>
              <a:pPr/>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B24F16-AD58-40E8-980F-9A1BACEF6BB8}"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 name="AutoShape 4"/>
          <p:cNvSpPr>
            <a:spLocks noChangeArrowheads="1"/>
          </p:cNvSpPr>
          <p:nvPr/>
        </p:nvSpPr>
        <p:spPr bwMode="auto">
          <a:xfrm>
            <a:off x="914400" y="2393950"/>
            <a:ext cx="10363200" cy="109538"/>
          </a:xfrm>
          <a:custGeom>
            <a:avLst/>
            <a:gdLst>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0 60000 65536"/>
              <a:gd name="T13" fmla="*/ 0 60000 65536"/>
              <a:gd name="T14" fmla="*/ 0 60000 65536"/>
              <a:gd name="T15" fmla="*/ 0 60000 65536"/>
              <a:gd name="T16" fmla="*/ 0 60000 65536"/>
              <a:gd name="T17" fmla="*/ 0 60000 65536"/>
              <a:gd name="T18" fmla="*/ 3163 w 1000"/>
              <a:gd name="T19" fmla="*/ 3163 h 1000"/>
              <a:gd name="T20" fmla="*/ 18437 w 1000"/>
              <a:gd name="T21" fmla="*/ 18437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eaLnBrk="0" fontAlgn="base" hangingPunct="0">
              <a:spcBef>
                <a:spcPct val="0"/>
              </a:spcBef>
              <a:spcAft>
                <a:spcPct val="0"/>
              </a:spcAft>
            </a:pPr>
            <a:endParaRPr lang="zh-CN" altLang="en-US" sz="1800" b="1">
              <a:solidFill>
                <a:srgbClr val="000000"/>
              </a:solidFill>
            </a:endParaRPr>
          </a:p>
        </p:txBody>
      </p:sp>
      <p:sp>
        <p:nvSpPr>
          <p:cNvPr id="2050" name="Rectangle 2"/>
          <p:cNvSpPr>
            <a:spLocks noGrp="1" noChangeArrowheads="1"/>
          </p:cNvSpPr>
          <p:nvPr>
            <p:ph type="ctrTitle"/>
          </p:nvPr>
        </p:nvSpPr>
        <p:spPr>
          <a:xfrm>
            <a:off x="914400" y="990600"/>
            <a:ext cx="10363200" cy="1371600"/>
          </a:xfrm>
        </p:spPr>
        <p:txBody>
          <a:bodyPr/>
          <a:lstStyle>
            <a:lvl1pPr>
              <a:defRPr sz="4000"/>
            </a:lvl1pPr>
          </a:lstStyle>
          <a:p>
            <a:r>
              <a:rPr lang="zh-CN" noProof="1"/>
              <a:t>单击此处编辑母版标题样式</a:t>
            </a:r>
          </a:p>
        </p:txBody>
      </p:sp>
      <p:sp>
        <p:nvSpPr>
          <p:cNvPr id="2051"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noProof="1"/>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CE0EBFF-D2A9-44B3-8103-0C07391795EA}" type="datetimeFigureOut">
              <a:rPr lang="zh-CN" altLang="en-US" smtClean="0"/>
              <a:pPr/>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B24F16-AD58-40E8-980F-9A1BACEF6BB8}"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CE0EBFF-D2A9-44B3-8103-0C07391795EA}" type="datetimeFigureOut">
              <a:rPr lang="zh-CN" altLang="en-US" smtClean="0"/>
              <a:pPr/>
              <a:t>2024/9/2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B24F16-AD58-40E8-980F-9A1BACEF6BB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CE0EBFF-D2A9-44B3-8103-0C07391795EA}" type="datetimeFigureOut">
              <a:rPr lang="zh-CN" altLang="en-US" smtClean="0"/>
              <a:pPr/>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B24F16-AD58-40E8-980F-9A1BACEF6BB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CE0EBFF-D2A9-44B3-8103-0C07391795EA}" type="datetimeFigureOut">
              <a:rPr lang="zh-CN" altLang="en-US" smtClean="0"/>
              <a:pPr/>
              <a:t>2024/9/2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B24F16-AD58-40E8-980F-9A1BACEF6BB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CE0EBFF-D2A9-44B3-8103-0C07391795EA}" type="datetimeFigureOut">
              <a:rPr lang="zh-CN" altLang="en-US" smtClean="0"/>
              <a:pPr/>
              <a:t>2024/9/2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B24F16-AD58-40E8-980F-9A1BACEF6BB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E0EBFF-D2A9-44B3-8103-0C07391795EA}" type="datetimeFigureOut">
              <a:rPr lang="zh-CN" altLang="en-US" smtClean="0"/>
              <a:pPr/>
              <a:t>2024/9/2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B24F16-AD58-40E8-980F-9A1BACEF6BB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E0EBFF-D2A9-44B3-8103-0C07391795EA}" type="datetimeFigureOut">
              <a:rPr lang="zh-CN" altLang="en-US" smtClean="0"/>
              <a:pPr/>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B24F16-AD58-40E8-980F-9A1BACEF6BB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E0EBFF-D2A9-44B3-8103-0C07391795EA}" type="datetimeFigureOut">
              <a:rPr lang="zh-CN" altLang="en-US" smtClean="0"/>
              <a:pPr/>
              <a:t>2024/9/2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B24F16-AD58-40E8-980F-9A1BACEF6BB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0EBFF-D2A9-44B3-8103-0C07391795EA}" type="datetimeFigureOut">
              <a:rPr lang="zh-CN" altLang="en-US" smtClean="0"/>
              <a:pPr/>
              <a:t>2024/9/2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24F16-AD58-40E8-980F-9A1BACEF6BB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9"/>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0 60000 65536"/>
              <a:gd name="T13" fmla="*/ 0 60000 65536"/>
              <a:gd name="T14" fmla="*/ 0 60000 65536"/>
              <a:gd name="T15" fmla="*/ 0 60000 65536"/>
              <a:gd name="T16" fmla="*/ 0 60000 65536"/>
              <a:gd name="T17" fmla="*/ 0 60000 65536"/>
              <a:gd name="T18" fmla="*/ 3163 w 1000"/>
              <a:gd name="T19" fmla="*/ 3163 h 1000"/>
              <a:gd name="T20" fmla="*/ 18437 w 1000"/>
              <a:gd name="T21" fmla="*/ 18437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ln>
        </p:spPr>
        <p:txBody>
          <a:bodyPr/>
          <a:lstStyle/>
          <a:p>
            <a:pPr eaLnBrk="0" fontAlgn="base" hangingPunct="0">
              <a:spcBef>
                <a:spcPct val="0"/>
              </a:spcBef>
              <a:spcAft>
                <a:spcPct val="0"/>
              </a:spcAft>
            </a:pPr>
            <a:endParaRPr lang="zh-CN" altLang="en-US" sz="1800" b="1">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cmpd="sng">
            <a:solidFill>
              <a:schemeClr val="accent2"/>
            </a:solidFill>
            <a:round/>
          </a:ln>
          <a:effectLst/>
        </p:spPr>
        <p:txBody>
          <a:bodyPr/>
          <a:lstStyle/>
          <a:p>
            <a:pPr fontAlgn="base">
              <a:spcBef>
                <a:spcPct val="0"/>
              </a:spcBef>
              <a:spcAft>
                <a:spcPct val="0"/>
              </a:spcAft>
              <a:defRPr/>
            </a:pPr>
            <a:endParaRPr lang="zh-CN" altLang="en-US" sz="1800" b="1">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1030" name="Rectangle 6"/>
          <p:cNvSpPr>
            <a:spLocks noChangeArrowheads="1"/>
          </p:cNvSpPr>
          <p:nvPr/>
        </p:nvSpPr>
        <p:spPr bwMode="auto">
          <a:xfrm>
            <a:off x="0" y="6337300"/>
            <a:ext cx="2641600" cy="476250"/>
          </a:xfrm>
          <a:prstGeom prst="rect">
            <a:avLst/>
          </a:prstGeom>
          <a:noFill/>
          <a:ln w="9525">
            <a:noFill/>
            <a:miter lim="800000"/>
          </a:ln>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defRPr/>
            </a:pPr>
            <a:fld id="{2447D447-5715-4614-BE86-D2F4FD6C0CBD}" type="slidenum">
              <a:rPr lang="zh-CN" altLang="zh-CN" sz="1800" smtClean="0">
                <a:solidFill>
                  <a:srgbClr val="000000"/>
                </a:solidFill>
              </a:rPr>
              <a:pPr eaLnBrk="1" fontAlgn="base" hangingPunct="1">
                <a:spcBef>
                  <a:spcPct val="0"/>
                </a:spcBef>
                <a:spcAft>
                  <a:spcPct val="0"/>
                </a:spcAft>
                <a:buFont typeface="Arial" panose="020B0604020202020204" pitchFamily="34" charset="0"/>
                <a:buNone/>
                <a:defRPr/>
              </a:pPr>
              <a:t>‹#›</a:t>
            </a:fld>
            <a:endParaRPr lang="zh-CN" altLang="zh-CN"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40.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22.wmf"/><Relationship Id="rId4" Type="http://schemas.openxmlformats.org/officeDocument/2006/relationships/oleObject" Target="../embeddings/oleObject4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27.wmf"/><Relationship Id="rId3" Type="http://schemas.openxmlformats.org/officeDocument/2006/relationships/notesSlide" Target="../notesSlides/notesSlide12.xml"/><Relationship Id="rId7" Type="http://schemas.openxmlformats.org/officeDocument/2006/relationships/image" Target="../media/image24.wmf"/><Relationship Id="rId12"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43.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e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25.wmf"/><Relationship Id="rId14" Type="http://schemas.openxmlformats.org/officeDocument/2006/relationships/oleObject" Target="../embeddings/oleObject47.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oleObject" Target="../embeddings/oleObject53.bin"/><Relationship Id="rId18" Type="http://schemas.openxmlformats.org/officeDocument/2006/relationships/image" Target="../media/image34.wmf"/><Relationship Id="rId26" Type="http://schemas.openxmlformats.org/officeDocument/2006/relationships/oleObject" Target="../embeddings/oleObject62.bin"/><Relationship Id="rId3" Type="http://schemas.openxmlformats.org/officeDocument/2006/relationships/notesSlide" Target="../notesSlides/notesSlide13.xml"/><Relationship Id="rId21" Type="http://schemas.openxmlformats.org/officeDocument/2006/relationships/oleObject" Target="../embeddings/oleObject59.bin"/><Relationship Id="rId7" Type="http://schemas.openxmlformats.org/officeDocument/2006/relationships/image" Target="../media/image30.wmf"/><Relationship Id="rId12" Type="http://schemas.openxmlformats.org/officeDocument/2006/relationships/image" Target="../media/image32.wmf"/><Relationship Id="rId17" Type="http://schemas.openxmlformats.org/officeDocument/2006/relationships/oleObject" Target="../embeddings/oleObject56.bin"/><Relationship Id="rId25" Type="http://schemas.openxmlformats.org/officeDocument/2006/relationships/image" Target="../media/image36.wmf"/><Relationship Id="rId2" Type="http://schemas.openxmlformats.org/officeDocument/2006/relationships/slideLayout" Target="../slideLayouts/slideLayout13.xml"/><Relationship Id="rId16" Type="http://schemas.openxmlformats.org/officeDocument/2006/relationships/image" Target="../media/image33.wmf"/><Relationship Id="rId20" Type="http://schemas.openxmlformats.org/officeDocument/2006/relationships/oleObject" Target="../embeddings/oleObject58.bin"/><Relationship Id="rId1" Type="http://schemas.openxmlformats.org/officeDocument/2006/relationships/vmlDrawing" Target="../drawings/vmlDrawing7.vml"/><Relationship Id="rId6" Type="http://schemas.openxmlformats.org/officeDocument/2006/relationships/oleObject" Target="../embeddings/oleObject49.bin"/><Relationship Id="rId11" Type="http://schemas.openxmlformats.org/officeDocument/2006/relationships/oleObject" Target="../embeddings/oleObject52.bin"/><Relationship Id="rId24" Type="http://schemas.openxmlformats.org/officeDocument/2006/relationships/oleObject" Target="../embeddings/oleObject61.bin"/><Relationship Id="rId5" Type="http://schemas.openxmlformats.org/officeDocument/2006/relationships/image" Target="../media/image29.wmf"/><Relationship Id="rId15" Type="http://schemas.openxmlformats.org/officeDocument/2006/relationships/oleObject" Target="../embeddings/oleObject55.bin"/><Relationship Id="rId23" Type="http://schemas.openxmlformats.org/officeDocument/2006/relationships/oleObject" Target="../embeddings/oleObject60.bin"/><Relationship Id="rId28" Type="http://schemas.openxmlformats.org/officeDocument/2006/relationships/oleObject" Target="../embeddings/oleObject63.bin"/><Relationship Id="rId10" Type="http://schemas.openxmlformats.org/officeDocument/2006/relationships/oleObject" Target="../embeddings/oleObject51.bin"/><Relationship Id="rId19" Type="http://schemas.openxmlformats.org/officeDocument/2006/relationships/oleObject" Target="../embeddings/oleObject57.bin"/><Relationship Id="rId4" Type="http://schemas.openxmlformats.org/officeDocument/2006/relationships/oleObject" Target="../embeddings/oleObject48.bin"/><Relationship Id="rId9" Type="http://schemas.openxmlformats.org/officeDocument/2006/relationships/image" Target="../media/image31.wmf"/><Relationship Id="rId14" Type="http://schemas.openxmlformats.org/officeDocument/2006/relationships/oleObject" Target="../embeddings/oleObject54.bin"/><Relationship Id="rId22" Type="http://schemas.openxmlformats.org/officeDocument/2006/relationships/image" Target="../media/image35.wmf"/><Relationship Id="rId27" Type="http://schemas.openxmlformats.org/officeDocument/2006/relationships/image" Target="../media/image37.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38.emf"/><Relationship Id="rId4" Type="http://schemas.openxmlformats.org/officeDocument/2006/relationships/oleObject" Target="../embeddings/oleObject6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oleObject" Target="../embeddings/oleObject70.bin"/><Relationship Id="rId18" Type="http://schemas.openxmlformats.org/officeDocument/2006/relationships/oleObject" Target="../embeddings/oleObject73.bin"/><Relationship Id="rId26" Type="http://schemas.openxmlformats.org/officeDocument/2006/relationships/oleObject" Target="../embeddings/oleObject77.bin"/><Relationship Id="rId3" Type="http://schemas.openxmlformats.org/officeDocument/2006/relationships/notesSlide" Target="../notesSlides/notesSlide15.xml"/><Relationship Id="rId21" Type="http://schemas.openxmlformats.org/officeDocument/2006/relationships/image" Target="../media/image46.wmf"/><Relationship Id="rId7" Type="http://schemas.openxmlformats.org/officeDocument/2006/relationships/image" Target="../media/image40.wmf"/><Relationship Id="rId12" Type="http://schemas.openxmlformats.org/officeDocument/2006/relationships/oleObject" Target="../embeddings/oleObject69.bin"/><Relationship Id="rId17" Type="http://schemas.openxmlformats.org/officeDocument/2006/relationships/image" Target="../media/image44.wmf"/><Relationship Id="rId25" Type="http://schemas.openxmlformats.org/officeDocument/2006/relationships/image" Target="../media/image48.wmf"/><Relationship Id="rId2" Type="http://schemas.openxmlformats.org/officeDocument/2006/relationships/slideLayout" Target="../slideLayouts/slideLayout13.xml"/><Relationship Id="rId16" Type="http://schemas.openxmlformats.org/officeDocument/2006/relationships/oleObject" Target="../embeddings/oleObject72.bin"/><Relationship Id="rId20" Type="http://schemas.openxmlformats.org/officeDocument/2006/relationships/oleObject" Target="../embeddings/oleObject74.bin"/><Relationship Id="rId29" Type="http://schemas.openxmlformats.org/officeDocument/2006/relationships/image" Target="../media/image50.wmf"/><Relationship Id="rId1" Type="http://schemas.openxmlformats.org/officeDocument/2006/relationships/vmlDrawing" Target="../drawings/vmlDrawing9.vml"/><Relationship Id="rId6" Type="http://schemas.openxmlformats.org/officeDocument/2006/relationships/oleObject" Target="../embeddings/oleObject66.bin"/><Relationship Id="rId11" Type="http://schemas.openxmlformats.org/officeDocument/2006/relationships/image" Target="../media/image42.wmf"/><Relationship Id="rId24" Type="http://schemas.openxmlformats.org/officeDocument/2006/relationships/oleObject" Target="../embeddings/oleObject76.bin"/><Relationship Id="rId5" Type="http://schemas.openxmlformats.org/officeDocument/2006/relationships/image" Target="../media/image39.wmf"/><Relationship Id="rId15" Type="http://schemas.openxmlformats.org/officeDocument/2006/relationships/image" Target="../media/image43.wmf"/><Relationship Id="rId23" Type="http://schemas.openxmlformats.org/officeDocument/2006/relationships/image" Target="../media/image47.wmf"/><Relationship Id="rId28" Type="http://schemas.openxmlformats.org/officeDocument/2006/relationships/oleObject" Target="../embeddings/oleObject78.bin"/><Relationship Id="rId10" Type="http://schemas.openxmlformats.org/officeDocument/2006/relationships/oleObject" Target="../embeddings/oleObject68.bin"/><Relationship Id="rId19" Type="http://schemas.openxmlformats.org/officeDocument/2006/relationships/image" Target="../media/image45.wmf"/><Relationship Id="rId4" Type="http://schemas.openxmlformats.org/officeDocument/2006/relationships/oleObject" Target="../embeddings/oleObject65.bin"/><Relationship Id="rId9" Type="http://schemas.openxmlformats.org/officeDocument/2006/relationships/image" Target="../media/image41.wmf"/><Relationship Id="rId14" Type="http://schemas.openxmlformats.org/officeDocument/2006/relationships/oleObject" Target="../embeddings/oleObject71.bin"/><Relationship Id="rId22" Type="http://schemas.openxmlformats.org/officeDocument/2006/relationships/oleObject" Target="../embeddings/oleObject75.bin"/><Relationship Id="rId27" Type="http://schemas.openxmlformats.org/officeDocument/2006/relationships/image" Target="../media/image49.wmf"/></Relationships>
</file>

<file path=ppt/slides/_rels/slide16.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810.bin"/><Relationship Id="rId18" Type="http://schemas.openxmlformats.org/officeDocument/2006/relationships/image" Target="../media/image53.wmf"/><Relationship Id="rId26" Type="http://schemas.openxmlformats.org/officeDocument/2006/relationships/image" Target="../media/image56.wmf"/><Relationship Id="rId3" Type="http://schemas.openxmlformats.org/officeDocument/2006/relationships/notesSlide" Target="../notesSlides/notesSlide16.xml"/><Relationship Id="rId21" Type="http://schemas.openxmlformats.org/officeDocument/2006/relationships/oleObject" Target="../embeddings/oleObject830.bin"/><Relationship Id="rId7" Type="http://schemas.openxmlformats.org/officeDocument/2006/relationships/oleObject" Target="../embeddings/oleObject80.bin"/><Relationship Id="rId12" Type="http://schemas.openxmlformats.org/officeDocument/2006/relationships/image" Target="../media/image52.wmf"/><Relationship Id="rId17" Type="http://schemas.openxmlformats.org/officeDocument/2006/relationships/oleObject" Target="../embeddings/oleObject820.bin"/><Relationship Id="rId25" Type="http://schemas.openxmlformats.org/officeDocument/2006/relationships/oleObject" Target="../embeddings/oleObject85.bin"/><Relationship Id="rId2" Type="http://schemas.openxmlformats.org/officeDocument/2006/relationships/slideLayout" Target="../slideLayouts/slideLayout13.xml"/><Relationship Id="rId16" Type="http://schemas.openxmlformats.org/officeDocument/2006/relationships/image" Target="../media/image53.wmf"/><Relationship Id="rId20" Type="http://schemas.openxmlformats.org/officeDocument/2006/relationships/image" Target="../media/image54.wmf"/><Relationship Id="rId29" Type="http://schemas.openxmlformats.org/officeDocument/2006/relationships/oleObject" Target="../embeddings/oleObject87.bin"/><Relationship Id="rId1" Type="http://schemas.openxmlformats.org/officeDocument/2006/relationships/vmlDrawing" Target="../drawings/vmlDrawing10.vml"/><Relationship Id="rId6" Type="http://schemas.openxmlformats.org/officeDocument/2006/relationships/image" Target="../media/image59.png"/><Relationship Id="rId11" Type="http://schemas.openxmlformats.org/officeDocument/2006/relationships/oleObject" Target="../embeddings/oleObject81.bin"/><Relationship Id="rId24" Type="http://schemas.openxmlformats.org/officeDocument/2006/relationships/image" Target="../media/image55.wmf"/><Relationship Id="rId5" Type="http://schemas.openxmlformats.org/officeDocument/2006/relationships/image" Target="../media/image51.wmf"/><Relationship Id="rId15" Type="http://schemas.openxmlformats.org/officeDocument/2006/relationships/oleObject" Target="../embeddings/oleObject82.bin"/><Relationship Id="rId23" Type="http://schemas.openxmlformats.org/officeDocument/2006/relationships/oleObject" Target="../embeddings/oleObject84.bin"/><Relationship Id="rId28" Type="http://schemas.openxmlformats.org/officeDocument/2006/relationships/image" Target="../media/image57.wmf"/><Relationship Id="rId10" Type="http://schemas.openxmlformats.org/officeDocument/2006/relationships/image" Target="../media/image48.wmf"/><Relationship Id="rId19" Type="http://schemas.openxmlformats.org/officeDocument/2006/relationships/oleObject" Target="../embeddings/oleObject83.bin"/><Relationship Id="rId4" Type="http://schemas.openxmlformats.org/officeDocument/2006/relationships/oleObject" Target="../embeddings/oleObject79.bin"/><Relationship Id="rId9" Type="http://schemas.openxmlformats.org/officeDocument/2006/relationships/oleObject" Target="../embeddings/oleObject800.bin"/><Relationship Id="rId14" Type="http://schemas.openxmlformats.org/officeDocument/2006/relationships/image" Target="../media/image52.wmf"/><Relationship Id="rId22" Type="http://schemas.openxmlformats.org/officeDocument/2006/relationships/image" Target="../media/image54.wmf"/><Relationship Id="rId27" Type="http://schemas.openxmlformats.org/officeDocument/2006/relationships/oleObject" Target="../embeddings/oleObject86.bin"/><Relationship Id="rId30" Type="http://schemas.openxmlformats.org/officeDocument/2006/relationships/image" Target="../media/image58.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54.wmf"/><Relationship Id="rId18" Type="http://schemas.openxmlformats.org/officeDocument/2006/relationships/oleObject" Target="../embeddings/oleObject95.bin"/><Relationship Id="rId3" Type="http://schemas.openxmlformats.org/officeDocument/2006/relationships/notesSlide" Target="../notesSlides/notesSlide17.xml"/><Relationship Id="rId21" Type="http://schemas.openxmlformats.org/officeDocument/2006/relationships/image" Target="../media/image58.wmf"/><Relationship Id="rId7" Type="http://schemas.openxmlformats.org/officeDocument/2006/relationships/image" Target="../media/image48.wmf"/><Relationship Id="rId12" Type="http://schemas.openxmlformats.org/officeDocument/2006/relationships/oleObject" Target="../embeddings/oleObject92.bin"/><Relationship Id="rId17" Type="http://schemas.openxmlformats.org/officeDocument/2006/relationships/image" Target="../media/image57.wmf"/><Relationship Id="rId2" Type="http://schemas.openxmlformats.org/officeDocument/2006/relationships/slideLayout" Target="../slideLayouts/slideLayout13.xml"/><Relationship Id="rId16" Type="http://schemas.openxmlformats.org/officeDocument/2006/relationships/oleObject" Target="../embeddings/oleObject94.bin"/><Relationship Id="rId20" Type="http://schemas.openxmlformats.org/officeDocument/2006/relationships/oleObject" Target="../embeddings/oleObject96.bin"/><Relationship Id="rId1" Type="http://schemas.openxmlformats.org/officeDocument/2006/relationships/vmlDrawing" Target="../drawings/vmlDrawing11.vml"/><Relationship Id="rId6" Type="http://schemas.openxmlformats.org/officeDocument/2006/relationships/oleObject" Target="../embeddings/oleObject89.bin"/><Relationship Id="rId11" Type="http://schemas.openxmlformats.org/officeDocument/2006/relationships/image" Target="../media/image53.wmf"/><Relationship Id="rId5" Type="http://schemas.openxmlformats.org/officeDocument/2006/relationships/image" Target="../media/image59.wmf"/><Relationship Id="rId15" Type="http://schemas.openxmlformats.org/officeDocument/2006/relationships/image" Target="../media/image56.wmf"/><Relationship Id="rId23" Type="http://schemas.openxmlformats.org/officeDocument/2006/relationships/image" Target="../media/image61.wmf"/><Relationship Id="rId10" Type="http://schemas.openxmlformats.org/officeDocument/2006/relationships/oleObject" Target="../embeddings/oleObject91.bin"/><Relationship Id="rId19" Type="http://schemas.openxmlformats.org/officeDocument/2006/relationships/image" Target="../media/image60.wmf"/><Relationship Id="rId4" Type="http://schemas.openxmlformats.org/officeDocument/2006/relationships/oleObject" Target="../embeddings/oleObject88.bin"/><Relationship Id="rId9" Type="http://schemas.openxmlformats.org/officeDocument/2006/relationships/image" Target="../media/image52.wmf"/><Relationship Id="rId14" Type="http://schemas.openxmlformats.org/officeDocument/2006/relationships/oleObject" Target="../embeddings/oleObject93.bin"/><Relationship Id="rId22" Type="http://schemas.openxmlformats.org/officeDocument/2006/relationships/oleObject" Target="../embeddings/oleObject9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notesSlide" Target="../notesSlides/notesSlide18.xml"/><Relationship Id="rId7" Type="http://schemas.openxmlformats.org/officeDocument/2006/relationships/image" Target="../media/image63.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99.bin"/><Relationship Id="rId11" Type="http://schemas.openxmlformats.org/officeDocument/2006/relationships/image" Target="../media/image65.wmf"/><Relationship Id="rId5" Type="http://schemas.openxmlformats.org/officeDocument/2006/relationships/image" Target="../media/image62.w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64.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notesSlide" Target="../notesSlides/notesSlide19.xml"/><Relationship Id="rId7" Type="http://schemas.openxmlformats.org/officeDocument/2006/relationships/image" Target="../media/image67.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103.bin"/><Relationship Id="rId5" Type="http://schemas.openxmlformats.org/officeDocument/2006/relationships/image" Target="../media/image66.wmf"/><Relationship Id="rId10" Type="http://schemas.openxmlformats.org/officeDocument/2006/relationships/oleObject" Target="../embeddings/oleObject106.bin"/><Relationship Id="rId4" Type="http://schemas.openxmlformats.org/officeDocument/2006/relationships/oleObject" Target="../embeddings/oleObject102.bin"/><Relationship Id="rId9" Type="http://schemas.openxmlformats.org/officeDocument/2006/relationships/oleObject" Target="../embeddings/oleObject105.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72.png"/><Relationship Id="rId3" Type="http://schemas.openxmlformats.org/officeDocument/2006/relationships/notesSlide" Target="../notesSlides/notesSlide20.xml"/><Relationship Id="rId7" Type="http://schemas.openxmlformats.org/officeDocument/2006/relationships/image" Target="../media/image39.wmf"/><Relationship Id="rId12" Type="http://schemas.openxmlformats.org/officeDocument/2006/relationships/image" Target="../media/image71.png"/><Relationship Id="rId2" Type="http://schemas.openxmlformats.org/officeDocument/2006/relationships/slideLayout" Target="../slideLayouts/slideLayout13.xml"/><Relationship Id="rId16" Type="http://schemas.openxmlformats.org/officeDocument/2006/relationships/image" Target="../media/image75.png"/><Relationship Id="rId1" Type="http://schemas.openxmlformats.org/officeDocument/2006/relationships/vmlDrawing" Target="../drawings/vmlDrawing14.vml"/><Relationship Id="rId6" Type="http://schemas.openxmlformats.org/officeDocument/2006/relationships/oleObject" Target="../embeddings/oleObject108.bin"/><Relationship Id="rId11" Type="http://schemas.openxmlformats.org/officeDocument/2006/relationships/image" Target="../media/image700.png"/><Relationship Id="rId5" Type="http://schemas.openxmlformats.org/officeDocument/2006/relationships/image" Target="../media/image68.emf"/><Relationship Id="rId15" Type="http://schemas.openxmlformats.org/officeDocument/2006/relationships/image" Target="../media/image74.png"/><Relationship Id="rId10" Type="http://schemas.openxmlformats.org/officeDocument/2006/relationships/image" Target="../media/image70.png"/><Relationship Id="rId4" Type="http://schemas.openxmlformats.org/officeDocument/2006/relationships/oleObject" Target="../embeddings/oleObject107.bin"/><Relationship Id="rId9" Type="http://schemas.openxmlformats.org/officeDocument/2006/relationships/image" Target="../media/image40.wmf"/><Relationship Id="rId14" Type="http://schemas.openxmlformats.org/officeDocument/2006/relationships/image" Target="../media/image73.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oleObject" Target="../embeddings/oleObject115.bin"/><Relationship Id="rId3" Type="http://schemas.openxmlformats.org/officeDocument/2006/relationships/notesSlide" Target="../notesSlides/notesSlide21.xml"/><Relationship Id="rId7" Type="http://schemas.openxmlformats.org/officeDocument/2006/relationships/image" Target="../media/image26.wmf"/><Relationship Id="rId12" Type="http://schemas.openxmlformats.org/officeDocument/2006/relationships/oleObject" Target="../embeddings/oleObject114.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111.bin"/><Relationship Id="rId11" Type="http://schemas.openxmlformats.org/officeDocument/2006/relationships/image" Target="../media/image67.wmf"/><Relationship Id="rId5" Type="http://schemas.openxmlformats.org/officeDocument/2006/relationships/image" Target="../media/image69.e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66.wmf"/><Relationship Id="rId14" Type="http://schemas.openxmlformats.org/officeDocument/2006/relationships/oleObject" Target="../embeddings/oleObject11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72.wmf"/><Relationship Id="rId18" Type="http://schemas.openxmlformats.org/officeDocument/2006/relationships/oleObject" Target="../embeddings/oleObject124.bin"/><Relationship Id="rId3" Type="http://schemas.openxmlformats.org/officeDocument/2006/relationships/notesSlide" Target="../notesSlides/notesSlide22.xml"/><Relationship Id="rId21" Type="http://schemas.openxmlformats.org/officeDocument/2006/relationships/oleObject" Target="../embeddings/oleObject126.bin"/><Relationship Id="rId7" Type="http://schemas.openxmlformats.org/officeDocument/2006/relationships/image" Target="../media/image71.wmf"/><Relationship Id="rId12" Type="http://schemas.openxmlformats.org/officeDocument/2006/relationships/oleObject" Target="../embeddings/oleObject121.bin"/><Relationship Id="rId17" Type="http://schemas.openxmlformats.org/officeDocument/2006/relationships/image" Target="../media/image32.wmf"/><Relationship Id="rId2" Type="http://schemas.openxmlformats.org/officeDocument/2006/relationships/slideLayout" Target="../slideLayouts/slideLayout13.xml"/><Relationship Id="rId16" Type="http://schemas.openxmlformats.org/officeDocument/2006/relationships/oleObject" Target="../embeddings/oleObject123.bin"/><Relationship Id="rId20" Type="http://schemas.openxmlformats.org/officeDocument/2006/relationships/image" Target="../media/image74.wmf"/><Relationship Id="rId1" Type="http://schemas.openxmlformats.org/officeDocument/2006/relationships/vmlDrawing" Target="../drawings/vmlDrawing16.vml"/><Relationship Id="rId6" Type="http://schemas.openxmlformats.org/officeDocument/2006/relationships/oleObject" Target="../embeddings/oleObject118.bin"/><Relationship Id="rId11" Type="http://schemas.openxmlformats.org/officeDocument/2006/relationships/image" Target="../media/image33.wmf"/><Relationship Id="rId24" Type="http://schemas.openxmlformats.org/officeDocument/2006/relationships/image" Target="../media/image69.emf"/><Relationship Id="rId5" Type="http://schemas.openxmlformats.org/officeDocument/2006/relationships/image" Target="../media/image70.wmf"/><Relationship Id="rId15" Type="http://schemas.openxmlformats.org/officeDocument/2006/relationships/image" Target="../media/image73.wmf"/><Relationship Id="rId23" Type="http://schemas.openxmlformats.org/officeDocument/2006/relationships/oleObject" Target="../embeddings/oleObject127.bin"/><Relationship Id="rId10" Type="http://schemas.openxmlformats.org/officeDocument/2006/relationships/oleObject" Target="../embeddings/oleObject120.bin"/><Relationship Id="rId19" Type="http://schemas.openxmlformats.org/officeDocument/2006/relationships/oleObject" Target="../embeddings/oleObject125.bin"/><Relationship Id="rId4" Type="http://schemas.openxmlformats.org/officeDocument/2006/relationships/oleObject" Target="../embeddings/oleObject117.bin"/><Relationship Id="rId9" Type="http://schemas.openxmlformats.org/officeDocument/2006/relationships/image" Target="../media/image23.wmf"/><Relationship Id="rId14" Type="http://schemas.openxmlformats.org/officeDocument/2006/relationships/oleObject" Target="../embeddings/oleObject122.bin"/><Relationship Id="rId22" Type="http://schemas.openxmlformats.org/officeDocument/2006/relationships/image" Target="../media/image30.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30.bin"/><Relationship Id="rId3" Type="http://schemas.openxmlformats.org/officeDocument/2006/relationships/notesSlide" Target="../notesSlides/notesSlide23.xml"/><Relationship Id="rId7" Type="http://schemas.openxmlformats.org/officeDocument/2006/relationships/image" Target="../media/image76.wmf"/><Relationship Id="rId12" Type="http://schemas.openxmlformats.org/officeDocument/2006/relationships/oleObject" Target="../embeddings/oleObject132.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129.bin"/><Relationship Id="rId11" Type="http://schemas.openxmlformats.org/officeDocument/2006/relationships/image" Target="../media/image78.wmf"/><Relationship Id="rId5" Type="http://schemas.openxmlformats.org/officeDocument/2006/relationships/image" Target="../media/image75.wmf"/><Relationship Id="rId10" Type="http://schemas.openxmlformats.org/officeDocument/2006/relationships/oleObject" Target="../embeddings/oleObject131.bin"/><Relationship Id="rId4" Type="http://schemas.openxmlformats.org/officeDocument/2006/relationships/oleObject" Target="../embeddings/oleObject128.bin"/><Relationship Id="rId9" Type="http://schemas.openxmlformats.org/officeDocument/2006/relationships/image" Target="../media/image7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5.bin"/><Relationship Id="rId13" Type="http://schemas.openxmlformats.org/officeDocument/2006/relationships/image" Target="../media/image39.wmf"/><Relationship Id="rId3" Type="http://schemas.openxmlformats.org/officeDocument/2006/relationships/notesSlide" Target="../notesSlides/notesSlide24.xml"/><Relationship Id="rId7" Type="http://schemas.openxmlformats.org/officeDocument/2006/relationships/image" Target="../media/image80.wmf"/><Relationship Id="rId12" Type="http://schemas.openxmlformats.org/officeDocument/2006/relationships/oleObject" Target="../embeddings/oleObject137.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134.bin"/><Relationship Id="rId11" Type="http://schemas.openxmlformats.org/officeDocument/2006/relationships/image" Target="../media/image81.wmf"/><Relationship Id="rId5" Type="http://schemas.openxmlformats.org/officeDocument/2006/relationships/image" Target="../media/image79.wmf"/><Relationship Id="rId15" Type="http://schemas.openxmlformats.org/officeDocument/2006/relationships/image" Target="../media/image40.wmf"/><Relationship Id="rId10" Type="http://schemas.openxmlformats.org/officeDocument/2006/relationships/oleObject" Target="../embeddings/oleObject136.bin"/><Relationship Id="rId4" Type="http://schemas.openxmlformats.org/officeDocument/2006/relationships/oleObject" Target="../embeddings/oleObject133.bin"/><Relationship Id="rId9" Type="http://schemas.openxmlformats.org/officeDocument/2006/relationships/image" Target="../media/image68.emf"/><Relationship Id="rId14" Type="http://schemas.openxmlformats.org/officeDocument/2006/relationships/oleObject" Target="../embeddings/oleObject13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83.wmf"/><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140.bin"/><Relationship Id="rId5" Type="http://schemas.openxmlformats.org/officeDocument/2006/relationships/image" Target="../media/image82.wmf"/><Relationship Id="rId4" Type="http://schemas.openxmlformats.org/officeDocument/2006/relationships/oleObject" Target="../embeddings/oleObject13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20.vml"/><Relationship Id="rId5" Type="http://schemas.openxmlformats.org/officeDocument/2006/relationships/image" Target="../media/image84.wmf"/><Relationship Id="rId4" Type="http://schemas.openxmlformats.org/officeDocument/2006/relationships/oleObject" Target="../embeddings/oleObject14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21.vml"/><Relationship Id="rId5" Type="http://schemas.openxmlformats.org/officeDocument/2006/relationships/image" Target="../media/image85.wmf"/><Relationship Id="rId4" Type="http://schemas.openxmlformats.org/officeDocument/2006/relationships/oleObject" Target="../embeddings/oleObject142.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3" Type="http://schemas.openxmlformats.org/officeDocument/2006/relationships/image" Target="../media/image7.wmf"/><Relationship Id="rId18" Type="http://schemas.openxmlformats.org/officeDocument/2006/relationships/oleObject" Target="../embeddings/oleObject8.bin"/><Relationship Id="rId26" Type="http://schemas.openxmlformats.org/officeDocument/2006/relationships/oleObject" Target="../embeddings/oleObject12.bin"/><Relationship Id="rId39" Type="http://schemas.openxmlformats.org/officeDocument/2006/relationships/oleObject" Target="../embeddings/oleObject20.bin"/><Relationship Id="rId21" Type="http://schemas.openxmlformats.org/officeDocument/2006/relationships/image" Target="../media/image11.wmf"/><Relationship Id="rId34" Type="http://schemas.openxmlformats.org/officeDocument/2006/relationships/oleObject" Target="../embeddings/oleObject16.bin"/><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5" Type="http://schemas.openxmlformats.org/officeDocument/2006/relationships/image" Target="../media/image13.wmf"/><Relationship Id="rId33" Type="http://schemas.openxmlformats.org/officeDocument/2006/relationships/image" Target="../media/image17.wmf"/><Relationship Id="rId38" Type="http://schemas.openxmlformats.org/officeDocument/2006/relationships/oleObject" Target="../embeddings/oleObject19.bin"/><Relationship Id="rId2" Type="http://schemas.openxmlformats.org/officeDocument/2006/relationships/slideLayout" Target="../slideLayouts/slideLayout13.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24" Type="http://schemas.openxmlformats.org/officeDocument/2006/relationships/oleObject" Target="../embeddings/oleObject11.bin"/><Relationship Id="rId32" Type="http://schemas.openxmlformats.org/officeDocument/2006/relationships/oleObject" Target="../embeddings/oleObject15.bin"/><Relationship Id="rId37" Type="http://schemas.openxmlformats.org/officeDocument/2006/relationships/oleObject" Target="../embeddings/oleObject18.bin"/><Relationship Id="rId5" Type="http://schemas.openxmlformats.org/officeDocument/2006/relationships/image" Target="../media/image3.wmf"/><Relationship Id="rId15" Type="http://schemas.openxmlformats.org/officeDocument/2006/relationships/image" Target="../media/image8.wmf"/><Relationship Id="rId23" Type="http://schemas.openxmlformats.org/officeDocument/2006/relationships/image" Target="../media/image12.wmf"/><Relationship Id="rId28" Type="http://schemas.openxmlformats.org/officeDocument/2006/relationships/oleObject" Target="../embeddings/oleObject13.bin"/><Relationship Id="rId36" Type="http://schemas.openxmlformats.org/officeDocument/2006/relationships/oleObject" Target="../embeddings/oleObject17.bin"/><Relationship Id="rId10" Type="http://schemas.openxmlformats.org/officeDocument/2006/relationships/oleObject" Target="../embeddings/oleObject4.bin"/><Relationship Id="rId19" Type="http://schemas.openxmlformats.org/officeDocument/2006/relationships/image" Target="../media/image10.wmf"/><Relationship Id="rId31" Type="http://schemas.openxmlformats.org/officeDocument/2006/relationships/image" Target="../media/image16.wmf"/><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4.wmf"/><Relationship Id="rId30" Type="http://schemas.openxmlformats.org/officeDocument/2006/relationships/oleObject" Target="../embeddings/oleObject14.bin"/><Relationship Id="rId35" Type="http://schemas.openxmlformats.org/officeDocument/2006/relationships/image" Target="../media/image18.wmf"/><Relationship Id="rId8" Type="http://schemas.openxmlformats.org/officeDocument/2006/relationships/oleObject" Target="../embeddings/oleObject3.bin"/><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3" Type="http://schemas.openxmlformats.org/officeDocument/2006/relationships/image" Target="../media/image5.wmf"/><Relationship Id="rId18" Type="http://schemas.openxmlformats.org/officeDocument/2006/relationships/oleObject" Target="../embeddings/oleObject28.bin"/><Relationship Id="rId26" Type="http://schemas.openxmlformats.org/officeDocument/2006/relationships/oleObject" Target="../embeddings/oleObject32.bin"/><Relationship Id="rId39" Type="http://schemas.openxmlformats.org/officeDocument/2006/relationships/image" Target="../media/image18.wmf"/><Relationship Id="rId21" Type="http://schemas.openxmlformats.org/officeDocument/2006/relationships/image" Target="../media/image9.wmf"/><Relationship Id="rId34" Type="http://schemas.openxmlformats.org/officeDocument/2006/relationships/oleObject" Target="../embeddings/oleObject36.bin"/><Relationship Id="rId7" Type="http://schemas.openxmlformats.org/officeDocument/2006/relationships/image" Target="../media/image20.wmf"/><Relationship Id="rId12" Type="http://schemas.openxmlformats.org/officeDocument/2006/relationships/oleObject" Target="../embeddings/oleObject25.bin"/><Relationship Id="rId17" Type="http://schemas.openxmlformats.org/officeDocument/2006/relationships/image" Target="../media/image7.wmf"/><Relationship Id="rId25" Type="http://schemas.openxmlformats.org/officeDocument/2006/relationships/image" Target="../media/image11.wmf"/><Relationship Id="rId33" Type="http://schemas.openxmlformats.org/officeDocument/2006/relationships/image" Target="../media/image15.wmf"/><Relationship Id="rId38" Type="http://schemas.openxmlformats.org/officeDocument/2006/relationships/oleObject" Target="../embeddings/oleObject38.bin"/><Relationship Id="rId2" Type="http://schemas.openxmlformats.org/officeDocument/2006/relationships/slideLayout" Target="../slideLayouts/slideLayout13.xml"/><Relationship Id="rId16" Type="http://schemas.openxmlformats.org/officeDocument/2006/relationships/oleObject" Target="../embeddings/oleObject27.bin"/><Relationship Id="rId20" Type="http://schemas.openxmlformats.org/officeDocument/2006/relationships/oleObject" Target="../embeddings/oleObject29.bin"/><Relationship Id="rId29"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oleObject" Target="../embeddings/oleObject22.bin"/><Relationship Id="rId11" Type="http://schemas.openxmlformats.org/officeDocument/2006/relationships/image" Target="../media/image4.wmf"/><Relationship Id="rId24" Type="http://schemas.openxmlformats.org/officeDocument/2006/relationships/oleObject" Target="../embeddings/oleObject31.bin"/><Relationship Id="rId32" Type="http://schemas.openxmlformats.org/officeDocument/2006/relationships/oleObject" Target="../embeddings/oleObject35.bin"/><Relationship Id="rId37" Type="http://schemas.openxmlformats.org/officeDocument/2006/relationships/image" Target="../media/image17.wmf"/><Relationship Id="rId5" Type="http://schemas.openxmlformats.org/officeDocument/2006/relationships/image" Target="../media/image19.wmf"/><Relationship Id="rId15" Type="http://schemas.openxmlformats.org/officeDocument/2006/relationships/image" Target="../media/image6.wmf"/><Relationship Id="rId23" Type="http://schemas.openxmlformats.org/officeDocument/2006/relationships/image" Target="../media/image10.wmf"/><Relationship Id="rId28" Type="http://schemas.openxmlformats.org/officeDocument/2006/relationships/oleObject" Target="../embeddings/oleObject33.bin"/><Relationship Id="rId36" Type="http://schemas.openxmlformats.org/officeDocument/2006/relationships/oleObject" Target="../embeddings/oleObject37.bin"/><Relationship Id="rId10" Type="http://schemas.openxmlformats.org/officeDocument/2006/relationships/oleObject" Target="../embeddings/oleObject24.bin"/><Relationship Id="rId19" Type="http://schemas.openxmlformats.org/officeDocument/2006/relationships/image" Target="../media/image8.wmf"/><Relationship Id="rId31" Type="http://schemas.openxmlformats.org/officeDocument/2006/relationships/image" Target="../media/image14.wmf"/><Relationship Id="rId4" Type="http://schemas.openxmlformats.org/officeDocument/2006/relationships/oleObject" Target="../embeddings/oleObject21.bin"/><Relationship Id="rId9" Type="http://schemas.openxmlformats.org/officeDocument/2006/relationships/image" Target="../media/image3.w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12.wmf"/><Relationship Id="rId30" Type="http://schemas.openxmlformats.org/officeDocument/2006/relationships/oleObject" Target="../embeddings/oleObject34.bin"/><Relationship Id="rId35" Type="http://schemas.openxmlformats.org/officeDocument/2006/relationships/image" Target="../media/image16.wmf"/><Relationship Id="rId8" Type="http://schemas.openxmlformats.org/officeDocument/2006/relationships/oleObject" Target="../embeddings/oleObject23.bin"/><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1.wmf"/><Relationship Id="rId4" Type="http://schemas.openxmlformats.org/officeDocument/2006/relationships/oleObject" Target="../embeddings/oleObject39.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322832" y="694944"/>
            <a:ext cx="9055608" cy="2599945"/>
          </a:xfrm>
        </p:spPr>
        <p:txBody>
          <a:bodyPr>
            <a:normAutofit fontScale="90000"/>
          </a:bodyPr>
          <a:lstStyle/>
          <a:p>
            <a:pPr eaLnBrk="1" hangingPunct="1">
              <a:lnSpc>
                <a:spcPct val="150000"/>
              </a:lnSpc>
            </a:pPr>
            <a:r>
              <a:rPr lang="zh-CN" altLang="en-US" sz="7200" b="1" dirty="0">
                <a:ea typeface="华文新魏" panose="02010800040101010101" pitchFamily="2" charset="-122"/>
              </a:rPr>
              <a:t>大数据优化建模</a:t>
            </a:r>
            <a:br>
              <a:rPr lang="en-US" altLang="zh-CN" sz="7200" b="1" dirty="0">
                <a:ea typeface="华文新魏" panose="02010800040101010101" pitchFamily="2" charset="-122"/>
              </a:rPr>
            </a:br>
            <a:r>
              <a:rPr lang="zh-CN" altLang="en-US" sz="7200" b="1" dirty="0">
                <a:ea typeface="华文新魏" panose="02010800040101010101" pitchFamily="2" charset="-122"/>
              </a:rPr>
              <a:t>与优化算法</a:t>
            </a:r>
            <a:endParaRPr lang="zh-CN" altLang="zh-CN" sz="3200" b="1" dirty="0"/>
          </a:p>
        </p:txBody>
      </p:sp>
      <p:sp>
        <p:nvSpPr>
          <p:cNvPr id="4099" name="Rectangle 5"/>
          <p:cNvSpPr>
            <a:spLocks noGrp="1" noChangeArrowheads="1"/>
          </p:cNvSpPr>
          <p:nvPr>
            <p:ph type="subTitle" idx="1"/>
          </p:nvPr>
        </p:nvSpPr>
        <p:spPr>
          <a:xfrm>
            <a:off x="3446526" y="3989643"/>
            <a:ext cx="4071938" cy="1500187"/>
          </a:xfrm>
        </p:spPr>
        <p:txBody>
          <a:bodyPr/>
          <a:lstStyle/>
          <a:p>
            <a:pPr algn="ctr" eaLnBrk="1" hangingPunct="1"/>
            <a:r>
              <a:rPr lang="zh-CN" altLang="en-US" sz="3200" dirty="0">
                <a:latin typeface="隶书" panose="02010509060101010101" pitchFamily="49" charset="-122"/>
                <a:ea typeface="隶书" panose="02010509060101010101" pitchFamily="49" charset="-122"/>
              </a:rPr>
              <a:t>主讲：王宇平</a:t>
            </a:r>
            <a:endParaRPr lang="en-US" altLang="zh-CN" sz="3200" dirty="0">
              <a:latin typeface="隶书" panose="02010509060101010101" pitchFamily="49" charset="-122"/>
              <a:ea typeface="隶书" panose="02010509060101010101" pitchFamily="49" charset="-122"/>
            </a:endParaRPr>
          </a:p>
          <a:p>
            <a:pPr eaLnBrk="1" hangingPunct="1"/>
            <a:r>
              <a:rPr lang="zh-CN" altLang="en-US" dirty="0">
                <a:latin typeface="隶书" panose="02010509060101010101" pitchFamily="49" charset="-122"/>
                <a:ea typeface="隶书" panose="02010509060101010101" pitchFamily="49" charset="-122"/>
              </a:rPr>
              <a:t>邮箱</a:t>
            </a:r>
            <a:r>
              <a:rPr lang="en-US" altLang="zh-CN" dirty="0">
                <a:latin typeface="隶书" panose="02010509060101010101" pitchFamily="49" charset="-122"/>
                <a:ea typeface="隶书" panose="02010509060101010101" pitchFamily="49" charset="-122"/>
              </a:rPr>
              <a:t>: </a:t>
            </a:r>
            <a:r>
              <a:rPr lang="en-US" altLang="zh-CN" dirty="0">
                <a:latin typeface="Times New Roman" panose="02020603050405020304" pitchFamily="18" charset="0"/>
                <a:ea typeface="隶书" panose="02010509060101010101" pitchFamily="49" charset="-122"/>
              </a:rPr>
              <a:t>ywang@xidian.edu.cn</a:t>
            </a:r>
            <a:endParaRPr lang="zh-CN" altLang="en-US" dirty="0">
              <a:latin typeface="Times New Roman" panose="02020603050405020304" pitchFamily="18" charset="0"/>
              <a:ea typeface="隶书" panose="02010509060101010101" pitchFamily="49" charset="-122"/>
            </a:endParaRP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7" t="19933" r="14520" b="-6462"/>
          <a:stretch>
            <a:fillRect/>
          </a:stretch>
        </p:blipFill>
        <p:spPr bwMode="auto">
          <a:xfrm>
            <a:off x="0" y="0"/>
            <a:ext cx="12192000" cy="70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985676"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1.1 </a:t>
            </a:r>
            <a:r>
              <a:rPr lang="zh-CN" altLang="en-US" kern="0" dirty="0">
                <a:latin typeface="黑体" panose="02010609060101010101" pitchFamily="49" charset="-122"/>
                <a:ea typeface="黑体" panose="02010609060101010101" pitchFamily="49" charset="-122"/>
              </a:rPr>
              <a:t>运输问题与方程组求解的优化建模</a:t>
            </a:r>
          </a:p>
        </p:txBody>
      </p:sp>
      <p:sp>
        <p:nvSpPr>
          <p:cNvPr id="7" name="内容占位符 2"/>
          <p:cNvSpPr txBox="1">
            <a:spLocks noChangeArrowheads="1"/>
          </p:cNvSpPr>
          <p:nvPr/>
        </p:nvSpPr>
        <p:spPr bwMode="auto">
          <a:xfrm>
            <a:off x="846162" y="1700214"/>
            <a:ext cx="9405913" cy="52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buNone/>
              <a:defRPr/>
            </a:pPr>
            <a:r>
              <a:rPr lang="zh-CN" altLang="en-US" kern="0" dirty="0">
                <a:solidFill>
                  <a:srgbClr val="FF0000"/>
                </a:solidFill>
                <a:latin typeface="黑体" panose="02010609060101010101" pitchFamily="49" charset="-122"/>
                <a:ea typeface="黑体" panose="02010609060101010101" pitchFamily="49" charset="-122"/>
              </a:rPr>
              <a:t>课外作业</a:t>
            </a:r>
            <a:r>
              <a:rPr lang="zh-CN" altLang="en-US" kern="0" dirty="0">
                <a:latin typeface="黑体" panose="02010609060101010101" pitchFamily="49" charset="-122"/>
                <a:ea typeface="黑体" panose="02010609060101010101" pitchFamily="49" charset="-122"/>
              </a:rPr>
              <a:t>： </a:t>
            </a:r>
            <a:endParaRPr lang="en-US" altLang="zh-CN" kern="0" dirty="0">
              <a:latin typeface="黑体" panose="02010609060101010101" pitchFamily="49" charset="-122"/>
              <a:ea typeface="黑体" panose="02010609060101010101" pitchFamily="49" charset="-122"/>
            </a:endParaRPr>
          </a:p>
          <a:p>
            <a:pPr>
              <a:buNone/>
              <a:defRPr/>
            </a:pPr>
            <a:r>
              <a:rPr lang="zh-CN" altLang="en-US" kern="0" dirty="0">
                <a:latin typeface="黑体" panose="02010609060101010101" pitchFamily="49" charset="-122"/>
                <a:ea typeface="黑体" panose="02010609060101010101" pitchFamily="49" charset="-122"/>
              </a:rPr>
              <a:t>请用矩阵和向量形式表示下运输问题的优化模型</a:t>
            </a:r>
            <a:endParaRPr lang="en-US" altLang="zh-CN" kern="0" dirty="0">
              <a:latin typeface="黑体" panose="02010609060101010101" pitchFamily="49" charset="-122"/>
              <a:ea typeface="黑体" panose="02010609060101010101" pitchFamily="49" charset="-122"/>
            </a:endParaRPr>
          </a:p>
          <a:p>
            <a:pPr marL="0" indent="0">
              <a:buNone/>
              <a:defRPr/>
            </a:pPr>
            <a:r>
              <a:rPr lang="en-US" altLang="zh-CN" sz="2400" dirty="0"/>
              <a:t>   </a:t>
            </a:r>
            <a:endParaRPr lang="en-US" altLang="zh-CN" dirty="0"/>
          </a:p>
          <a:p>
            <a:pPr marL="0" indent="0">
              <a:buNone/>
              <a:defRPr/>
            </a:pPr>
            <a:endParaRPr lang="zh-CN" altLang="en-US" kern="0" dirty="0">
              <a:latin typeface="黑体" panose="02010609060101010101" pitchFamily="49" charset="-122"/>
              <a:ea typeface="黑体" panose="02010609060101010101" pitchFamily="49" charset="-122"/>
            </a:endParaRP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graphicFrame>
        <p:nvGraphicFramePr>
          <p:cNvPr id="8" name="对象 48">
            <a:hlinkClick r:id="" action="ppaction://ole?verb=1"/>
          </p:cNvPr>
          <p:cNvGraphicFramePr>
            <a:graphicFrameLocks noChangeAspect="1"/>
          </p:cNvGraphicFramePr>
          <p:nvPr/>
        </p:nvGraphicFramePr>
        <p:xfrm>
          <a:off x="3368463" y="3028214"/>
          <a:ext cx="3259137" cy="3168650"/>
        </p:xfrm>
        <a:graphic>
          <a:graphicData uri="http://schemas.openxmlformats.org/presentationml/2006/ole">
            <mc:AlternateContent xmlns:mc="http://schemas.openxmlformats.org/markup-compatibility/2006">
              <mc:Choice xmlns:v="urn:schemas-microsoft-com:vml" Requires="v">
                <p:oleObj spid="_x0000_s547917" r:id="rId4" imgW="38404800" imgH="39014400" progId="Equation.DSMT4">
                  <p:embed/>
                </p:oleObj>
              </mc:Choice>
              <mc:Fallback>
                <p:oleObj r:id="rId4" imgW="38404800" imgH="39014400" progId="Equation.DSMT4">
                  <p:embed/>
                  <p:pic>
                    <p:nvPicPr>
                      <p:cNvPr id="0" name="Picture 15" descr="image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8463" y="3028214"/>
                        <a:ext cx="3259137" cy="316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4" y="649289"/>
            <a:ext cx="8881981"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1.1 </a:t>
            </a:r>
            <a:r>
              <a:rPr lang="zh-CN" altLang="en-US" kern="0" dirty="0">
                <a:latin typeface="黑体" panose="02010609060101010101" pitchFamily="49" charset="-122"/>
                <a:ea typeface="黑体" panose="02010609060101010101" pitchFamily="49" charset="-122"/>
              </a:rPr>
              <a:t>运输问题与方程组求解的优化建模</a:t>
            </a:r>
          </a:p>
        </p:txBody>
      </p:sp>
      <p:sp>
        <p:nvSpPr>
          <p:cNvPr id="7" name="内容占位符 2"/>
          <p:cNvSpPr txBox="1">
            <a:spLocks noChangeArrowheads="1"/>
          </p:cNvSpPr>
          <p:nvPr/>
        </p:nvSpPr>
        <p:spPr bwMode="auto">
          <a:xfrm>
            <a:off x="846162" y="1700214"/>
            <a:ext cx="9405913" cy="52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en-US" altLang="zh-CN" kern="0" dirty="0">
                <a:latin typeface="黑体" panose="02010609060101010101" pitchFamily="49" charset="-122"/>
                <a:ea typeface="黑体" panose="02010609060101010101" pitchFamily="49" charset="-122"/>
              </a:rPr>
              <a:t> </a:t>
            </a:r>
            <a:r>
              <a:rPr lang="zh-CN" altLang="en-US" kern="0" dirty="0">
                <a:latin typeface="黑体" panose="02010609060101010101" pitchFamily="49" charset="-122"/>
                <a:ea typeface="黑体" panose="02010609060101010101" pitchFamily="49" charset="-122"/>
              </a:rPr>
              <a:t>非线性方程组求解的优化模型</a:t>
            </a:r>
            <a:endParaRPr lang="en-US" altLang="zh-CN" kern="0" dirty="0">
              <a:latin typeface="黑体" panose="02010609060101010101" pitchFamily="49" charset="-122"/>
              <a:ea typeface="黑体" panose="02010609060101010101" pitchFamily="49" charset="-122"/>
            </a:endParaRPr>
          </a:p>
          <a:p>
            <a:pPr marL="0" indent="0">
              <a:buNone/>
              <a:defRPr/>
            </a:pPr>
            <a:r>
              <a:rPr lang="en-US" altLang="zh-CN" sz="2400" dirty="0"/>
              <a:t>   </a:t>
            </a:r>
            <a:endParaRPr lang="en-US" altLang="zh-CN" dirty="0"/>
          </a:p>
          <a:p>
            <a:pPr marL="0" indent="0">
              <a:buNone/>
              <a:defRPr/>
            </a:pPr>
            <a:endParaRPr lang="zh-CN" altLang="en-US" kern="0" dirty="0">
              <a:latin typeface="黑体" panose="02010609060101010101" pitchFamily="49" charset="-122"/>
              <a:ea typeface="黑体" panose="02010609060101010101" pitchFamily="49" charset="-122"/>
            </a:endParaRP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graphicFrame>
        <p:nvGraphicFramePr>
          <p:cNvPr id="9" name="对象 3">
            <a:hlinkClick r:id="" action="ppaction://ole?verb=1"/>
          </p:cNvPr>
          <p:cNvGraphicFramePr>
            <a:graphicFrameLocks noChangeAspect="1"/>
          </p:cNvGraphicFramePr>
          <p:nvPr/>
        </p:nvGraphicFramePr>
        <p:xfrm>
          <a:off x="1939925" y="2547938"/>
          <a:ext cx="5426075" cy="1951037"/>
        </p:xfrm>
        <a:graphic>
          <a:graphicData uri="http://schemas.openxmlformats.org/presentationml/2006/ole">
            <mc:AlternateContent xmlns:mc="http://schemas.openxmlformats.org/markup-compatibility/2006">
              <mc:Choice xmlns:v="urn:schemas-microsoft-com:vml" Requires="v">
                <p:oleObj spid="_x0000_s136268" r:id="rId4" imgW="78028800" imgH="28041600" progId="Equation.DSMT4">
                  <p:embed/>
                </p:oleObj>
              </mc:Choice>
              <mc:Fallback>
                <p:oleObj r:id="rId4" imgW="78028800" imgH="28041600" progId="Equation.DSMT4">
                  <p:embed/>
                  <p:pic>
                    <p:nvPicPr>
                      <p:cNvPr id="0" name="Picture 13" descr="image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925" y="2547938"/>
                        <a:ext cx="5426075" cy="195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4"/>
          <p:cNvSpPr txBox="1">
            <a:spLocks noChangeArrowheads="1"/>
          </p:cNvSpPr>
          <p:nvPr/>
        </p:nvSpPr>
        <p:spPr bwMode="auto">
          <a:xfrm>
            <a:off x="1594714" y="5056043"/>
            <a:ext cx="2949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首先假设方程是有解的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46162" y="1700213"/>
            <a:ext cx="6646459" cy="4400336"/>
            <a:chOff x="846162" y="1700213"/>
            <a:chExt cx="6646459" cy="4400336"/>
          </a:xfrm>
        </p:grpSpPr>
        <p:sp>
          <p:nvSpPr>
            <p:cNvPr id="7" name="内容占位符 2"/>
            <p:cNvSpPr txBox="1">
              <a:spLocks noChangeArrowheads="1"/>
            </p:cNvSpPr>
            <p:nvPr/>
          </p:nvSpPr>
          <p:spPr bwMode="auto">
            <a:xfrm>
              <a:off x="846162" y="1700213"/>
              <a:ext cx="6646459" cy="440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问题描述</a:t>
              </a:r>
              <a:endParaRPr lang="en-US" altLang="zh-CN" kern="0" dirty="0">
                <a:latin typeface="黑体" panose="02010609060101010101" pitchFamily="49" charset="-122"/>
                <a:ea typeface="黑体" panose="02010609060101010101" pitchFamily="49" charset="-122"/>
              </a:endParaRPr>
            </a:p>
            <a:p>
              <a:pPr marL="0" indent="0">
                <a:buNone/>
                <a:defRPr/>
              </a:pPr>
              <a:r>
                <a:rPr lang="zh-CN" altLang="en-US" dirty="0"/>
                <a:t> </a:t>
              </a:r>
              <a:r>
                <a:rPr lang="zh-CN" altLang="en-US" sz="2400" dirty="0"/>
                <a:t>设有</a:t>
              </a:r>
              <a:r>
                <a:rPr lang="en-US" altLang="zh-CN" sz="2400" i="1" dirty="0">
                  <a:latin typeface="Times New Roman" panose="02020603050405020304" pitchFamily="18" charset="0"/>
                  <a:cs typeface="Times New Roman" panose="02020603050405020304" pitchFamily="18" charset="0"/>
                </a:rPr>
                <a:t>N+1</a:t>
              </a:r>
              <a:r>
                <a:rPr lang="zh-CN" altLang="en-US" sz="2400" dirty="0"/>
                <a:t>台处理机通过星型网络互连，如图</a:t>
              </a:r>
              <a:r>
                <a:rPr lang="en-US" altLang="zh-CN" sz="2400" dirty="0">
                  <a:latin typeface="Times New Roman" panose="02020603050405020304" pitchFamily="18" charset="0"/>
                  <a:cs typeface="Times New Roman" panose="02020603050405020304" pitchFamily="18" charset="0"/>
                </a:rPr>
                <a:t>1</a:t>
              </a:r>
              <a:r>
                <a:rPr lang="zh-CN" altLang="en-US" sz="2400" dirty="0"/>
                <a:t>所示，其中</a:t>
              </a:r>
              <a:r>
                <a:rPr lang="en-US" altLang="zh-CN" sz="2400" dirty="0"/>
                <a:t>   </a:t>
              </a:r>
              <a:r>
                <a:rPr lang="zh-CN" altLang="en-US" sz="2400" dirty="0"/>
                <a:t>为主处理机，其余为从处理机，主处理机只负责数据的切分和传输，从处理机负责数据的处理。</a:t>
              </a:r>
              <a:r>
                <a:rPr lang="en-US" altLang="zh-CN" sz="2400" dirty="0"/>
                <a:t>  </a:t>
              </a:r>
              <a:r>
                <a:rPr lang="zh-CN" altLang="en-US" sz="2400" dirty="0"/>
                <a:t>是链接 </a:t>
              </a:r>
              <a:r>
                <a:rPr lang="en-US" altLang="zh-CN" sz="2400" dirty="0"/>
                <a:t>  </a:t>
              </a:r>
              <a:r>
                <a:rPr lang="zh-CN" altLang="en-US" sz="2400" dirty="0"/>
                <a:t>和 </a:t>
              </a:r>
              <a:r>
                <a:rPr lang="en-US" altLang="zh-CN" sz="2400" dirty="0"/>
                <a:t>  </a:t>
              </a:r>
              <a:r>
                <a:rPr lang="zh-CN" altLang="en-US" sz="2400" dirty="0"/>
                <a:t>的通信链路。从处理机的能力一样，称为同构网络。</a:t>
              </a:r>
              <a:endParaRPr lang="en-US" altLang="zh-CN" sz="2400" dirty="0"/>
            </a:p>
            <a:p>
              <a:pPr marL="0" indent="0">
                <a:buNone/>
                <a:defRPr/>
              </a:pPr>
              <a:r>
                <a:rPr lang="zh-CN" altLang="en-US" sz="2400" dirty="0"/>
                <a:t>不妨记 </a:t>
              </a:r>
              <a:r>
                <a:rPr lang="en-US" altLang="zh-CN" sz="2400" dirty="0"/>
                <a:t>           </a:t>
              </a:r>
              <a:r>
                <a:rPr lang="zh-CN" altLang="en-US" sz="2400" dirty="0"/>
                <a:t>为主处理机给从处理机传输数据的顺序。</a:t>
              </a:r>
              <a:endParaRPr lang="en-US" altLang="zh-CN" sz="2400" dirty="0"/>
            </a:p>
            <a:p>
              <a:pPr marL="0" indent="0">
                <a:buNone/>
                <a:defRPr/>
              </a:pPr>
              <a:endParaRPr lang="en-US" altLang="zh-CN" dirty="0"/>
            </a:p>
            <a:p>
              <a:pPr marL="0" indent="0">
                <a:buNone/>
                <a:defRPr/>
              </a:pPr>
              <a:endParaRPr lang="en-US" altLang="zh-CN" dirty="0"/>
            </a:p>
            <a:p>
              <a:pPr marL="0" indent="0">
                <a:buNone/>
                <a:defRPr/>
              </a:pPr>
              <a:endParaRPr lang="en-US" altLang="zh-CN" dirty="0"/>
            </a:p>
            <a:p>
              <a:pPr marL="0" indent="0">
                <a:buNone/>
                <a:defRPr/>
              </a:pPr>
              <a:endParaRPr lang="zh-CN" altLang="en-US" kern="0" dirty="0">
                <a:latin typeface="黑体" panose="02010609060101010101" pitchFamily="49" charset="-122"/>
                <a:ea typeface="黑体" panose="02010609060101010101" pitchFamily="49" charset="-122"/>
              </a:endParaRPr>
            </a:p>
          </p:txBody>
        </p:sp>
        <p:graphicFrame>
          <p:nvGraphicFramePr>
            <p:cNvPr id="17" name="对象 16"/>
            <p:cNvGraphicFramePr>
              <a:graphicFrameLocks noChangeAspect="1"/>
            </p:cNvGraphicFramePr>
            <p:nvPr/>
          </p:nvGraphicFramePr>
          <p:xfrm>
            <a:off x="4280965" y="3487730"/>
            <a:ext cx="267740" cy="401611"/>
          </p:xfrm>
          <a:graphic>
            <a:graphicData uri="http://schemas.openxmlformats.org/presentationml/2006/ole">
              <mc:AlternateContent xmlns:mc="http://schemas.openxmlformats.org/markup-compatibility/2006">
                <mc:Choice xmlns:v="urn:schemas-microsoft-com:vml" Requires="v">
                  <p:oleObj spid="_x0000_s131644" name="Equation" r:id="rId4" imgW="3657600" imgH="5486400" progId="Equation.DSMT4">
                    <p:embed/>
                  </p:oleObj>
                </mc:Choice>
                <mc:Fallback>
                  <p:oleObj name="Equation" r:id="rId4" imgW="3657600" imgH="5486400" progId="Equation.DSMT4">
                    <p:embed/>
                    <p:pic>
                      <p:nvPicPr>
                        <p:cNvPr id="0" name="Picture 2152" descr="image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0965" y="3487730"/>
                          <a:ext cx="267740" cy="401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3629456" y="3490985"/>
            <a:ext cx="275035" cy="388284"/>
          </p:xfrm>
          <a:graphic>
            <a:graphicData uri="http://schemas.openxmlformats.org/presentationml/2006/ole">
              <mc:AlternateContent xmlns:mc="http://schemas.openxmlformats.org/markup-compatibility/2006">
                <mc:Choice xmlns:v="urn:schemas-microsoft-com:vml" Requires="v">
                  <p:oleObj spid="_x0000_s131645" name="Equation" r:id="rId6" imgW="3962400" imgH="5486400" progId="Equation.DSMT4">
                    <p:embed/>
                  </p:oleObj>
                </mc:Choice>
                <mc:Fallback>
                  <p:oleObj name="Equation" r:id="rId6" imgW="3962400" imgH="5486400" progId="Equation.DSMT4">
                    <p:embed/>
                    <p:pic>
                      <p:nvPicPr>
                        <p:cNvPr id="0" name="Picture 2153" descr="image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9456" y="3490985"/>
                          <a:ext cx="275035" cy="388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2437892" y="3413842"/>
            <a:ext cx="267740" cy="535479"/>
          </p:xfrm>
          <a:graphic>
            <a:graphicData uri="http://schemas.openxmlformats.org/presentationml/2006/ole">
              <mc:AlternateContent xmlns:mc="http://schemas.openxmlformats.org/markup-compatibility/2006">
                <mc:Choice xmlns:v="urn:schemas-microsoft-com:vml" Requires="v">
                  <p:oleObj spid="_x0000_s131646" name="Equation" r:id="rId8" imgW="2743200" imgH="5486400" progId="Equation.DSMT4">
                    <p:embed/>
                  </p:oleObj>
                </mc:Choice>
                <mc:Fallback>
                  <p:oleObj name="Equation" r:id="rId8" imgW="2743200" imgH="5486400" progId="Equation.DSMT4">
                    <p:embed/>
                    <p:pic>
                      <p:nvPicPr>
                        <p:cNvPr id="0" name="Picture 2154" descr="image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7892" y="3413842"/>
                          <a:ext cx="267740" cy="5354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2172620" y="2754635"/>
            <a:ext cx="267741" cy="377987"/>
          </p:xfrm>
          <a:graphic>
            <a:graphicData uri="http://schemas.openxmlformats.org/presentationml/2006/ole">
              <mc:AlternateContent xmlns:mc="http://schemas.openxmlformats.org/markup-compatibility/2006">
                <mc:Choice xmlns:v="urn:schemas-microsoft-com:vml" Requires="v">
                  <p:oleObj spid="_x0000_s131647" name="Equation" r:id="rId10" imgW="3962400" imgH="5486400" progId="Equation.DSMT4">
                    <p:embed/>
                  </p:oleObj>
                </mc:Choice>
                <mc:Fallback>
                  <p:oleObj name="Equation" r:id="rId10" imgW="3962400" imgH="5486400" progId="Equation.DSMT4">
                    <p:embed/>
                    <p:pic>
                      <p:nvPicPr>
                        <p:cNvPr id="0" name="Picture 2155" descr="image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2620" y="2754635"/>
                          <a:ext cx="267741" cy="37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nvGraphicFramePr>
          <p:xfrm>
            <a:off x="1834746" y="4274432"/>
            <a:ext cx="1358915" cy="424661"/>
          </p:xfrm>
          <a:graphic>
            <a:graphicData uri="http://schemas.openxmlformats.org/presentationml/2006/ole">
              <mc:AlternateContent xmlns:mc="http://schemas.openxmlformats.org/markup-compatibility/2006">
                <mc:Choice xmlns:v="urn:schemas-microsoft-com:vml" Requires="v">
                  <p:oleObj spid="_x0000_s131648" name="Equation" r:id="rId12" imgW="14630400" imgH="4572000" progId="Equation.DSMT4">
                    <p:embed/>
                  </p:oleObj>
                </mc:Choice>
                <mc:Fallback>
                  <p:oleObj name="Equation" r:id="rId12" imgW="14630400" imgH="4572000" progId="Equation.DSMT4">
                    <p:embed/>
                    <p:pic>
                      <p:nvPicPr>
                        <p:cNvPr id="0" name="Picture 2156" descr="image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4746" y="4274432"/>
                          <a:ext cx="1358915" cy="424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标题 1"/>
          <p:cNvSpPr txBox="1">
            <a:spLocks noChangeArrowheads="1"/>
          </p:cNvSpPr>
          <p:nvPr/>
        </p:nvSpPr>
        <p:spPr bwMode="auto">
          <a:xfrm>
            <a:off x="2251075" y="649289"/>
            <a:ext cx="919278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1.2 </a:t>
            </a:r>
            <a:r>
              <a:rPr lang="zh-CN" altLang="en-US" kern="0" dirty="0">
                <a:latin typeface="黑体" panose="02010609060101010101" pitchFamily="49" charset="-122"/>
                <a:ea typeface="黑体" panose="02010609060101010101" pitchFamily="49" charset="-122"/>
              </a:rPr>
              <a:t>同构网络可分任务调度问题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7"/>
          <p:cNvSpPr>
            <a:spLocks noChangeArrowheads="1"/>
          </p:cNvSpPr>
          <p:nvPr/>
        </p:nvSpPr>
        <p:spPr bwMode="auto">
          <a:xfrm>
            <a:off x="8130366" y="2070559"/>
            <a:ext cx="1450361" cy="2105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pSp>
        <p:nvGrpSpPr>
          <p:cNvPr id="4" name="组合 3"/>
          <p:cNvGrpSpPr/>
          <p:nvPr/>
        </p:nvGrpSpPr>
        <p:grpSpPr>
          <a:xfrm>
            <a:off x="7645916" y="2070559"/>
            <a:ext cx="3900090" cy="3143728"/>
            <a:chOff x="7645916" y="2070559"/>
            <a:chExt cx="3900090" cy="3143728"/>
          </a:xfrm>
        </p:grpSpPr>
        <p:graphicFrame>
          <p:nvGraphicFramePr>
            <p:cNvPr id="8" name="对象 7"/>
            <p:cNvGraphicFramePr>
              <a:graphicFrameLocks noChangeAspect="1"/>
            </p:cNvGraphicFramePr>
            <p:nvPr/>
          </p:nvGraphicFramePr>
          <p:xfrm>
            <a:off x="7645916" y="2070559"/>
            <a:ext cx="3900090" cy="2551952"/>
          </p:xfrm>
          <a:graphic>
            <a:graphicData uri="http://schemas.openxmlformats.org/presentationml/2006/ole">
              <mc:AlternateContent xmlns:mc="http://schemas.openxmlformats.org/markup-compatibility/2006">
                <mc:Choice xmlns:v="urn:schemas-microsoft-com:vml" Requires="v">
                  <p:oleObj spid="_x0000_s131649" name="Visio" r:id="rId14" imgW="2788759" imgH="1546719" progId="">
                    <p:embed/>
                  </p:oleObj>
                </mc:Choice>
                <mc:Fallback>
                  <p:oleObj name="Visio" r:id="rId14" imgW="2788759" imgH="1546719" progId="">
                    <p:embed/>
                    <p:pic>
                      <p:nvPicPr>
                        <p:cNvPr id="0" name="Picture 2157" descr="image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45916" y="2070559"/>
                          <a:ext cx="3900090" cy="25519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p:cNvSpPr txBox="1"/>
            <p:nvPr/>
          </p:nvSpPr>
          <p:spPr>
            <a:xfrm>
              <a:off x="8256896" y="4844955"/>
              <a:ext cx="2715904" cy="369332"/>
            </a:xfrm>
            <a:prstGeom prst="rect">
              <a:avLst/>
            </a:prstGeom>
            <a:noFill/>
          </p:spPr>
          <p:txBody>
            <a:bodyPr wrap="square" rtlCol="0">
              <a:spAutoFit/>
            </a:bodyPr>
            <a:lstStyle/>
            <a:p>
              <a:r>
                <a:rPr lang="zh-CN" altLang="en-US" dirty="0"/>
                <a:t>图</a:t>
              </a:r>
              <a:r>
                <a:rPr lang="en-US" altLang="zh-CN" dirty="0"/>
                <a:t>1 </a:t>
              </a:r>
              <a:r>
                <a:rPr lang="zh-CN" altLang="en-US" dirty="0"/>
                <a:t>同构星型网络平台</a:t>
              </a:r>
            </a:p>
          </p:txBody>
        </p:sp>
      </p:grpSp>
      <p:sp>
        <p:nvSpPr>
          <p:cNvPr id="10"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5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5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8" name="Rectangle 5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1.2 </a:t>
            </a:r>
            <a:r>
              <a:rPr lang="zh-CN" altLang="en-US" kern="0" dirty="0">
                <a:latin typeface="黑体" panose="02010609060101010101" pitchFamily="49" charset="-122"/>
                <a:ea typeface="黑体" panose="02010609060101010101" pitchFamily="49" charset="-122"/>
              </a:rPr>
              <a:t>同构网络可分任务调度问题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1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3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3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4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4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4" name="组合 3"/>
          <p:cNvGrpSpPr/>
          <p:nvPr/>
        </p:nvGrpSpPr>
        <p:grpSpPr>
          <a:xfrm>
            <a:off x="903027" y="1697806"/>
            <a:ext cx="9718428" cy="1824507"/>
            <a:chOff x="846162" y="1700213"/>
            <a:chExt cx="9718428" cy="1824507"/>
          </a:xfrm>
        </p:grpSpPr>
        <p:sp>
          <p:nvSpPr>
            <p:cNvPr id="7" name="内容占位符 2"/>
            <p:cNvSpPr txBox="1">
              <a:spLocks noChangeArrowheads="1"/>
            </p:cNvSpPr>
            <p:nvPr/>
          </p:nvSpPr>
          <p:spPr bwMode="auto">
            <a:xfrm>
              <a:off x="846162" y="1700213"/>
              <a:ext cx="9718428" cy="182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问题描述</a:t>
              </a:r>
              <a:endParaRPr lang="en-US" altLang="zh-CN" kern="0" dirty="0">
                <a:latin typeface="黑体" panose="02010609060101010101" pitchFamily="49" charset="-122"/>
                <a:ea typeface="黑体" panose="02010609060101010101" pitchFamily="49" charset="-122"/>
              </a:endParaRPr>
            </a:p>
            <a:p>
              <a:pPr marL="0" indent="0">
                <a:buNone/>
                <a:defRPr/>
              </a:pPr>
              <a:r>
                <a:rPr lang="en-US" altLang="zh-CN" sz="2400" dirty="0"/>
                <a:t>   </a:t>
              </a:r>
              <a:r>
                <a:rPr lang="zh-CN" altLang="en-US" sz="2400" dirty="0"/>
                <a:t>将大小为</a:t>
              </a:r>
              <a:r>
                <a:rPr lang="en-US" altLang="zh-CN" sz="2400" dirty="0"/>
                <a:t>     </a:t>
              </a:r>
              <a:r>
                <a:rPr lang="zh-CN" altLang="en-US" sz="2400" dirty="0"/>
                <a:t>的数据切分为</a:t>
              </a:r>
              <a:r>
                <a:rPr lang="en-US" altLang="zh-CN" sz="2400" i="1" dirty="0">
                  <a:latin typeface="Times New Roman" panose="02020603050405020304" pitchFamily="18" charset="0"/>
                  <a:cs typeface="Times New Roman" panose="02020603050405020304" pitchFamily="18" charset="0"/>
                </a:rPr>
                <a:t>N</a:t>
              </a:r>
              <a:r>
                <a:rPr lang="zh-CN" altLang="en-US" sz="2400" dirty="0"/>
                <a:t>个子块（任务）并依次传输给             ，  同一时刻只能给一个从处理机</a:t>
              </a:r>
              <a:r>
                <a:rPr lang="en-US" altLang="zh-CN" sz="2400" dirty="0"/>
                <a:t>   </a:t>
              </a:r>
              <a:r>
                <a:rPr lang="zh-CN" altLang="en-US" sz="2400" dirty="0"/>
                <a:t>传输任务，</a:t>
              </a:r>
              <a:r>
                <a:rPr lang="en-US" altLang="zh-CN" sz="2400" dirty="0"/>
                <a:t>  </a:t>
              </a:r>
              <a:r>
                <a:rPr lang="zh-CN" altLang="en-US" sz="2400" dirty="0"/>
                <a:t>只有在完全接收子任务后才开始处理该任务。并不要求所有的处理机都必须参与处理任务。</a:t>
              </a:r>
              <a:endParaRPr lang="en-US" altLang="zh-CN" sz="2400" dirty="0"/>
            </a:p>
            <a:p>
              <a:pPr marL="0" indent="0">
                <a:buNone/>
                <a:defRPr/>
              </a:pPr>
              <a:endParaRPr lang="en-US" altLang="zh-CN" dirty="0"/>
            </a:p>
            <a:p>
              <a:pPr marL="0" indent="0">
                <a:buNone/>
                <a:defRPr/>
              </a:pPr>
              <a:endParaRPr lang="en-US" altLang="zh-CN" sz="2400" dirty="0">
                <a:latin typeface="Times New Roman" panose="02020603050405020304" pitchFamily="18" charset="0"/>
                <a:cs typeface="Times New Roman" panose="02020603050405020304" pitchFamily="18" charset="0"/>
              </a:endParaRPr>
            </a:p>
            <a:p>
              <a:pPr marL="0" indent="0">
                <a:buNone/>
                <a:defRPr/>
              </a:pPr>
              <a:endParaRPr lang="zh-CN" altLang="en-US" kern="0" dirty="0">
                <a:latin typeface="黑体" panose="02010609060101010101" pitchFamily="49" charset="-122"/>
                <a:ea typeface="黑体" panose="02010609060101010101" pitchFamily="49" charset="-122"/>
              </a:endParaRPr>
            </a:p>
          </p:txBody>
        </p:sp>
        <p:graphicFrame>
          <p:nvGraphicFramePr>
            <p:cNvPr id="8" name="对象 7"/>
            <p:cNvGraphicFramePr>
              <a:graphicFrameLocks noChangeAspect="1"/>
            </p:cNvGraphicFramePr>
            <p:nvPr/>
          </p:nvGraphicFramePr>
          <p:xfrm>
            <a:off x="955343" y="2224584"/>
            <a:ext cx="288311" cy="407027"/>
          </p:xfrm>
          <a:graphic>
            <a:graphicData uri="http://schemas.openxmlformats.org/presentationml/2006/ole">
              <mc:AlternateContent xmlns:mc="http://schemas.openxmlformats.org/markup-compatibility/2006">
                <mc:Choice xmlns:v="urn:schemas-microsoft-com:vml" Requires="v">
                  <p:oleObj spid="_x0000_s708284" name="Equation" r:id="rId4" imgW="3962400" imgH="5486400" progId="Equation.DSMT4">
                    <p:embed/>
                  </p:oleObj>
                </mc:Choice>
                <mc:Fallback>
                  <p:oleObj name="Equation" r:id="rId4" imgW="3962400" imgH="5486400" progId="Equation.DSMT4">
                    <p:embed/>
                    <p:pic>
                      <p:nvPicPr>
                        <p:cNvPr id="0" name="Picture 5596" descr="image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343" y="2224584"/>
                          <a:ext cx="288311" cy="407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468436" y="2256943"/>
            <a:ext cx="559662" cy="407027"/>
          </p:xfrm>
          <a:graphic>
            <a:graphicData uri="http://schemas.openxmlformats.org/presentationml/2006/ole">
              <mc:AlternateContent xmlns:mc="http://schemas.openxmlformats.org/markup-compatibility/2006">
                <mc:Choice xmlns:v="urn:schemas-microsoft-com:vml" Requires="v">
                  <p:oleObj spid="_x0000_s708285" name="Equation" r:id="rId6" imgW="7620000" imgH="5486400" progId="Equation.DSMT4">
                    <p:embed/>
                  </p:oleObj>
                </mc:Choice>
                <mc:Fallback>
                  <p:oleObj name="Equation" r:id="rId6" imgW="7620000" imgH="5486400" progId="Equation.DSMT4">
                    <p:embed/>
                    <p:pic>
                      <p:nvPicPr>
                        <p:cNvPr id="0" name="Picture 5597" descr="image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8436" y="2256943"/>
                          <a:ext cx="559662" cy="407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602354233"/>
                </p:ext>
              </p:extLst>
            </p:nvPr>
          </p:nvGraphicFramePr>
          <p:xfrm>
            <a:off x="9071847" y="2236603"/>
            <a:ext cx="1397000" cy="431800"/>
          </p:xfrm>
          <a:graphic>
            <a:graphicData uri="http://schemas.openxmlformats.org/presentationml/2006/ole">
              <mc:AlternateContent xmlns:mc="http://schemas.openxmlformats.org/markup-compatibility/2006">
                <mc:Choice xmlns:v="urn:schemas-microsoft-com:vml" Requires="v">
                  <p:oleObj spid="_x0000_s708286" name="Equation" r:id="rId8" imgW="18288000" imgH="5486400" progId="Equation.DSMT4">
                    <p:embed/>
                  </p:oleObj>
                </mc:Choice>
                <mc:Fallback>
                  <p:oleObj name="Equation" r:id="rId8" imgW="18288000" imgH="5486400" progId="Equation.DSMT4">
                    <p:embed/>
                    <p:pic>
                      <p:nvPicPr>
                        <p:cNvPr id="0" name="Picture 5598" descr="image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71847" y="2236603"/>
                          <a:ext cx="1397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054400255"/>
                </p:ext>
              </p:extLst>
            </p:nvPr>
          </p:nvGraphicFramePr>
          <p:xfrm>
            <a:off x="1182633" y="2667837"/>
            <a:ext cx="288312" cy="407029"/>
          </p:xfrm>
          <a:graphic>
            <a:graphicData uri="http://schemas.openxmlformats.org/presentationml/2006/ole">
              <mc:AlternateContent xmlns:mc="http://schemas.openxmlformats.org/markup-compatibility/2006">
                <mc:Choice xmlns:v="urn:schemas-microsoft-com:vml" Requires="v">
                  <p:oleObj spid="_x0000_s708287" name="Equation" r:id="rId10" imgW="3962400" imgH="5486400" progId="Equation.DSMT4">
                    <p:embed/>
                  </p:oleObj>
                </mc:Choice>
                <mc:Fallback>
                  <p:oleObj name="Equation" r:id="rId10" imgW="3962400" imgH="5486400" progId="Equation.DSMT4">
                    <p:embed/>
                    <p:pic>
                      <p:nvPicPr>
                        <p:cNvPr id="0" name="Picture 5599" descr="image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633" y="2667837"/>
                          <a:ext cx="288312" cy="4070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88865592"/>
                </p:ext>
              </p:extLst>
            </p:nvPr>
          </p:nvGraphicFramePr>
          <p:xfrm>
            <a:off x="5441396" y="2631611"/>
            <a:ext cx="266934" cy="400401"/>
          </p:xfrm>
          <a:graphic>
            <a:graphicData uri="http://schemas.openxmlformats.org/presentationml/2006/ole">
              <mc:AlternateContent xmlns:mc="http://schemas.openxmlformats.org/markup-compatibility/2006">
                <mc:Choice xmlns:v="urn:schemas-microsoft-com:vml" Requires="v">
                  <p:oleObj spid="_x0000_s708288" name="Equation" r:id="rId11" imgW="3657600" imgH="5486400" progId="Equation.DSMT4">
                    <p:embed/>
                  </p:oleObj>
                </mc:Choice>
                <mc:Fallback>
                  <p:oleObj name="Equation" r:id="rId11" imgW="3657600" imgH="5486400" progId="Equation.DSMT4">
                    <p:embed/>
                    <p:pic>
                      <p:nvPicPr>
                        <p:cNvPr id="0" name="Picture 5600" descr="image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1396" y="2631611"/>
                          <a:ext cx="266934" cy="400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45" name="组合 6144"/>
          <p:cNvGrpSpPr/>
          <p:nvPr/>
        </p:nvGrpSpPr>
        <p:grpSpPr>
          <a:xfrm>
            <a:off x="780175" y="3581495"/>
            <a:ext cx="9964132" cy="1877172"/>
            <a:chOff x="820132" y="4858115"/>
            <a:chExt cx="9964132" cy="1877172"/>
          </a:xfrm>
        </p:grpSpPr>
        <p:sp>
          <p:nvSpPr>
            <p:cNvPr id="6144" name="文本框 6143"/>
            <p:cNvSpPr txBox="1"/>
            <p:nvPr/>
          </p:nvSpPr>
          <p:spPr>
            <a:xfrm>
              <a:off x="820132" y="4888628"/>
              <a:ext cx="9964132" cy="1846659"/>
            </a:xfrm>
            <a:prstGeom prst="rect">
              <a:avLst/>
            </a:prstGeom>
            <a:noFill/>
          </p:spPr>
          <p:txBody>
            <a:bodyPr wrap="square" rtlCol="0">
              <a:spAutoFit/>
            </a:bodyPr>
            <a:lstStyle/>
            <a:p>
              <a:r>
                <a:rPr lang="zh-CN" altLang="en-US" sz="2400" dirty="0">
                  <a:latin typeface="+mn-ea"/>
                </a:rPr>
                <a:t>令</a:t>
              </a:r>
              <a:r>
                <a:rPr lang="en-US" altLang="zh-CN" sz="2400" i="1" dirty="0">
                  <a:latin typeface="+mn-ea"/>
                  <a:cs typeface="Times New Roman" panose="02020603050405020304" pitchFamily="18" charset="0"/>
                </a:rPr>
                <a:t>z</a:t>
              </a:r>
              <a:r>
                <a:rPr lang="zh-CN" altLang="en-US" sz="2400" dirty="0">
                  <a:latin typeface="+mn-ea"/>
                </a:rPr>
                <a:t>表示从</a:t>
              </a:r>
              <a:r>
                <a:rPr lang="en-US" altLang="zh-CN" sz="2400" dirty="0">
                  <a:latin typeface="+mn-ea"/>
                </a:rPr>
                <a:t>  </a:t>
              </a:r>
              <a:r>
                <a:rPr lang="zh-CN" altLang="en-US" sz="2400" dirty="0">
                  <a:latin typeface="+mn-ea"/>
                </a:rPr>
                <a:t>传输单位数据到</a:t>
              </a:r>
              <a:r>
                <a:rPr lang="en-US" altLang="zh-CN" sz="2400" dirty="0">
                  <a:latin typeface="+mn-ea"/>
                </a:rPr>
                <a:t>   </a:t>
              </a:r>
              <a:r>
                <a:rPr lang="zh-CN" altLang="en-US" sz="2400" dirty="0">
                  <a:latin typeface="+mn-ea"/>
                </a:rPr>
                <a:t>所需要的时间，则传输大小为</a:t>
              </a:r>
              <a:r>
                <a:rPr lang="en-US" altLang="zh-CN" sz="2400" dirty="0">
                  <a:latin typeface="+mn-ea"/>
                </a:rPr>
                <a:t>   </a:t>
              </a:r>
              <a:r>
                <a:rPr lang="zh-CN" altLang="en-US" sz="2400" dirty="0">
                  <a:latin typeface="+mn-ea"/>
                </a:rPr>
                <a:t>的数据所需的时间为 </a:t>
              </a:r>
              <a:r>
                <a:rPr lang="en-US" altLang="zh-CN" sz="2400" dirty="0">
                  <a:latin typeface="+mn-ea"/>
                </a:rPr>
                <a:t>   </a:t>
              </a:r>
              <a:r>
                <a:rPr lang="zh-CN" altLang="en-US" sz="2400" dirty="0">
                  <a:latin typeface="+mn-ea"/>
                </a:rPr>
                <a:t>；令</a:t>
              </a:r>
              <a:r>
                <a:rPr lang="en-US" altLang="zh-CN" sz="2400" i="1" dirty="0">
                  <a:latin typeface="+mn-ea"/>
                  <a:cs typeface="Times New Roman" panose="02020603050405020304" pitchFamily="18" charset="0"/>
                </a:rPr>
                <a:t>w</a:t>
              </a:r>
              <a:r>
                <a:rPr lang="zh-CN" altLang="en-US" sz="2400" dirty="0">
                  <a:latin typeface="+mn-ea"/>
                </a:rPr>
                <a:t>表示处理机</a:t>
              </a:r>
              <a:r>
                <a:rPr lang="en-US" altLang="zh-CN" sz="2400" dirty="0">
                  <a:latin typeface="+mn-ea"/>
                </a:rPr>
                <a:t>  </a:t>
              </a:r>
              <a:r>
                <a:rPr lang="zh-CN" altLang="en-US" sz="2400" dirty="0">
                  <a:latin typeface="+mn-ea"/>
                </a:rPr>
                <a:t>处理单位数据的时间，则处理</a:t>
              </a:r>
              <a:r>
                <a:rPr lang="en-US" altLang="zh-CN" sz="2400" dirty="0">
                  <a:latin typeface="+mn-ea"/>
                </a:rPr>
                <a:t>  </a:t>
              </a:r>
              <a:r>
                <a:rPr lang="zh-CN" altLang="en-US" sz="2400" dirty="0">
                  <a:latin typeface="+mn-ea"/>
                </a:rPr>
                <a:t>的时间为 </a:t>
              </a:r>
              <a:r>
                <a:rPr lang="en-US" altLang="zh-CN" sz="2400" dirty="0">
                  <a:latin typeface="+mn-ea"/>
                </a:rPr>
                <a:t>   </a:t>
              </a:r>
              <a:r>
                <a:rPr lang="zh-CN" altLang="en-US" sz="2400" dirty="0">
                  <a:latin typeface="+mn-ea"/>
                </a:rPr>
                <a:t>。</a:t>
              </a:r>
              <a:r>
                <a:rPr lang="zh-CN" altLang="en-US" sz="2400" dirty="0">
                  <a:solidFill>
                    <a:srgbClr val="FF0000"/>
                  </a:solidFill>
                  <a:latin typeface="+mn-ea"/>
                </a:rPr>
                <a:t>现考虑启动开销</a:t>
              </a:r>
              <a:r>
                <a:rPr lang="zh-CN" altLang="en-US" sz="2400" dirty="0">
                  <a:latin typeface="+mn-ea"/>
                </a:rPr>
                <a:t>，令</a:t>
              </a:r>
              <a:r>
                <a:rPr lang="en-US" altLang="zh-CN" sz="2400" i="1" dirty="0">
                  <a:latin typeface="+mn-ea"/>
                  <a:cs typeface="Times New Roman" panose="02020603050405020304" pitchFamily="18" charset="0"/>
                </a:rPr>
                <a:t>e</a:t>
              </a:r>
              <a:r>
                <a:rPr lang="zh-CN" altLang="en-US" sz="2400" dirty="0">
                  <a:latin typeface="+mn-ea"/>
                </a:rPr>
                <a:t>和</a:t>
              </a:r>
              <a:r>
                <a:rPr lang="en-US" altLang="zh-CN" sz="2400" i="1" dirty="0">
                  <a:latin typeface="+mn-ea"/>
                  <a:cs typeface="Times New Roman" panose="02020603050405020304" pitchFamily="18" charset="0"/>
                </a:rPr>
                <a:t>f</a:t>
              </a:r>
              <a:r>
                <a:rPr lang="zh-CN" altLang="en-US" sz="2400" dirty="0">
                  <a:latin typeface="+mn-ea"/>
                </a:rPr>
                <a:t>分别表示传输启动开销和处理启动开销。所以子任务</a:t>
              </a:r>
              <a:r>
                <a:rPr lang="en-US" altLang="zh-CN" sz="2400" dirty="0">
                  <a:latin typeface="+mn-ea"/>
                </a:rPr>
                <a:t>   </a:t>
              </a:r>
              <a:r>
                <a:rPr lang="zh-CN" altLang="en-US" sz="2400" dirty="0">
                  <a:latin typeface="+mn-ea"/>
                </a:rPr>
                <a:t>的传输时间和处理时间分别为：  </a:t>
              </a:r>
              <a:r>
                <a:rPr lang="en-US" altLang="zh-CN" sz="2400" dirty="0">
                  <a:latin typeface="+mn-ea"/>
                </a:rPr>
                <a:t>    </a:t>
              </a:r>
              <a:r>
                <a:rPr lang="zh-CN" altLang="en-US" sz="2400" dirty="0">
                  <a:latin typeface="+mn-ea"/>
                </a:rPr>
                <a:t>和 </a:t>
              </a:r>
              <a:r>
                <a:rPr lang="en-US" altLang="zh-CN" sz="2400" dirty="0">
                  <a:latin typeface="+mn-ea"/>
                </a:rPr>
                <a:t>      </a:t>
              </a:r>
              <a:r>
                <a:rPr lang="zh-CN" altLang="en-US" sz="2400" dirty="0">
                  <a:latin typeface="+mn-ea"/>
                </a:rPr>
                <a:t>，</a:t>
              </a:r>
              <a:endParaRPr lang="en-US" altLang="zh-CN" sz="2400" dirty="0">
                <a:latin typeface="+mn-ea"/>
              </a:endParaRPr>
            </a:p>
            <a:p>
              <a:endParaRPr lang="zh-CN" altLang="en-US" dirty="0"/>
            </a:p>
          </p:txBody>
        </p:sp>
        <p:graphicFrame>
          <p:nvGraphicFramePr>
            <p:cNvPr id="35" name="对象 34"/>
            <p:cNvGraphicFramePr>
              <a:graphicFrameLocks noChangeAspect="1"/>
            </p:cNvGraphicFramePr>
            <p:nvPr/>
          </p:nvGraphicFramePr>
          <p:xfrm>
            <a:off x="2283388" y="4938139"/>
            <a:ext cx="288857" cy="407798"/>
          </p:xfrm>
          <a:graphic>
            <a:graphicData uri="http://schemas.openxmlformats.org/presentationml/2006/ole">
              <mc:AlternateContent xmlns:mc="http://schemas.openxmlformats.org/markup-compatibility/2006">
                <mc:Choice xmlns:v="urn:schemas-microsoft-com:vml" Requires="v">
                  <p:oleObj spid="_x0000_s708289" name="Equation" r:id="rId13" imgW="3962400" imgH="5486400" progId="Equation.DSMT4">
                    <p:embed/>
                  </p:oleObj>
                </mc:Choice>
                <mc:Fallback>
                  <p:oleObj name="Equation" r:id="rId13" imgW="3962400" imgH="5486400" progId="Equation.DSMT4">
                    <p:embed/>
                    <p:pic>
                      <p:nvPicPr>
                        <p:cNvPr id="0" name="Picture 5601" descr="image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3388" y="4938139"/>
                          <a:ext cx="288857" cy="4077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p:cNvGraphicFramePr>
              <a:graphicFrameLocks noChangeAspect="1"/>
            </p:cNvGraphicFramePr>
            <p:nvPr/>
          </p:nvGraphicFramePr>
          <p:xfrm>
            <a:off x="4831871" y="4924964"/>
            <a:ext cx="266934" cy="400402"/>
          </p:xfrm>
          <a:graphic>
            <a:graphicData uri="http://schemas.openxmlformats.org/presentationml/2006/ole">
              <mc:AlternateContent xmlns:mc="http://schemas.openxmlformats.org/markup-compatibility/2006">
                <mc:Choice xmlns:v="urn:schemas-microsoft-com:vml" Requires="v">
                  <p:oleObj spid="_x0000_s708290" name="Equation" r:id="rId14" imgW="3657600" imgH="5486400" progId="Equation.DSMT4">
                    <p:embed/>
                  </p:oleObj>
                </mc:Choice>
                <mc:Fallback>
                  <p:oleObj name="Equation" r:id="rId14" imgW="3657600" imgH="5486400" progId="Equation.DSMT4">
                    <p:embed/>
                    <p:pic>
                      <p:nvPicPr>
                        <p:cNvPr id="0" name="Picture 5602" descr="image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1871" y="4924964"/>
                          <a:ext cx="266934" cy="400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对象 36"/>
            <p:cNvGraphicFramePr>
              <a:graphicFrameLocks noChangeAspect="1"/>
            </p:cNvGraphicFramePr>
            <p:nvPr/>
          </p:nvGraphicFramePr>
          <p:xfrm>
            <a:off x="9169994" y="4858115"/>
            <a:ext cx="359943" cy="508156"/>
          </p:xfrm>
          <a:graphic>
            <a:graphicData uri="http://schemas.openxmlformats.org/presentationml/2006/ole">
              <mc:AlternateContent xmlns:mc="http://schemas.openxmlformats.org/markup-compatibility/2006">
                <mc:Choice xmlns:v="urn:schemas-microsoft-com:vml" Requires="v">
                  <p:oleObj spid="_x0000_s708291" name="Equation" r:id="rId15" imgW="3962400" imgH="5486400" progId="Equation.DSMT4">
                    <p:embed/>
                  </p:oleObj>
                </mc:Choice>
                <mc:Fallback>
                  <p:oleObj name="Equation" r:id="rId15" imgW="3962400" imgH="5486400" progId="Equation.DSMT4">
                    <p:embed/>
                    <p:pic>
                      <p:nvPicPr>
                        <p:cNvPr id="0" name="Picture 5603" descr="image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69994" y="4858115"/>
                          <a:ext cx="359943" cy="5081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对象 37"/>
            <p:cNvGraphicFramePr>
              <a:graphicFrameLocks noChangeAspect="1"/>
            </p:cNvGraphicFramePr>
            <p:nvPr/>
          </p:nvGraphicFramePr>
          <p:xfrm>
            <a:off x="2779047" y="5244216"/>
            <a:ext cx="533564" cy="508156"/>
          </p:xfrm>
          <a:graphic>
            <a:graphicData uri="http://schemas.openxmlformats.org/presentationml/2006/ole">
              <mc:AlternateContent xmlns:mc="http://schemas.openxmlformats.org/markup-compatibility/2006">
                <mc:Choice xmlns:v="urn:schemas-microsoft-com:vml" Requires="v">
                  <p:oleObj spid="_x0000_s708292" name="Equation" r:id="rId17" imgW="4876800" imgH="4572000" progId="Equation.DSMT4">
                    <p:embed/>
                  </p:oleObj>
                </mc:Choice>
                <mc:Fallback>
                  <p:oleObj name="Equation" r:id="rId17" imgW="4876800" imgH="4572000" progId="Equation.DSMT4">
                    <p:embed/>
                    <p:pic>
                      <p:nvPicPr>
                        <p:cNvPr id="0" name="Picture 5604" descr="image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9047" y="5244216"/>
                          <a:ext cx="533564" cy="5081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对象 38"/>
            <p:cNvGraphicFramePr>
              <a:graphicFrameLocks noChangeAspect="1"/>
            </p:cNvGraphicFramePr>
            <p:nvPr/>
          </p:nvGraphicFramePr>
          <p:xfrm>
            <a:off x="5648112" y="5303838"/>
            <a:ext cx="288312" cy="432468"/>
          </p:xfrm>
          <a:graphic>
            <a:graphicData uri="http://schemas.openxmlformats.org/presentationml/2006/ole">
              <mc:AlternateContent xmlns:mc="http://schemas.openxmlformats.org/markup-compatibility/2006">
                <mc:Choice xmlns:v="urn:schemas-microsoft-com:vml" Requires="v">
                  <p:oleObj spid="_x0000_s708293" name="Equation" r:id="rId19" imgW="3657600" imgH="5486400" progId="Equation.DSMT4">
                    <p:embed/>
                  </p:oleObj>
                </mc:Choice>
                <mc:Fallback>
                  <p:oleObj name="Equation" r:id="rId19" imgW="3657600" imgH="5486400" progId="Equation.DSMT4">
                    <p:embed/>
                    <p:pic>
                      <p:nvPicPr>
                        <p:cNvPr id="0" name="Picture 5605" descr="image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8112" y="5303838"/>
                          <a:ext cx="288312" cy="4324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对象 39"/>
            <p:cNvGraphicFramePr>
              <a:graphicFrameLocks noChangeAspect="1"/>
            </p:cNvGraphicFramePr>
            <p:nvPr/>
          </p:nvGraphicFramePr>
          <p:xfrm>
            <a:off x="9871082" y="5306072"/>
            <a:ext cx="331458" cy="467941"/>
          </p:xfrm>
          <a:graphic>
            <a:graphicData uri="http://schemas.openxmlformats.org/presentationml/2006/ole">
              <mc:AlternateContent xmlns:mc="http://schemas.openxmlformats.org/markup-compatibility/2006">
                <mc:Choice xmlns:v="urn:schemas-microsoft-com:vml" Requires="v">
                  <p:oleObj spid="_x0000_s708294" name="Equation" r:id="rId20" imgW="3962400" imgH="5486400" progId="Equation.DSMT4">
                    <p:embed/>
                  </p:oleObj>
                </mc:Choice>
                <mc:Fallback>
                  <p:oleObj name="Equation" r:id="rId20" imgW="3962400" imgH="5486400" progId="Equation.DSMT4">
                    <p:embed/>
                    <p:pic>
                      <p:nvPicPr>
                        <p:cNvPr id="0" name="Picture 5606" descr="image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71082" y="5306072"/>
                          <a:ext cx="331458" cy="4679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对象 40"/>
            <p:cNvGraphicFramePr>
              <a:graphicFrameLocks noChangeAspect="1"/>
            </p:cNvGraphicFramePr>
            <p:nvPr/>
          </p:nvGraphicFramePr>
          <p:xfrm>
            <a:off x="1890542" y="5624349"/>
            <a:ext cx="573730" cy="491769"/>
          </p:xfrm>
          <a:graphic>
            <a:graphicData uri="http://schemas.openxmlformats.org/presentationml/2006/ole">
              <mc:AlternateContent xmlns:mc="http://schemas.openxmlformats.org/markup-compatibility/2006">
                <mc:Choice xmlns:v="urn:schemas-microsoft-com:vml" Requires="v">
                  <p:oleObj spid="_x0000_s708295" name="Equation" r:id="rId21" imgW="6400800" imgH="5486400" progId="Equation.DSMT4">
                    <p:embed/>
                  </p:oleObj>
                </mc:Choice>
                <mc:Fallback>
                  <p:oleObj name="Equation" r:id="rId21" imgW="6400800" imgH="5486400" progId="Equation.DSMT4">
                    <p:embed/>
                    <p:pic>
                      <p:nvPicPr>
                        <p:cNvPr id="0" name="Picture 5607" descr="image4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90542" y="5624349"/>
                          <a:ext cx="573730" cy="4917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1688283120"/>
                </p:ext>
              </p:extLst>
            </p:nvPr>
          </p:nvGraphicFramePr>
          <p:xfrm>
            <a:off x="3345091" y="5933503"/>
            <a:ext cx="379181" cy="535315"/>
          </p:xfrm>
          <a:graphic>
            <a:graphicData uri="http://schemas.openxmlformats.org/presentationml/2006/ole">
              <mc:AlternateContent xmlns:mc="http://schemas.openxmlformats.org/markup-compatibility/2006">
                <mc:Choice xmlns:v="urn:schemas-microsoft-com:vml" Requires="v">
                  <p:oleObj spid="_x0000_s708296" name="Equation" r:id="rId23" imgW="3962400" imgH="5486400" progId="Equation.DSMT4">
                    <p:embed/>
                  </p:oleObj>
                </mc:Choice>
                <mc:Fallback>
                  <p:oleObj name="Equation" r:id="rId23" imgW="3962400" imgH="5486400" progId="Equation.DSMT4">
                    <p:embed/>
                    <p:pic>
                      <p:nvPicPr>
                        <p:cNvPr id="0" name="Picture 5608" descr="image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5091" y="5933503"/>
                          <a:ext cx="379181" cy="535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3696101850"/>
                </p:ext>
              </p:extLst>
            </p:nvPr>
          </p:nvGraphicFramePr>
          <p:xfrm>
            <a:off x="7958041" y="5967070"/>
            <a:ext cx="983540" cy="491770"/>
          </p:xfrm>
          <a:graphic>
            <a:graphicData uri="http://schemas.openxmlformats.org/presentationml/2006/ole">
              <mc:AlternateContent xmlns:mc="http://schemas.openxmlformats.org/markup-compatibility/2006">
                <mc:Choice xmlns:v="urn:schemas-microsoft-com:vml" Requires="v">
                  <p:oleObj spid="_x0000_s708297" name="Equation" r:id="rId24" imgW="9144000" imgH="4572000" progId="Equation.DSMT4">
                    <p:embed/>
                  </p:oleObj>
                </mc:Choice>
                <mc:Fallback>
                  <p:oleObj name="Equation" r:id="rId24" imgW="9144000" imgH="4572000" progId="Equation.DSMT4">
                    <p:embed/>
                    <p:pic>
                      <p:nvPicPr>
                        <p:cNvPr id="0" name="Picture 5609" descr="image4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958041" y="5967070"/>
                          <a:ext cx="983540" cy="491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3846401732"/>
                </p:ext>
              </p:extLst>
            </p:nvPr>
          </p:nvGraphicFramePr>
          <p:xfrm>
            <a:off x="9236235" y="6001481"/>
            <a:ext cx="990839" cy="421634"/>
          </p:xfrm>
          <a:graphic>
            <a:graphicData uri="http://schemas.openxmlformats.org/presentationml/2006/ole">
              <mc:AlternateContent xmlns:mc="http://schemas.openxmlformats.org/markup-compatibility/2006">
                <mc:Choice xmlns:v="urn:schemas-microsoft-com:vml" Requires="v">
                  <p:oleObj spid="_x0000_s708298" name="Equation" r:id="rId26" imgW="10668000" imgH="4572000" progId="Equation.DSMT4">
                    <p:embed/>
                  </p:oleObj>
                </mc:Choice>
                <mc:Fallback>
                  <p:oleObj name="Equation" r:id="rId26" imgW="10668000" imgH="4572000" progId="Equation.DSMT4">
                    <p:embed/>
                    <p:pic>
                      <p:nvPicPr>
                        <p:cNvPr id="0" name="Picture 5610" descr="image4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236235" y="6001481"/>
                          <a:ext cx="990839" cy="4216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5" name="对象 44"/>
          <p:cNvGraphicFramePr>
            <a:graphicFrameLocks noChangeAspect="1"/>
          </p:cNvGraphicFramePr>
          <p:nvPr>
            <p:extLst>
              <p:ext uri="{D42A27DB-BD31-4B8C-83A1-F6EECF244321}">
                <p14:modId xmlns:p14="http://schemas.microsoft.com/office/powerpoint/2010/main" val="3977200922"/>
              </p:ext>
            </p:extLst>
          </p:nvPr>
        </p:nvGraphicFramePr>
        <p:xfrm>
          <a:off x="7210801" y="2610059"/>
          <a:ext cx="266934" cy="400402"/>
        </p:xfrm>
        <a:graphic>
          <a:graphicData uri="http://schemas.openxmlformats.org/presentationml/2006/ole">
            <mc:AlternateContent xmlns:mc="http://schemas.openxmlformats.org/markup-compatibility/2006">
              <mc:Choice xmlns:v="urn:schemas-microsoft-com:vml" Requires="v">
                <p:oleObj spid="_x0000_s708299" name="Equation" r:id="rId28" imgW="3657600" imgH="5486400" progId="Equation.DSMT4">
                  <p:embed/>
                </p:oleObj>
              </mc:Choice>
              <mc:Fallback>
                <p:oleObj name="Equation" r:id="rId28" imgW="3657600" imgH="5486400" progId="Equation.DSMT4">
                  <p:embed/>
                  <p:pic>
                    <p:nvPicPr>
                      <p:cNvPr id="0" name="Picture 5611" descr="image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10801" y="2610059"/>
                        <a:ext cx="266934" cy="400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1.2 </a:t>
            </a:r>
            <a:r>
              <a:rPr lang="zh-CN" altLang="en-US" kern="0" dirty="0">
                <a:latin typeface="黑体" panose="02010609060101010101" pitchFamily="49" charset="-122"/>
                <a:ea typeface="黑体" panose="02010609060101010101" pitchFamily="49" charset="-122"/>
              </a:rPr>
              <a:t>同构网络可分任务调度问题</a:t>
            </a:r>
          </a:p>
        </p:txBody>
      </p:sp>
      <p:sp>
        <p:nvSpPr>
          <p:cNvPr id="7" name="内容占位符 2"/>
          <p:cNvSpPr txBox="1">
            <a:spLocks noChangeArrowheads="1"/>
          </p:cNvSpPr>
          <p:nvPr/>
        </p:nvSpPr>
        <p:spPr bwMode="auto">
          <a:xfrm>
            <a:off x="655093" y="1700213"/>
            <a:ext cx="7124131" cy="440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问题描述</a:t>
            </a:r>
            <a:endParaRPr lang="en-US" altLang="zh-CN" kern="0" dirty="0">
              <a:latin typeface="黑体" panose="02010609060101010101" pitchFamily="49" charset="-122"/>
              <a:ea typeface="黑体" panose="02010609060101010101" pitchFamily="49" charset="-122"/>
            </a:endParaRPr>
          </a:p>
          <a:p>
            <a:pPr marL="0" indent="0">
              <a:buNone/>
              <a:defRPr/>
            </a:pPr>
            <a:r>
              <a:rPr lang="zh-CN" altLang="en-US" sz="2400" dirty="0"/>
              <a:t>优化目标：</a:t>
            </a:r>
            <a:endParaRPr lang="en-US" altLang="zh-CN" sz="2400" dirty="0"/>
          </a:p>
          <a:p>
            <a:pPr marL="0" indent="0">
              <a:buNone/>
              <a:defRPr/>
            </a:pPr>
            <a:r>
              <a:rPr lang="en-US" altLang="zh-CN" sz="2400" dirty="0"/>
              <a:t>1</a:t>
            </a:r>
            <a:r>
              <a:rPr lang="zh-CN" altLang="en-US" sz="2400" dirty="0"/>
              <a:t>）确定参与处理数据的从处理机</a:t>
            </a:r>
            <a:endParaRPr lang="en-US" altLang="zh-CN" sz="2400" dirty="0"/>
          </a:p>
          <a:p>
            <a:pPr marL="0" indent="0">
              <a:buNone/>
              <a:defRPr/>
            </a:pPr>
            <a:r>
              <a:rPr lang="en-US" altLang="zh-CN" sz="2400" dirty="0"/>
              <a:t>    </a:t>
            </a:r>
            <a:r>
              <a:rPr lang="zh-CN" altLang="en-US" sz="2400" dirty="0"/>
              <a:t>最优数目</a:t>
            </a:r>
            <a:endParaRPr lang="en-US" altLang="zh-CN" sz="2400" dirty="0"/>
          </a:p>
          <a:p>
            <a:pPr marL="0" indent="0">
              <a:buNone/>
              <a:defRPr/>
            </a:pPr>
            <a:r>
              <a:rPr lang="en-US" altLang="zh-CN" sz="2400" dirty="0"/>
              <a:t>2</a:t>
            </a:r>
            <a:r>
              <a:rPr lang="zh-CN" altLang="en-US" sz="2400" dirty="0"/>
              <a:t>）最优的任务分配方案</a:t>
            </a:r>
            <a:endParaRPr lang="en-US" altLang="zh-CN" sz="2400" dirty="0"/>
          </a:p>
          <a:p>
            <a:pPr marL="0" indent="0">
              <a:buNone/>
              <a:defRPr/>
            </a:pPr>
            <a:r>
              <a:rPr lang="zh-CN" altLang="en-US" sz="2400" dirty="0"/>
              <a:t>使得处理完所有任务所用时间最短最短。</a:t>
            </a:r>
            <a:endParaRPr lang="en-US" altLang="zh-CN" sz="2400" dirty="0"/>
          </a:p>
          <a:p>
            <a:pPr marL="0" indent="0">
              <a:buNone/>
              <a:defRPr/>
            </a:pPr>
            <a:endParaRPr lang="en-US" altLang="zh-CN" dirty="0"/>
          </a:p>
          <a:p>
            <a:pPr marL="0" indent="0">
              <a:buNone/>
              <a:defRPr/>
            </a:pPr>
            <a:endParaRPr lang="en-US" altLang="zh-CN" dirty="0"/>
          </a:p>
          <a:p>
            <a:pPr marL="0" indent="0">
              <a:buNone/>
              <a:defRPr/>
            </a:pPr>
            <a:endParaRPr lang="en-US" altLang="zh-CN" dirty="0"/>
          </a:p>
          <a:p>
            <a:pPr marL="0" indent="0">
              <a:buNone/>
              <a:defRPr/>
            </a:pPr>
            <a:endParaRPr lang="zh-CN" altLang="en-US" kern="0" dirty="0">
              <a:latin typeface="黑体" panose="02010609060101010101" pitchFamily="49" charset="-122"/>
              <a:ea typeface="黑体" panose="02010609060101010101" pitchFamily="49" charset="-122"/>
            </a:endParaRP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6114199" y="1892786"/>
          <a:ext cx="5883309" cy="4207763"/>
        </p:xfrm>
        <a:graphic>
          <a:graphicData uri="http://schemas.openxmlformats.org/presentationml/2006/ole">
            <mc:AlternateContent xmlns:mc="http://schemas.openxmlformats.org/markup-compatibility/2006">
              <mc:Choice xmlns:v="urn:schemas-microsoft-com:vml" Requires="v">
                <p:oleObj spid="_x0000_s9703" name="Visio" r:id="rId4" imgW="6461618" imgH="4617909" progId="">
                  <p:embed/>
                </p:oleObj>
              </mc:Choice>
              <mc:Fallback>
                <p:oleObj name="Visio" r:id="rId4" imgW="6461618" imgH="4617909" progId="">
                  <p:embed/>
                  <p:pic>
                    <p:nvPicPr>
                      <p:cNvPr id="0" name="Picture 409" descr="image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4199" y="1892786"/>
                        <a:ext cx="5883309" cy="420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p:cNvSpPr txBox="1"/>
          <p:nvPr/>
        </p:nvSpPr>
        <p:spPr>
          <a:xfrm>
            <a:off x="9626687" y="5835488"/>
            <a:ext cx="720964" cy="373223"/>
          </a:xfrm>
          <a:prstGeom prst="rect">
            <a:avLst/>
          </a:prstGeom>
          <a:noFill/>
        </p:spPr>
        <p:txBody>
          <a:bodyPr wrap="square" rtlCol="0">
            <a:spAutoFit/>
          </a:bodyPr>
          <a:lstStyle/>
          <a:p>
            <a:r>
              <a:rPr lang="zh-CN" altLang="en-US" dirty="0"/>
              <a:t>图</a:t>
            </a:r>
            <a:r>
              <a:rPr lang="en-US" altLang="zh-CN" dirty="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1.2 </a:t>
            </a:r>
            <a:r>
              <a:rPr lang="zh-CN" altLang="en-US" kern="0" dirty="0">
                <a:latin typeface="黑体" panose="02010609060101010101" pitchFamily="49" charset="-122"/>
                <a:ea typeface="黑体" panose="02010609060101010101" pitchFamily="49" charset="-122"/>
              </a:rPr>
              <a:t>同构网络可分任务调度问题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6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4" name="组合 3"/>
          <p:cNvGrpSpPr/>
          <p:nvPr/>
        </p:nvGrpSpPr>
        <p:grpSpPr>
          <a:xfrm>
            <a:off x="770748" y="1709639"/>
            <a:ext cx="9964089" cy="1766494"/>
            <a:chOff x="846162" y="1700213"/>
            <a:chExt cx="9964089" cy="1766494"/>
          </a:xfrm>
        </p:grpSpPr>
        <p:sp>
          <p:nvSpPr>
            <p:cNvPr id="7" name="内容占位符 2"/>
            <p:cNvSpPr txBox="1">
              <a:spLocks noChangeArrowheads="1"/>
            </p:cNvSpPr>
            <p:nvPr/>
          </p:nvSpPr>
          <p:spPr bwMode="auto">
            <a:xfrm>
              <a:off x="846162" y="1700213"/>
              <a:ext cx="9657882" cy="172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问题建模</a:t>
              </a:r>
              <a:endParaRPr lang="en-US" altLang="zh-CN" kern="0" dirty="0">
                <a:latin typeface="黑体" panose="02010609060101010101" pitchFamily="49" charset="-122"/>
                <a:ea typeface="黑体" panose="02010609060101010101" pitchFamily="49" charset="-122"/>
              </a:endParaRPr>
            </a:p>
            <a:p>
              <a:pPr marL="0" indent="0">
                <a:buNone/>
                <a:defRPr/>
              </a:pPr>
              <a:r>
                <a:rPr lang="zh-CN" altLang="en-US" sz="2400" dirty="0"/>
                <a:t>记处理机  开始接受任务的时刻为</a:t>
              </a:r>
              <a:r>
                <a:rPr lang="en-US" altLang="zh-CN" sz="2400" dirty="0"/>
                <a:t>  </a:t>
              </a:r>
              <a:r>
                <a:rPr lang="zh-CN" altLang="en-US" sz="2400" dirty="0"/>
                <a:t>，所以对于处理机</a:t>
              </a:r>
              <a:r>
                <a:rPr lang="en-US" altLang="zh-CN" sz="2400" dirty="0"/>
                <a:t>   </a:t>
              </a:r>
              <a:r>
                <a:rPr lang="zh-CN" altLang="en-US" sz="2400" dirty="0"/>
                <a:t>有</a:t>
              </a:r>
              <a:r>
                <a:rPr lang="en-US" altLang="zh-CN" sz="2400" dirty="0"/>
                <a:t>      </a:t>
              </a:r>
              <a:r>
                <a:rPr lang="zh-CN" altLang="en-US" sz="2400" dirty="0"/>
                <a:t>。处理机</a:t>
              </a:r>
              <a:r>
                <a:rPr lang="en-US" altLang="zh-CN" sz="2400" dirty="0"/>
                <a:t>  </a:t>
              </a:r>
              <a:r>
                <a:rPr lang="zh-CN" altLang="en-US" sz="2400" dirty="0"/>
                <a:t>的开始时间</a:t>
              </a:r>
              <a:r>
                <a:rPr lang="en-US" altLang="zh-CN" sz="2400" dirty="0"/>
                <a:t>  </a:t>
              </a:r>
              <a:r>
                <a:rPr lang="zh-CN" altLang="en-US" sz="2400" dirty="0"/>
                <a:t>与前一个处理机</a:t>
              </a:r>
              <a:r>
                <a:rPr lang="en-US" altLang="zh-CN" sz="2400" dirty="0"/>
                <a:t>    </a:t>
              </a:r>
              <a:r>
                <a:rPr lang="zh-CN" altLang="en-US" sz="2400" dirty="0"/>
                <a:t>的开始时间</a:t>
              </a:r>
              <a:r>
                <a:rPr lang="en-US" altLang="zh-CN" sz="2400" dirty="0"/>
                <a:t>    </a:t>
              </a:r>
              <a:r>
                <a:rPr lang="zh-CN" altLang="en-US" sz="2400" dirty="0"/>
                <a:t>以及    接受子任务  </a:t>
              </a:r>
              <a:r>
                <a:rPr lang="en-US" altLang="zh-CN" sz="2400" dirty="0"/>
                <a:t>    </a:t>
              </a:r>
              <a:r>
                <a:rPr lang="zh-CN" altLang="en-US" sz="2400" dirty="0"/>
                <a:t>的传输时间           有关：                          ，处理完所有任务所需时间为：                            </a:t>
              </a:r>
              <a:endParaRPr lang="en-US" altLang="zh-CN" sz="2400" dirty="0"/>
            </a:p>
            <a:p>
              <a:pPr marL="0" indent="0">
                <a:buNone/>
                <a:defRPr/>
              </a:pPr>
              <a:endParaRPr lang="en-US" altLang="zh-CN" sz="2400" dirty="0"/>
            </a:p>
            <a:p>
              <a:pPr marL="0" indent="0">
                <a:buNone/>
                <a:defRPr/>
              </a:pPr>
              <a:endParaRPr lang="en-US" altLang="zh-CN" sz="2400" dirty="0"/>
            </a:p>
            <a:p>
              <a:pPr marL="0" indent="0">
                <a:buNone/>
                <a:defRPr/>
              </a:pPr>
              <a:r>
                <a:rPr lang="zh-CN" altLang="en-US" sz="2400" dirty="0"/>
                <a:t>则最短时间为</a:t>
              </a:r>
              <a:endParaRPr lang="en-US" altLang="zh-CN" sz="2400" dirty="0"/>
            </a:p>
            <a:p>
              <a:pPr marL="0" indent="0">
                <a:buNone/>
                <a:defRPr/>
              </a:pPr>
              <a:endParaRPr lang="en-US" altLang="zh-CN" sz="2400" dirty="0"/>
            </a:p>
            <a:p>
              <a:pPr marL="0" indent="0">
                <a:buNone/>
                <a:defRPr/>
              </a:pPr>
              <a:r>
                <a:rPr lang="zh-CN" altLang="en-US" sz="2400" dirty="0"/>
                <a:t>  </a:t>
              </a:r>
              <a:endParaRPr lang="en-US" altLang="zh-CN" sz="2400" dirty="0"/>
            </a:p>
            <a:p>
              <a:pPr marL="0" indent="0">
                <a:buNone/>
                <a:defRPr/>
              </a:pPr>
              <a:r>
                <a:rPr lang="en-US" altLang="zh-CN" sz="2400" dirty="0"/>
                <a:t> </a:t>
              </a:r>
            </a:p>
            <a:p>
              <a:pPr marL="0" indent="0">
                <a:buNone/>
                <a:defRPr/>
              </a:pPr>
              <a:endParaRPr lang="en-US" altLang="zh-CN" dirty="0"/>
            </a:p>
            <a:p>
              <a:pPr marL="0" indent="0">
                <a:buNone/>
                <a:defRPr/>
              </a:pPr>
              <a:endParaRPr lang="en-US" altLang="zh-CN" dirty="0"/>
            </a:p>
            <a:p>
              <a:pPr marL="0" indent="0">
                <a:buNone/>
                <a:defRPr/>
              </a:pPr>
              <a:endParaRPr lang="en-US" altLang="zh-CN" dirty="0"/>
            </a:p>
            <a:p>
              <a:pPr marL="0" indent="0">
                <a:buNone/>
                <a:defRPr/>
              </a:pPr>
              <a:endParaRPr lang="zh-CN" altLang="en-US" kern="0" dirty="0">
                <a:latin typeface="黑体" panose="02010609060101010101" pitchFamily="49" charset="-122"/>
                <a:ea typeface="黑体" panose="02010609060101010101" pitchFamily="49" charset="-122"/>
              </a:endParaRPr>
            </a:p>
          </p:txBody>
        </p:sp>
        <p:graphicFrame>
          <p:nvGraphicFramePr>
            <p:cNvPr id="8" name="对象 7"/>
            <p:cNvGraphicFramePr>
              <a:graphicFrameLocks noChangeAspect="1"/>
            </p:cNvGraphicFramePr>
            <p:nvPr/>
          </p:nvGraphicFramePr>
          <p:xfrm>
            <a:off x="2118546" y="2286629"/>
            <a:ext cx="292002" cy="389337"/>
          </p:xfrm>
          <a:graphic>
            <a:graphicData uri="http://schemas.openxmlformats.org/presentationml/2006/ole">
              <mc:AlternateContent xmlns:mc="http://schemas.openxmlformats.org/markup-compatibility/2006">
                <mc:Choice xmlns:v="urn:schemas-microsoft-com:vml" Requires="v">
                  <p:oleObj spid="_x0000_s711726" name="Equation" r:id="rId4" imgW="3352800" imgH="4572000" progId="Equation.DSMT4">
                    <p:embed/>
                  </p:oleObj>
                </mc:Choice>
                <mc:Fallback>
                  <p:oleObj name="Equation" r:id="rId4" imgW="3352800" imgH="4572000" progId="Equation.DSMT4">
                    <p:embed/>
                    <p:pic>
                      <p:nvPicPr>
                        <p:cNvPr id="0" name="Picture 3992" descr="image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8546" y="2286629"/>
                          <a:ext cx="292002" cy="38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5379750" y="2194301"/>
            <a:ext cx="320404" cy="492929"/>
          </p:xfrm>
          <a:graphic>
            <a:graphicData uri="http://schemas.openxmlformats.org/presentationml/2006/ole">
              <mc:AlternateContent xmlns:mc="http://schemas.openxmlformats.org/markup-compatibility/2006">
                <mc:Choice xmlns:v="urn:schemas-microsoft-com:vml" Requires="v">
                  <p:oleObj spid="_x0000_s711727" name="Equation" r:id="rId6" imgW="3048000" imgH="4572000" progId="Equation.DSMT4">
                    <p:embed/>
                  </p:oleObj>
                </mc:Choice>
                <mc:Fallback>
                  <p:oleObj name="Equation" r:id="rId6" imgW="3048000" imgH="4572000" progId="Equation.DSMT4">
                    <p:embed/>
                    <p:pic>
                      <p:nvPicPr>
                        <p:cNvPr id="0" name="Picture 3993" descr="image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9750" y="2194301"/>
                          <a:ext cx="320404" cy="4929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8061990" y="2293969"/>
            <a:ext cx="274576" cy="366101"/>
          </p:xfrm>
          <a:graphic>
            <a:graphicData uri="http://schemas.openxmlformats.org/presentationml/2006/ole">
              <mc:AlternateContent xmlns:mc="http://schemas.openxmlformats.org/markup-compatibility/2006">
                <mc:Choice xmlns:v="urn:schemas-microsoft-com:vml" Requires="v">
                  <p:oleObj spid="_x0000_s711728" name="Equation" r:id="rId8" imgW="3352800" imgH="4572000" progId="Equation.DSMT4">
                    <p:embed/>
                  </p:oleObj>
                </mc:Choice>
                <mc:Fallback>
                  <p:oleObj name="Equation" r:id="rId8" imgW="3352800" imgH="4572000" progId="Equation.DSMT4">
                    <p:embed/>
                    <p:pic>
                      <p:nvPicPr>
                        <p:cNvPr id="0" name="Picture 3994" descr="image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1990" y="2293969"/>
                          <a:ext cx="274576" cy="366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8640420" y="2280237"/>
            <a:ext cx="815094" cy="366101"/>
          </p:xfrm>
          <a:graphic>
            <a:graphicData uri="http://schemas.openxmlformats.org/presentationml/2006/ole">
              <mc:AlternateContent xmlns:mc="http://schemas.openxmlformats.org/markup-compatibility/2006">
                <mc:Choice xmlns:v="urn:schemas-microsoft-com:vml" Requires="v">
                  <p:oleObj spid="_x0000_s711729" name="Equation" r:id="rId10" imgW="7924800" imgH="4572000" progId="Equation.DSMT4">
                    <p:embed/>
                  </p:oleObj>
                </mc:Choice>
                <mc:Fallback>
                  <p:oleObj name="Equation" r:id="rId10" imgW="7924800" imgH="4572000" progId="Equation.DSMT4">
                    <p:embed/>
                    <p:pic>
                      <p:nvPicPr>
                        <p:cNvPr id="0" name="Picture 3995" descr="image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40420" y="2280237"/>
                          <a:ext cx="815094" cy="366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nvGraphicFramePr>
          <p:xfrm>
            <a:off x="1209701" y="2663599"/>
            <a:ext cx="290972" cy="387963"/>
          </p:xfrm>
          <a:graphic>
            <a:graphicData uri="http://schemas.openxmlformats.org/presentationml/2006/ole">
              <mc:AlternateContent xmlns:mc="http://schemas.openxmlformats.org/markup-compatibility/2006">
                <mc:Choice xmlns:v="urn:schemas-microsoft-com:vml" Requires="v">
                  <p:oleObj spid="_x0000_s711730" name="Equation" r:id="rId12" imgW="3352800" imgH="4572000" progId="Equation.DSMT4">
                    <p:embed/>
                  </p:oleObj>
                </mc:Choice>
                <mc:Fallback>
                  <p:oleObj name="Equation" r:id="rId12" imgW="3352800" imgH="4572000" progId="Equation.DSMT4">
                    <p:embed/>
                    <p:pic>
                      <p:nvPicPr>
                        <p:cNvPr id="0" name="Picture 3996" descr="image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9701" y="2663599"/>
                          <a:ext cx="290972" cy="38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nvGraphicFramePr>
          <p:xfrm>
            <a:off x="2944929" y="2514240"/>
            <a:ext cx="330648" cy="508689"/>
          </p:xfrm>
          <a:graphic>
            <a:graphicData uri="http://schemas.openxmlformats.org/presentationml/2006/ole">
              <mc:AlternateContent xmlns:mc="http://schemas.openxmlformats.org/markup-compatibility/2006">
                <mc:Choice xmlns:v="urn:schemas-microsoft-com:vml" Requires="v">
                  <p:oleObj spid="_x0000_s711731" name="Equation" r:id="rId13" imgW="3048000" imgH="4572000" progId="Equation.DSMT4">
                    <p:embed/>
                  </p:oleObj>
                </mc:Choice>
                <mc:Fallback>
                  <p:oleObj name="Equation" r:id="rId13" imgW="3048000" imgH="4572000" progId="Equation.DSMT4">
                    <p:embed/>
                    <p:pic>
                      <p:nvPicPr>
                        <p:cNvPr id="0" name="Picture 3997" descr="image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4929" y="2514240"/>
                          <a:ext cx="330648" cy="5086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5313870" y="2635315"/>
            <a:ext cx="452163" cy="411057"/>
          </p:xfrm>
          <a:graphic>
            <a:graphicData uri="http://schemas.openxmlformats.org/presentationml/2006/ole">
              <mc:AlternateContent xmlns:mc="http://schemas.openxmlformats.org/markup-compatibility/2006">
                <mc:Choice xmlns:v="urn:schemas-microsoft-com:vml" Requires="v">
                  <p:oleObj spid="_x0000_s711732" name="Equation" r:id="rId14" imgW="4876800" imgH="4572000" progId="Equation.DSMT4">
                    <p:embed/>
                  </p:oleObj>
                </mc:Choice>
                <mc:Fallback>
                  <p:oleObj name="Equation" r:id="rId14" imgW="4876800" imgH="4572000" progId="Equation.DSMT4">
                    <p:embed/>
                    <p:pic>
                      <p:nvPicPr>
                        <p:cNvPr id="0" name="Picture 3998" descr="image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13870" y="2635315"/>
                          <a:ext cx="452163" cy="4110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nvGraphicFramePr>
          <p:xfrm>
            <a:off x="7228761" y="2544617"/>
            <a:ext cx="587101" cy="533728"/>
          </p:xfrm>
          <a:graphic>
            <a:graphicData uri="http://schemas.openxmlformats.org/presentationml/2006/ole">
              <mc:AlternateContent xmlns:mc="http://schemas.openxmlformats.org/markup-compatibility/2006">
                <mc:Choice xmlns:v="urn:schemas-microsoft-com:vml" Requires="v">
                  <p:oleObj spid="_x0000_s711733" name="Equation" r:id="rId16" imgW="4876800" imgH="4572000" progId="Equation.DSMT4">
                    <p:embed/>
                  </p:oleObj>
                </mc:Choice>
                <mc:Fallback>
                  <p:oleObj name="Equation" r:id="rId16" imgW="4876800" imgH="4572000" progId="Equation.DSMT4">
                    <p:embed/>
                    <p:pic>
                      <p:nvPicPr>
                        <p:cNvPr id="0" name="Picture 3999" descr="image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28761" y="2544617"/>
                          <a:ext cx="587101" cy="5337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nvGraphicFramePr>
          <p:xfrm>
            <a:off x="2481208" y="3007673"/>
            <a:ext cx="1101682" cy="459034"/>
          </p:xfrm>
          <a:graphic>
            <a:graphicData uri="http://schemas.openxmlformats.org/presentationml/2006/ole">
              <mc:AlternateContent xmlns:mc="http://schemas.openxmlformats.org/markup-compatibility/2006">
                <mc:Choice xmlns:v="urn:schemas-microsoft-com:vml" Requires="v">
                  <p:oleObj spid="_x0000_s711734" name="Equation" r:id="rId18" imgW="10972800" imgH="4572000" progId="Equation.DSMT4">
                    <p:embed/>
                  </p:oleObj>
                </mc:Choice>
                <mc:Fallback>
                  <p:oleObj name="Equation" r:id="rId18" imgW="10972800" imgH="4572000" progId="Equation.DSMT4">
                    <p:embed/>
                    <p:pic>
                      <p:nvPicPr>
                        <p:cNvPr id="0" name="Picture 4000" descr="image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81208" y="3007673"/>
                          <a:ext cx="1101682" cy="4590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nvGraphicFramePr>
          <p:xfrm>
            <a:off x="10231837" y="2651253"/>
            <a:ext cx="578414" cy="482011"/>
          </p:xfrm>
          <a:graphic>
            <a:graphicData uri="http://schemas.openxmlformats.org/presentationml/2006/ole">
              <mc:AlternateContent xmlns:mc="http://schemas.openxmlformats.org/markup-compatibility/2006">
                <mc:Choice xmlns:v="urn:schemas-microsoft-com:vml" Requires="v">
                  <p:oleObj spid="_x0000_s711735" name="Equation" r:id="rId20" imgW="5486400" imgH="4572000" progId="Equation.DSMT4">
                    <p:embed/>
                  </p:oleObj>
                </mc:Choice>
                <mc:Fallback>
                  <p:oleObj name="Equation" r:id="rId20" imgW="5486400" imgH="4572000" progId="Equation.DSMT4">
                    <p:embed/>
                    <p:pic>
                      <p:nvPicPr>
                        <p:cNvPr id="0" name="Picture 4001" descr="image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231837" y="2651253"/>
                          <a:ext cx="578414" cy="4820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p:cNvGraphicFramePr>
              <a:graphicFrameLocks noChangeAspect="1"/>
            </p:cNvGraphicFramePr>
            <p:nvPr/>
          </p:nvGraphicFramePr>
          <p:xfrm>
            <a:off x="8346864" y="2641439"/>
            <a:ext cx="432498" cy="393180"/>
          </p:xfrm>
          <a:graphic>
            <a:graphicData uri="http://schemas.openxmlformats.org/presentationml/2006/ole">
              <mc:AlternateContent xmlns:mc="http://schemas.openxmlformats.org/markup-compatibility/2006">
                <mc:Choice xmlns:v="urn:schemas-microsoft-com:vml" Requires="v">
                  <p:oleObj spid="_x0000_s711736" name="Equation" r:id="rId22" imgW="4876800" imgH="4572000" progId="Equation.DSMT4">
                    <p:embed/>
                  </p:oleObj>
                </mc:Choice>
                <mc:Fallback>
                  <p:oleObj name="Equation" r:id="rId22" imgW="4876800" imgH="4572000" progId="Equation.DSMT4">
                    <p:embed/>
                    <p:pic>
                      <p:nvPicPr>
                        <p:cNvPr id="0" name="Picture 4002" descr="image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346864" y="2641439"/>
                          <a:ext cx="432498" cy="393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 name="Rectangle 349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2" name="对象 31"/>
          <p:cNvGraphicFramePr>
            <a:graphicFrameLocks noChangeAspect="1"/>
          </p:cNvGraphicFramePr>
          <p:nvPr/>
        </p:nvGraphicFramePr>
        <p:xfrm>
          <a:off x="4478571" y="2917396"/>
          <a:ext cx="2791224" cy="569850"/>
        </p:xfrm>
        <a:graphic>
          <a:graphicData uri="http://schemas.openxmlformats.org/presentationml/2006/ole">
            <mc:AlternateContent xmlns:mc="http://schemas.openxmlformats.org/markup-compatibility/2006">
              <mc:Choice xmlns:v="urn:schemas-microsoft-com:vml" Requires="v">
                <p:oleObj spid="_x0000_s711737" name="Equation" r:id="rId24" imgW="26517600" imgH="5486400" progId="Equation.DSMT4">
                  <p:embed/>
                </p:oleObj>
              </mc:Choice>
              <mc:Fallback>
                <p:oleObj name="Equation" r:id="rId24" imgW="26517600" imgH="5486400" progId="Equation.DSMT4">
                  <p:embed/>
                  <p:pic>
                    <p:nvPicPr>
                      <p:cNvPr id="0" name="Picture 4004" descr="image5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78571" y="2917396"/>
                        <a:ext cx="2791224" cy="56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3950958"/>
              </p:ext>
            </p:extLst>
          </p:nvPr>
        </p:nvGraphicFramePr>
        <p:xfrm>
          <a:off x="2853631" y="5100130"/>
          <a:ext cx="4943475" cy="735012"/>
        </p:xfrm>
        <a:graphic>
          <a:graphicData uri="http://schemas.openxmlformats.org/presentationml/2006/ole">
            <mc:AlternateContent xmlns:mc="http://schemas.openxmlformats.org/markup-compatibility/2006">
              <mc:Choice xmlns:v="urn:schemas-microsoft-com:vml" Requires="v">
                <p:oleObj spid="_x0000_s711738" name="Equation" r:id="rId26" imgW="2692080" imgH="431640" progId="Equation.DSMT4">
                  <p:embed/>
                </p:oleObj>
              </mc:Choice>
              <mc:Fallback>
                <p:oleObj name="Equation" r:id="rId26" imgW="2692080" imgH="431640" progId="Equation.DSMT4">
                  <p:embed/>
                  <p:pic>
                    <p:nvPicPr>
                      <p:cNvPr id="0" name="对象 32"/>
                      <p:cNvPicPr>
                        <a:picLocks noChangeAspect="1" noChangeArrowheads="1"/>
                      </p:cNvPicPr>
                      <p:nvPr/>
                    </p:nvPicPr>
                    <p:blipFill>
                      <a:blip r:embed="rId27"/>
                      <a:srcRect/>
                      <a:stretch>
                        <a:fillRect/>
                      </a:stretch>
                    </p:blipFill>
                    <p:spPr bwMode="auto">
                      <a:xfrm>
                        <a:off x="2853631" y="5100130"/>
                        <a:ext cx="494347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392086228"/>
              </p:ext>
            </p:extLst>
          </p:nvPr>
        </p:nvGraphicFramePr>
        <p:xfrm>
          <a:off x="2348421" y="3935095"/>
          <a:ext cx="4079875" cy="388938"/>
        </p:xfrm>
        <a:graphic>
          <a:graphicData uri="http://schemas.openxmlformats.org/presentationml/2006/ole">
            <mc:AlternateContent xmlns:mc="http://schemas.openxmlformats.org/markup-compatibility/2006">
              <mc:Choice xmlns:v="urn:schemas-microsoft-com:vml" Requires="v">
                <p:oleObj spid="_x0000_s711739" name="Equation" r:id="rId28" imgW="2222280" imgH="228600" progId="Equation.DSMT4">
                  <p:embed/>
                </p:oleObj>
              </mc:Choice>
              <mc:Fallback>
                <p:oleObj name="Equation" r:id="rId28" imgW="2222280" imgH="228600" progId="Equation.DSMT4">
                  <p:embed/>
                  <p:pic>
                    <p:nvPicPr>
                      <p:cNvPr id="0" name="对象 2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348421" y="3935095"/>
                        <a:ext cx="40798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1.2 </a:t>
            </a:r>
            <a:r>
              <a:rPr lang="zh-CN" altLang="en-US" kern="0" dirty="0">
                <a:latin typeface="黑体" panose="02010609060101010101" pitchFamily="49" charset="-122"/>
                <a:ea typeface="黑体" panose="02010609060101010101" pitchFamily="49" charset="-122"/>
              </a:rPr>
              <a:t>同构网络可分任务调度问题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6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文本框 2"/>
          <p:cNvSpPr txBox="1"/>
          <p:nvPr/>
        </p:nvSpPr>
        <p:spPr>
          <a:xfrm>
            <a:off x="734394" y="1599535"/>
            <a:ext cx="9407951" cy="1846659"/>
          </a:xfrm>
          <a:prstGeom prst="rect">
            <a:avLst/>
          </a:prstGeom>
          <a:noFill/>
        </p:spPr>
        <p:txBody>
          <a:bodyPr wrap="square" rtlCol="0">
            <a:spAutoFit/>
          </a:bodyPr>
          <a:lstStyle/>
          <a:p>
            <a:r>
              <a:rPr lang="zh-CN" altLang="en-US" sz="2400" dirty="0">
                <a:latin typeface="+mn-ea"/>
              </a:rPr>
              <a:t>    已有研究证明了只有当所有处理机同时完成处理任务时，任务的完成时间最短，否则完全可以将后完成任务的处理机上的部分数据分配给先完成任务的处理机上执行。由所有处理机同时完成计算可以得到下面的等式：</a:t>
            </a:r>
            <a:endParaRPr lang="en-US" altLang="zh-CN" sz="2400" dirty="0">
              <a:latin typeface="+mn-ea"/>
            </a:endParaRPr>
          </a:p>
          <a:p>
            <a:endParaRPr lang="zh-CN" altLang="en-US" dirty="0"/>
          </a:p>
        </p:txBody>
      </p:sp>
      <p:sp>
        <p:nvSpPr>
          <p:cNvPr id="5" name="Rectangle 349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29" name="组合 28"/>
          <p:cNvGrpSpPr/>
          <p:nvPr/>
        </p:nvGrpSpPr>
        <p:grpSpPr>
          <a:xfrm>
            <a:off x="1003300" y="3260725"/>
            <a:ext cx="9397665" cy="485775"/>
            <a:chOff x="3421109" y="4874012"/>
            <a:chExt cx="9397665" cy="628654"/>
          </a:xfrm>
        </p:grpSpPr>
        <p:graphicFrame>
          <p:nvGraphicFramePr>
            <p:cNvPr id="21" name="对象 20"/>
            <p:cNvGraphicFramePr>
              <a:graphicFrameLocks noChangeAspect="1"/>
            </p:cNvGraphicFramePr>
            <p:nvPr>
              <p:extLst>
                <p:ext uri="{D42A27DB-BD31-4B8C-83A1-F6EECF244321}">
                  <p14:modId xmlns:p14="http://schemas.microsoft.com/office/powerpoint/2010/main" val="2712446542"/>
                </p:ext>
              </p:extLst>
            </p:nvPr>
          </p:nvGraphicFramePr>
          <p:xfrm>
            <a:off x="3421109" y="4874012"/>
            <a:ext cx="8509000" cy="628654"/>
          </p:xfrm>
          <a:graphic>
            <a:graphicData uri="http://schemas.openxmlformats.org/presentationml/2006/ole">
              <mc:AlternateContent xmlns:mc="http://schemas.openxmlformats.org/markup-compatibility/2006">
                <mc:Choice xmlns:v="urn:schemas-microsoft-com:vml" Requires="v">
                  <p:oleObj spid="_x0000_s707113" name="Equation" r:id="rId4" imgW="3581280" imgH="228600" progId="Equation.DSMT4">
                    <p:embed/>
                  </p:oleObj>
                </mc:Choice>
                <mc:Fallback>
                  <p:oleObj name="Equation" r:id="rId4" imgW="3581280" imgH="228600" progId="Equation.DSMT4">
                    <p:embed/>
                    <p:pic>
                      <p:nvPicPr>
                        <p:cNvPr id="0" name=""/>
                        <p:cNvPicPr>
                          <a:picLocks noChangeAspect="1" noChangeArrowheads="1"/>
                        </p:cNvPicPr>
                        <p:nvPr/>
                      </p:nvPicPr>
                      <p:blipFill>
                        <a:blip r:embed="rId5"/>
                        <a:srcRect/>
                        <a:stretch>
                          <a:fillRect/>
                        </a:stretch>
                      </p:blipFill>
                      <p:spPr bwMode="auto">
                        <a:xfrm>
                          <a:off x="3421109" y="4874012"/>
                          <a:ext cx="8509000" cy="628654"/>
                        </a:xfrm>
                        <a:prstGeom prst="rect">
                          <a:avLst/>
                        </a:prstGeom>
                        <a:noFill/>
                      </p:spPr>
                    </p:pic>
                  </p:oleObj>
                </mc:Fallback>
              </mc:AlternateContent>
            </a:graphicData>
          </a:graphic>
        </p:graphicFrame>
        <p:sp>
          <p:nvSpPr>
            <p:cNvPr id="26" name="文本框 25"/>
            <p:cNvSpPr txBox="1"/>
            <p:nvPr/>
          </p:nvSpPr>
          <p:spPr>
            <a:xfrm>
              <a:off x="12301538" y="4947811"/>
              <a:ext cx="517236" cy="369332"/>
            </a:xfrm>
            <a:prstGeom prst="rect">
              <a:avLst/>
            </a:prstGeom>
            <a:noFill/>
          </p:spPr>
          <p:txBody>
            <a:bodyPr wrap="square" rtlCol="0">
              <a:spAutoFit/>
            </a:bodyPr>
            <a:lstStyle/>
            <a:p>
              <a:r>
                <a:rPr lang="en-US" altLang="zh-CN" dirty="0"/>
                <a:t>(1)</a:t>
              </a:r>
              <a:endParaRPr lang="zh-CN" altLang="en-US" dirty="0"/>
            </a:p>
          </p:txBody>
        </p:sp>
      </p:grpSp>
      <p:grpSp>
        <p:nvGrpSpPr>
          <p:cNvPr id="33" name="组合 23"/>
          <p:cNvGrpSpPr/>
          <p:nvPr/>
        </p:nvGrpSpPr>
        <p:grpSpPr>
          <a:xfrm>
            <a:off x="608772" y="3959627"/>
            <a:ext cx="10590662" cy="2249709"/>
            <a:chOff x="800669" y="-238514"/>
            <a:chExt cx="10590662" cy="2249709"/>
          </a:xfrm>
        </p:grpSpPr>
        <mc:AlternateContent xmlns:mc="http://schemas.openxmlformats.org/markup-compatibility/2006" xmlns:a14="http://schemas.microsoft.com/office/drawing/2010/main">
          <mc:Choice Requires="a14">
            <p:sp>
              <p:nvSpPr>
                <p:cNvPr id="34" name="内容占位符 2"/>
                <p:cNvSpPr txBox="1">
                  <a:spLocks noChangeArrowheads="1"/>
                </p:cNvSpPr>
                <p:nvPr/>
              </p:nvSpPr>
              <p:spPr bwMode="auto">
                <a:xfrm>
                  <a:off x="800669" y="-238514"/>
                  <a:ext cx="10590662" cy="22497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None/>
                    <a:defRPr/>
                  </a:pPr>
                  <a:r>
                    <a:rPr lang="zh-CN" altLang="en-US" sz="2400" dirty="0"/>
                    <a:t>将                           代入（</a:t>
                  </a:r>
                  <a:r>
                    <a:rPr lang="en-US" altLang="zh-CN" sz="2400" dirty="0"/>
                    <a:t>1</a:t>
                  </a:r>
                  <a:r>
                    <a:rPr lang="zh-CN" altLang="en-US" sz="2400" dirty="0"/>
                    <a:t>）式可得：</a:t>
                  </a:r>
                  <a:endParaRPr lang="en-US" altLang="zh-CN" sz="2400" dirty="0"/>
                </a:p>
                <a:p>
                  <a:pPr marL="0" indent="0">
                    <a:buNone/>
                    <a:defRPr/>
                  </a:pPr>
                  <a:r>
                    <a:rPr lang="zh-CN" altLang="en-US" sz="2400" dirty="0"/>
                    <a:t>                        即               ，其中          ，                 </a:t>
                  </a:r>
                  <a:r>
                    <a:rPr lang="en-US" altLang="zh-CN" sz="2400" dirty="0"/>
                    <a:t>(2)</a:t>
                  </a:r>
                </a:p>
                <a:p>
                  <a:pPr marL="0" indent="0">
                    <a:buNone/>
                    <a:defRPr/>
                  </a:pPr>
                  <a:r>
                    <a:rPr lang="zh-CN" altLang="en-US" sz="2400" dirty="0"/>
                    <a:t>递推</a:t>
                  </a:r>
                  <a:r>
                    <a:rPr lang="en-US" altLang="zh-CN" sz="2400" dirty="0"/>
                    <a:t>(2)</a:t>
                  </a:r>
                  <a:r>
                    <a:rPr lang="zh-CN" altLang="en-US" sz="2400" dirty="0"/>
                    <a:t>可得：</a:t>
                  </a:r>
                  <a:endParaRPr lang="en-US" altLang="zh-CN" sz="2400" dirty="0"/>
                </a:p>
                <a:p>
                  <a:pPr marL="0" indent="0">
                    <a:buNone/>
                    <a:defRPr/>
                  </a:pPr>
                  <a:r>
                    <a:rPr lang="zh-CN" altLang="en-US" sz="2400" dirty="0"/>
                    <a:t>所有    相加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a:rPr>
                            <m:t>𝛼</m:t>
                          </m:r>
                        </m:e>
                        <m:sub>
                          <m:r>
                            <a:rPr lang="en-US" altLang="zh-CN" sz="2400" b="0" i="1" smtClean="0">
                              <a:latin typeface="Cambria Math"/>
                            </a:rPr>
                            <m:t>1</m:t>
                          </m:r>
                        </m:sub>
                      </m:sSub>
                      <m:r>
                        <a:rPr lang="en-US" altLang="zh-CN" sz="2400" b="0" i="1" smtClean="0">
                          <a:latin typeface="Cambria Math"/>
                        </a:rPr>
                        <m:t>+</m:t>
                      </m:r>
                      <m:sSub>
                        <m:sSubPr>
                          <m:ctrlPr>
                            <a:rPr lang="en-US" altLang="zh-CN" sz="2400" i="1">
                              <a:latin typeface="Cambria Math" panose="02040503050406030204" pitchFamily="18" charset="0"/>
                            </a:rPr>
                          </m:ctrlPr>
                        </m:sSubPr>
                        <m:e>
                          <m:r>
                            <a:rPr lang="zh-CN" altLang="en-US" sz="2400" i="1">
                              <a:latin typeface="Cambria Math"/>
                            </a:rPr>
                            <m:t>𝛼</m:t>
                          </m:r>
                        </m:e>
                        <m:sub>
                          <m:r>
                            <a:rPr lang="en-US" altLang="zh-CN" sz="2400" b="0" i="1" smtClean="0">
                              <a:latin typeface="Cambria Math"/>
                            </a:rPr>
                            <m:t>2</m:t>
                          </m:r>
                        </m:sub>
                      </m:sSub>
                      <m:r>
                        <a:rPr lang="en-US" altLang="zh-CN" sz="2400" i="1">
                          <a:latin typeface="Cambria Math"/>
                        </a:rPr>
                        <m:t>+</m:t>
                      </m:r>
                      <m:r>
                        <a:rPr lang="en-US" altLang="zh-CN" sz="2400" i="1" smtClean="0">
                          <a:latin typeface="Cambria Math"/>
                          <a:ea typeface="Cambria Math"/>
                        </a:rPr>
                        <m:t>⋯</m:t>
                      </m:r>
                      <m:r>
                        <a:rPr lang="en-US" altLang="zh-CN" sz="2400" b="0" i="1" smtClean="0">
                          <a:latin typeface="Cambria Math"/>
                          <a:ea typeface="Cambria Math"/>
                        </a:rPr>
                        <m:t>+</m:t>
                      </m:r>
                      <m:sSub>
                        <m:sSubPr>
                          <m:ctrlPr>
                            <a:rPr lang="en-US" altLang="zh-CN" sz="2400" i="1">
                              <a:latin typeface="Cambria Math" panose="02040503050406030204" pitchFamily="18" charset="0"/>
                            </a:rPr>
                          </m:ctrlPr>
                        </m:sSubPr>
                        <m:e>
                          <m:r>
                            <a:rPr lang="zh-CN" altLang="en-US" sz="2400" i="1">
                              <a:latin typeface="Cambria Math"/>
                            </a:rPr>
                            <m:t>𝛼</m:t>
                          </m:r>
                        </m:e>
                        <m:sub>
                          <m:r>
                            <a:rPr lang="en-US" altLang="zh-CN" sz="2400" b="0" i="1" smtClean="0">
                              <a:latin typeface="Cambria Math" panose="02040503050406030204" pitchFamily="18" charset="0"/>
                            </a:rPr>
                            <m:t>𝑛</m:t>
                          </m:r>
                        </m:sub>
                      </m:sSub>
                    </m:oMath>
                  </a14:m>
                  <a:r>
                    <a:rPr lang="en-US" altLang="zh-CN" sz="2400" dirty="0"/>
                    <a:t>=</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a:rPr>
                            <m:t>𝑊</m:t>
                          </m:r>
                        </m:e>
                        <m:sub>
                          <m:r>
                            <m:rPr>
                              <m:sty m:val="p"/>
                            </m:rPr>
                            <a:rPr lang="en-US" altLang="zh-CN" sz="2400" i="1" dirty="0">
                              <a:latin typeface="Cambria Math"/>
                            </a:rPr>
                            <m:t>total</m:t>
                          </m:r>
                        </m:sub>
                      </m:sSub>
                    </m:oMath>
                  </a14:m>
                  <a:r>
                    <a:rPr lang="zh-CN" altLang="en-US" sz="2400" dirty="0"/>
                    <a:t>可求出</a:t>
                  </a:r>
                  <a:endParaRPr lang="en-US" altLang="zh-CN" sz="2400" dirty="0"/>
                </a:p>
                <a:p>
                  <a:pPr marL="0" indent="0">
                    <a:buNone/>
                    <a:defRPr/>
                  </a:pPr>
                  <a:r>
                    <a:rPr lang="en-US" altLang="zh-CN" kern="0" dirty="0">
                      <a:latin typeface="+mn-ea"/>
                    </a:rPr>
                    <a:t> </a:t>
                  </a:r>
                </a:p>
                <a:p>
                  <a:pPr marL="0" indent="0">
                    <a:buNone/>
                    <a:defRPr/>
                  </a:pPr>
                  <a:endParaRPr lang="en-US" altLang="zh-CN" kern="0" dirty="0">
                    <a:latin typeface="黑体" panose="02010609060101010101" pitchFamily="49" charset="-122"/>
                    <a:ea typeface="黑体" panose="02010609060101010101" pitchFamily="49" charset="-122"/>
                  </a:endParaRPr>
                </a:p>
                <a:p>
                  <a:pPr marL="0" indent="0">
                    <a:buNone/>
                    <a:defRPr/>
                  </a:pPr>
                  <a:r>
                    <a:rPr lang="en-US" altLang="zh-CN" kern="0" dirty="0">
                      <a:latin typeface="黑体" panose="02010609060101010101" pitchFamily="49" charset="-122"/>
                      <a:ea typeface="黑体" panose="02010609060101010101" pitchFamily="49" charset="-122"/>
                    </a:rPr>
                    <a:t> </a:t>
                  </a:r>
                  <a:endParaRPr lang="zh-CN" altLang="en-US" kern="0" dirty="0">
                    <a:latin typeface="黑体" panose="02010609060101010101" pitchFamily="49" charset="-122"/>
                    <a:ea typeface="黑体" panose="02010609060101010101" pitchFamily="49" charset="-122"/>
                  </a:endParaRPr>
                </a:p>
              </p:txBody>
            </p:sp>
          </mc:Choice>
          <mc:Fallback xmlns="">
            <p:sp>
              <p:nvSpPr>
                <p:cNvPr id="34" name="内容占位符 2"/>
                <p:cNvSpPr txBox="1">
                  <a:spLocks noRot="1" noChangeAspect="1" noMove="1" noResize="1" noEditPoints="1" noAdjustHandles="1" noChangeArrowheads="1" noChangeShapeType="1" noTextEdit="1"/>
                </p:cNvSpPr>
                <p:nvPr/>
              </p:nvSpPr>
              <p:spPr bwMode="auto">
                <a:xfrm>
                  <a:off x="800669" y="-238514"/>
                  <a:ext cx="10590662" cy="2249709"/>
                </a:xfrm>
                <a:prstGeom prst="rect">
                  <a:avLst/>
                </a:prstGeom>
                <a:blipFill>
                  <a:blip r:embed="rId6"/>
                  <a:stretch>
                    <a:fillRect l="-921" t="-27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5" name="对象 34"/>
                <p:cNvGraphicFramePr>
                  <a:graphicFrameLocks noChangeAspect="1"/>
                </p:cNvGraphicFramePr>
                <p:nvPr>
                  <p:extLst>
                    <p:ext uri="{D42A27DB-BD31-4B8C-83A1-F6EECF244321}">
                      <p14:modId xmlns:p14="http://schemas.microsoft.com/office/powerpoint/2010/main" val="2430423454"/>
                    </p:ext>
                  </p:extLst>
                </p:nvPr>
              </p:nvGraphicFramePr>
              <p:xfrm>
                <a:off x="1215091" y="-238514"/>
                <a:ext cx="2791224" cy="569850"/>
              </p:xfrm>
              <a:graphic>
                <a:graphicData uri="http://schemas.openxmlformats.org/presentationml/2006/ole">
                  <mc:AlternateContent>
                    <mc:Choice xmlns:v="urn:schemas-microsoft-com:vml" Requires="v">
                      <p:oleObj spid="_x0000_s707114" name="Equation" r:id="rId7" imgW="26517600" imgH="5486400" progId="Equation.DSMT4">
                        <p:embed/>
                      </p:oleObj>
                    </mc:Choice>
                    <mc:Fallback>
                      <p:oleObj name="Equation" r:id="rId7" imgW="26517600" imgH="5486400" progId="Equation.DSMT4">
                        <p:embed/>
                        <p:pic>
                          <p:nvPicPr>
                            <p:cNvPr id="0" name=""/>
                            <p:cNvPicPr>
                              <a:picLocks noChangeAspect="1" noChangeArrowheads="1"/>
                            </p:cNvPicPr>
                            <p:nvPr/>
                          </p:nvPicPr>
                          <p:blipFill>
                            <a:blip r:embed="rId8">
                              <a:extLst>
                                <a:ext uri="{28A0092B-C50C-407E-A947-70E740481C1C}">
                                  <a14:useLocalDpi val="0"/>
                                </a:ext>
                              </a:extLst>
                            </a:blip>
                            <a:srcRect/>
                            <a:stretch>
                              <a:fillRect/>
                            </a:stretch>
                          </p:blipFill>
                          <p:spPr bwMode="auto">
                            <a:xfrm>
                              <a:off x="1215091" y="-238514"/>
                              <a:ext cx="2791224" cy="56985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5" name="对象 34"/>
                <p:cNvGraphicFramePr>
                  <a:graphicFrameLocks noChangeAspect="1"/>
                </p:cNvGraphicFramePr>
                <p:nvPr>
                  <p:extLst>
                    <p:ext uri="{D42A27DB-BD31-4B8C-83A1-F6EECF244321}">
                      <p14:modId xmlns:p14="http://schemas.microsoft.com/office/powerpoint/2010/main" val="2430423454"/>
                    </p:ext>
                  </p:extLst>
                </p:nvPr>
              </p:nvGraphicFramePr>
              <p:xfrm>
                <a:off x="1215091" y="-238514"/>
                <a:ext cx="2791224" cy="569850"/>
              </p:xfrm>
              <a:graphic>
                <a:graphicData uri="http://schemas.openxmlformats.org/presentationml/2006/ole">
                  <mc:AlternateContent>
                    <mc:Choice xmlns:v="urn:schemas-microsoft-com:vml" Requires="v">
                      <p:oleObj spid="_x0000_s706655" name="Equation" r:id="rId9" imgW="26517600" imgH="5486400" progId="Equation.DSMT4">
                        <p:embed/>
                      </p:oleObj>
                    </mc:Choice>
                    <mc:Fallback>
                      <p:oleObj name="Equation" r:id="rId9" imgW="26517600" imgH="5486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5091" y="-238514"/>
                              <a:ext cx="2791224" cy="56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6" name="对象 35"/>
                <p:cNvGraphicFramePr>
                  <a:graphicFrameLocks noChangeAspect="1"/>
                </p:cNvGraphicFramePr>
                <p:nvPr>
                  <p:extLst>
                    <p:ext uri="{D42A27DB-BD31-4B8C-83A1-F6EECF244321}">
                      <p14:modId xmlns:p14="http://schemas.microsoft.com/office/powerpoint/2010/main" val="2374673113"/>
                    </p:ext>
                  </p:extLst>
                </p:nvPr>
              </p:nvGraphicFramePr>
              <p:xfrm>
                <a:off x="3801147" y="264376"/>
                <a:ext cx="1540192" cy="415741"/>
              </p:xfrm>
              <a:graphic>
                <a:graphicData uri="http://schemas.openxmlformats.org/presentationml/2006/ole">
                  <mc:AlternateContent>
                    <mc:Choice xmlns:v="urn:schemas-microsoft-com:vml" Requires="v">
                      <p:oleObj spid="_x0000_s707115" name="Equation" r:id="rId11" imgW="20726400" imgH="5486400" progId="Equation.DSMT4">
                        <p:embed/>
                      </p:oleObj>
                    </mc:Choice>
                    <mc:Fallback>
                      <p:oleObj name="Equation" r:id="rId11" imgW="20726400" imgH="5486400" progId="Equation.DSMT4">
                        <p:embed/>
                        <p:pic>
                          <p:nvPicPr>
                            <p:cNvPr id="0" name=""/>
                            <p:cNvPicPr>
                              <a:picLocks noChangeAspect="1" noChangeArrowheads="1"/>
                            </p:cNvPicPr>
                            <p:nvPr/>
                          </p:nvPicPr>
                          <p:blipFill>
                            <a:blip r:embed="rId12">
                              <a:extLst>
                                <a:ext uri="{28A0092B-C50C-407E-A947-70E740481C1C}">
                                  <a14:useLocalDpi val="0"/>
                                </a:ext>
                              </a:extLst>
                            </a:blip>
                            <a:srcRect/>
                            <a:stretch>
                              <a:fillRect/>
                            </a:stretch>
                          </p:blipFill>
                          <p:spPr bwMode="auto">
                            <a:xfrm>
                              <a:off x="3801147" y="264376"/>
                              <a:ext cx="1540192" cy="415741"/>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6" name="对象 35"/>
                <p:cNvGraphicFramePr>
                  <a:graphicFrameLocks noChangeAspect="1"/>
                </p:cNvGraphicFramePr>
                <p:nvPr>
                  <p:extLst>
                    <p:ext uri="{D42A27DB-BD31-4B8C-83A1-F6EECF244321}">
                      <p14:modId xmlns:p14="http://schemas.microsoft.com/office/powerpoint/2010/main" val="2374673113"/>
                    </p:ext>
                  </p:extLst>
                </p:nvPr>
              </p:nvGraphicFramePr>
              <p:xfrm>
                <a:off x="3801147" y="264376"/>
                <a:ext cx="1540192" cy="415741"/>
              </p:xfrm>
              <a:graphic>
                <a:graphicData uri="http://schemas.openxmlformats.org/presentationml/2006/ole">
                  <mc:AlternateContent>
                    <mc:Choice xmlns:v="urn:schemas-microsoft-com:vml" Requires="v">
                      <p:oleObj spid="_x0000_s706656" name="Equation" r:id="rId13" imgW="20726400" imgH="5486400" progId="Equation.DSMT4">
                        <p:embed/>
                      </p:oleObj>
                    </mc:Choice>
                    <mc:Fallback>
                      <p:oleObj name="Equation" r:id="rId13" imgW="20726400" imgH="5486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01147" y="264376"/>
                              <a:ext cx="1540192" cy="415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7" name="对象 36"/>
                <p:cNvGraphicFramePr>
                  <a:graphicFrameLocks noChangeAspect="1"/>
                </p:cNvGraphicFramePr>
                <p:nvPr>
                  <p:extLst>
                    <p:ext uri="{D42A27DB-BD31-4B8C-83A1-F6EECF244321}">
                      <p14:modId xmlns:p14="http://schemas.microsoft.com/office/powerpoint/2010/main" val="3565440444"/>
                    </p:ext>
                  </p:extLst>
                </p:nvPr>
              </p:nvGraphicFramePr>
              <p:xfrm>
                <a:off x="6287897" y="193180"/>
                <a:ext cx="1038836" cy="563360"/>
              </p:xfrm>
              <a:graphic>
                <a:graphicData uri="http://schemas.openxmlformats.org/presentationml/2006/ole">
                  <mc:AlternateContent>
                    <mc:Choice xmlns:v="urn:schemas-microsoft-com:vml" Requires="v">
                      <p:oleObj spid="_x0000_s707116" name="Equation" r:id="rId15" imgW="17678400" imgH="9448800" progId="Equation.DSMT4">
                        <p:embed/>
                      </p:oleObj>
                    </mc:Choice>
                    <mc:Fallback>
                      <p:oleObj name="Equation" r:id="rId15" imgW="17678400" imgH="9448800" progId="Equation.DSMT4">
                        <p:embed/>
                        <p:pic>
                          <p:nvPicPr>
                            <p:cNvPr id="0" name=""/>
                            <p:cNvPicPr>
                              <a:picLocks noChangeAspect="1" noChangeArrowheads="1"/>
                            </p:cNvPicPr>
                            <p:nvPr/>
                          </p:nvPicPr>
                          <p:blipFill>
                            <a:blip r:embed="rId16">
                              <a:extLst>
                                <a:ext uri="{28A0092B-C50C-407E-A947-70E740481C1C}">
                                  <a14:useLocalDpi val="0"/>
                                </a:ext>
                              </a:extLst>
                            </a:blip>
                            <a:srcRect/>
                            <a:stretch>
                              <a:fillRect/>
                            </a:stretch>
                          </p:blipFill>
                          <p:spPr bwMode="auto">
                            <a:xfrm>
                              <a:off x="6287897" y="193180"/>
                              <a:ext cx="1038836" cy="56336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7" name="对象 36"/>
                <p:cNvGraphicFramePr>
                  <a:graphicFrameLocks noChangeAspect="1"/>
                </p:cNvGraphicFramePr>
                <p:nvPr>
                  <p:extLst>
                    <p:ext uri="{D42A27DB-BD31-4B8C-83A1-F6EECF244321}">
                      <p14:modId xmlns:p14="http://schemas.microsoft.com/office/powerpoint/2010/main" val="3565440444"/>
                    </p:ext>
                  </p:extLst>
                </p:nvPr>
              </p:nvGraphicFramePr>
              <p:xfrm>
                <a:off x="6287897" y="193180"/>
                <a:ext cx="1038836" cy="563360"/>
              </p:xfrm>
              <a:graphic>
                <a:graphicData uri="http://schemas.openxmlformats.org/presentationml/2006/ole">
                  <mc:AlternateContent>
                    <mc:Choice xmlns:v="urn:schemas-microsoft-com:vml" Requires="v">
                      <p:oleObj spid="_x0000_s706657" name="Equation" r:id="rId17" imgW="17678400" imgH="9448800" progId="Equation.DSMT4">
                        <p:embed/>
                      </p:oleObj>
                    </mc:Choice>
                    <mc:Fallback>
                      <p:oleObj name="Equation" r:id="rId17" imgW="17678400" imgH="94488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87897" y="193180"/>
                              <a:ext cx="1038836" cy="563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8" name="对象 37"/>
                <p:cNvGraphicFramePr>
                  <a:graphicFrameLocks noChangeAspect="1"/>
                </p:cNvGraphicFramePr>
                <p:nvPr>
                  <p:extLst>
                    <p:ext uri="{D42A27DB-BD31-4B8C-83A1-F6EECF244321}">
                      <p14:modId xmlns:p14="http://schemas.microsoft.com/office/powerpoint/2010/main" val="891197401"/>
                    </p:ext>
                  </p:extLst>
                </p:nvPr>
              </p:nvGraphicFramePr>
              <p:xfrm>
                <a:off x="7620553" y="277676"/>
                <a:ext cx="865323" cy="563361"/>
              </p:xfrm>
              <a:graphic>
                <a:graphicData uri="http://schemas.openxmlformats.org/presentationml/2006/ole">
                  <mc:AlternateContent>
                    <mc:Choice xmlns:v="urn:schemas-microsoft-com:vml" Requires="v">
                      <p:oleObj spid="_x0000_s707117" name="Equation" r:id="rId19" imgW="14935200" imgH="9448800" progId="Equation.DSMT4">
                        <p:embed/>
                      </p:oleObj>
                    </mc:Choice>
                    <mc:Fallback>
                      <p:oleObj name="Equation" r:id="rId19" imgW="14935200" imgH="9448800" progId="Equation.DSMT4">
                        <p:embed/>
                        <p:pic>
                          <p:nvPicPr>
                            <p:cNvPr id="0" name=""/>
                            <p:cNvPicPr>
                              <a:picLocks noChangeAspect="1" noChangeArrowheads="1"/>
                            </p:cNvPicPr>
                            <p:nvPr/>
                          </p:nvPicPr>
                          <p:blipFill>
                            <a:blip r:embed="rId20">
                              <a:extLst>
                                <a:ext uri="{28A0092B-C50C-407E-A947-70E740481C1C}">
                                  <a14:useLocalDpi val="0"/>
                                </a:ext>
                              </a:extLst>
                            </a:blip>
                            <a:srcRect/>
                            <a:stretch>
                              <a:fillRect/>
                            </a:stretch>
                          </p:blipFill>
                          <p:spPr bwMode="auto">
                            <a:xfrm>
                              <a:off x="7620553" y="277676"/>
                              <a:ext cx="865323" cy="563361"/>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8" name="对象 37"/>
                <p:cNvGraphicFramePr>
                  <a:graphicFrameLocks noChangeAspect="1"/>
                </p:cNvGraphicFramePr>
                <p:nvPr>
                  <p:extLst>
                    <p:ext uri="{D42A27DB-BD31-4B8C-83A1-F6EECF244321}">
                      <p14:modId xmlns:p14="http://schemas.microsoft.com/office/powerpoint/2010/main" val="891197401"/>
                    </p:ext>
                  </p:extLst>
                </p:nvPr>
              </p:nvGraphicFramePr>
              <p:xfrm>
                <a:off x="7620553" y="277676"/>
                <a:ext cx="865323" cy="563361"/>
              </p:xfrm>
              <a:graphic>
                <a:graphicData uri="http://schemas.openxmlformats.org/presentationml/2006/ole">
                  <mc:AlternateContent>
                    <mc:Choice xmlns:v="urn:schemas-microsoft-com:vml" Requires="v">
                      <p:oleObj spid="_x0000_s706658" name="Equation" r:id="rId21" imgW="14935200" imgH="9448800" progId="Equation.DSMT4">
                        <p:embed/>
                      </p:oleObj>
                    </mc:Choice>
                    <mc:Fallback>
                      <p:oleObj name="Equation" r:id="rId21" imgW="14935200" imgH="94488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20553" y="277676"/>
                              <a:ext cx="865323" cy="563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graphicFrame>
        <p:nvGraphicFramePr>
          <p:cNvPr id="30" name="对象 29"/>
          <p:cNvGraphicFramePr>
            <a:graphicFrameLocks noChangeAspect="1"/>
          </p:cNvGraphicFramePr>
          <p:nvPr>
            <p:extLst>
              <p:ext uri="{D42A27DB-BD31-4B8C-83A1-F6EECF244321}">
                <p14:modId xmlns:p14="http://schemas.microsoft.com/office/powerpoint/2010/main" val="3806101974"/>
              </p:ext>
            </p:extLst>
          </p:nvPr>
        </p:nvGraphicFramePr>
        <p:xfrm>
          <a:off x="6445949" y="3959627"/>
          <a:ext cx="2117725" cy="393700"/>
        </p:xfrm>
        <a:graphic>
          <a:graphicData uri="http://schemas.openxmlformats.org/presentationml/2006/ole">
            <mc:AlternateContent xmlns:mc="http://schemas.openxmlformats.org/markup-compatibility/2006">
              <mc:Choice xmlns:v="urn:schemas-microsoft-com:vml" Requires="v">
                <p:oleObj spid="_x0000_s707118" name="Equation" r:id="rId23" imgW="1257120" imgH="228600" progId="Equation.DSMT4">
                  <p:embed/>
                </p:oleObj>
              </mc:Choice>
              <mc:Fallback>
                <p:oleObj name="Equation" r:id="rId23" imgW="1257120" imgH="228600" progId="Equation.DSMT4">
                  <p:embed/>
                  <p:pic>
                    <p:nvPicPr>
                      <p:cNvPr id="0" name="对象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45949" y="3959627"/>
                        <a:ext cx="21177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3048482108"/>
              </p:ext>
            </p:extLst>
          </p:nvPr>
        </p:nvGraphicFramePr>
        <p:xfrm>
          <a:off x="2510819" y="4849509"/>
          <a:ext cx="3301844" cy="469944"/>
        </p:xfrm>
        <a:graphic>
          <a:graphicData uri="http://schemas.openxmlformats.org/presentationml/2006/ole">
            <mc:AlternateContent xmlns:mc="http://schemas.openxmlformats.org/markup-compatibility/2006">
              <mc:Choice xmlns:v="urn:schemas-microsoft-com:vml" Requires="v">
                <p:oleObj spid="_x0000_s707119" name="Equation" r:id="rId25" imgW="51511200" imgH="7010400" progId="Equation.DSMT4">
                  <p:embed/>
                </p:oleObj>
              </mc:Choice>
              <mc:Fallback>
                <p:oleObj name="Equation" r:id="rId25" imgW="51511200" imgH="70104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10819" y="4849509"/>
                        <a:ext cx="3301844" cy="469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346391613"/>
              </p:ext>
            </p:extLst>
          </p:nvPr>
        </p:nvGraphicFramePr>
        <p:xfrm>
          <a:off x="1423485" y="5281994"/>
          <a:ext cx="385762" cy="481012"/>
        </p:xfrm>
        <a:graphic>
          <a:graphicData uri="http://schemas.openxmlformats.org/presentationml/2006/ole">
            <mc:AlternateContent xmlns:mc="http://schemas.openxmlformats.org/markup-compatibility/2006">
              <mc:Choice xmlns:v="urn:schemas-microsoft-com:vml" Requires="v">
                <p:oleObj spid="_x0000_s707120" name="Equation" r:id="rId27" imgW="3657600" imgH="4572000" progId="Equation.DSMT4">
                  <p:embed/>
                </p:oleObj>
              </mc:Choice>
              <mc:Fallback>
                <p:oleObj name="Equation" r:id="rId27" imgW="3657600" imgH="4572000" progId="Equation.DSMT4">
                  <p:embed/>
                  <p:pic>
                    <p:nvPicPr>
                      <p:cNvPr id="0" name="对象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23485" y="5281994"/>
                        <a:ext cx="385762"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对象 39" descr="ppt/media/image65.wmf"/>
          <p:cNvGraphicFramePr>
            <a:graphicFrameLocks noChangeAspect="1"/>
          </p:cNvGraphicFramePr>
          <p:nvPr>
            <p:extLst>
              <p:ext uri="{D42A27DB-BD31-4B8C-83A1-F6EECF244321}">
                <p14:modId xmlns:p14="http://schemas.microsoft.com/office/powerpoint/2010/main" val="246532620"/>
              </p:ext>
            </p:extLst>
          </p:nvPr>
        </p:nvGraphicFramePr>
        <p:xfrm>
          <a:off x="6728206" y="5279263"/>
          <a:ext cx="385763" cy="481013"/>
        </p:xfrm>
        <a:graphic>
          <a:graphicData uri="http://schemas.openxmlformats.org/presentationml/2006/ole">
            <mc:AlternateContent xmlns:mc="http://schemas.openxmlformats.org/markup-compatibility/2006">
              <mc:Choice xmlns:v="urn:schemas-microsoft-com:vml" Requires="v">
                <p:oleObj spid="_x0000_s707121" name="Equation" r:id="rId29" imgW="3657600" imgH="4572000" progId="Equation.DSMT4">
                  <p:embed/>
                </p:oleObj>
              </mc:Choice>
              <mc:Fallback>
                <p:oleObj name="Equation" r:id="rId29" imgW="3657600" imgH="4572000" progId="Equation.DSMT4">
                  <p:embed/>
                  <p:pic>
                    <p:nvPicPr>
                      <p:cNvPr id="0" name="Picture 20" descr="ppt/media/image65.wmf"/>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728206" y="5279263"/>
                        <a:ext cx="3857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12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1.2 </a:t>
            </a:r>
            <a:r>
              <a:rPr lang="zh-CN" altLang="en-US" kern="0" dirty="0">
                <a:latin typeface="黑体" panose="02010609060101010101" pitchFamily="49" charset="-122"/>
                <a:ea typeface="黑体" panose="02010609060101010101" pitchFamily="49" charset="-122"/>
              </a:rPr>
              <a:t>同构网络可分任务调度问题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4" name="对象 13"/>
          <p:cNvGraphicFramePr>
            <a:graphicFrameLocks noChangeAspect="1"/>
          </p:cNvGraphicFramePr>
          <p:nvPr/>
        </p:nvGraphicFramePr>
        <p:xfrm>
          <a:off x="2760663" y="3501075"/>
          <a:ext cx="2693987" cy="406400"/>
        </p:xfrm>
        <a:graphic>
          <a:graphicData uri="http://schemas.openxmlformats.org/presentationml/2006/ole">
            <mc:AlternateContent xmlns:mc="http://schemas.openxmlformats.org/markup-compatibility/2006">
              <mc:Choice xmlns:v="urn:schemas-microsoft-com:vml" Requires="v">
                <p:oleObj spid="_x0000_s216856" name="Equation" r:id="rId4" imgW="29870400" imgH="4572000" progId="Equation.DSMT4">
                  <p:embed/>
                </p:oleObj>
              </mc:Choice>
              <mc:Fallback>
                <p:oleObj name="Equation" r:id="rId4" imgW="29870400" imgH="4572000" progId="Equation.DSMT4">
                  <p:embed/>
                  <p:pic>
                    <p:nvPicPr>
                      <p:cNvPr id="0" name="Picture 13" descr="image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0663" y="3501075"/>
                        <a:ext cx="26939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4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8" name="Rectangle 14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14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14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6" name="组合 23"/>
          <p:cNvGrpSpPr/>
          <p:nvPr/>
        </p:nvGrpSpPr>
        <p:grpSpPr>
          <a:xfrm>
            <a:off x="956244" y="1618763"/>
            <a:ext cx="10590662" cy="2322301"/>
            <a:chOff x="800669" y="-19058"/>
            <a:chExt cx="10590662" cy="2322301"/>
          </a:xfrm>
        </p:grpSpPr>
        <p:sp>
          <p:nvSpPr>
            <p:cNvPr id="7" name="内容占位符 2"/>
            <p:cNvSpPr txBox="1">
              <a:spLocks noChangeArrowheads="1"/>
            </p:cNvSpPr>
            <p:nvPr/>
          </p:nvSpPr>
          <p:spPr bwMode="auto">
            <a:xfrm>
              <a:off x="800669" y="-19058"/>
              <a:ext cx="10590662" cy="232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问题建模</a:t>
              </a:r>
              <a:endParaRPr lang="en-US" altLang="zh-CN" kern="0" dirty="0">
                <a:latin typeface="黑体" panose="02010609060101010101" pitchFamily="49" charset="-122"/>
                <a:ea typeface="黑体" panose="02010609060101010101" pitchFamily="49" charset="-122"/>
              </a:endParaRPr>
            </a:p>
            <a:p>
              <a:pPr marL="0" indent="0">
                <a:buNone/>
                <a:defRPr/>
              </a:pPr>
              <a:r>
                <a:rPr lang="zh-CN" altLang="en-US" sz="2400" dirty="0"/>
                <a:t>将                           代入（</a:t>
              </a:r>
              <a:r>
                <a:rPr lang="en-US" altLang="zh-CN" sz="2400" dirty="0"/>
                <a:t>1</a:t>
              </a:r>
              <a:r>
                <a:rPr lang="zh-CN" altLang="en-US" sz="2400" dirty="0"/>
                <a:t>）式可得：</a:t>
              </a:r>
              <a:endParaRPr lang="en-US" altLang="zh-CN" sz="2400" dirty="0"/>
            </a:p>
            <a:p>
              <a:pPr marL="0" indent="0">
                <a:buNone/>
                <a:defRPr/>
              </a:pPr>
              <a:r>
                <a:rPr lang="zh-CN" altLang="en-US" sz="2400" dirty="0"/>
                <a:t>                        即               ，其中          ，                 </a:t>
              </a:r>
              <a:r>
                <a:rPr lang="en-US" altLang="zh-CN" sz="2400" dirty="0"/>
                <a:t>(2)</a:t>
              </a:r>
            </a:p>
            <a:p>
              <a:pPr marL="0" indent="0">
                <a:buNone/>
                <a:defRPr/>
              </a:pPr>
              <a:r>
                <a:rPr lang="zh-CN" altLang="en-US" sz="2400" dirty="0"/>
                <a:t>递推</a:t>
              </a:r>
              <a:r>
                <a:rPr lang="en-US" altLang="zh-CN" sz="2400" dirty="0"/>
                <a:t>(2)</a:t>
              </a:r>
              <a:r>
                <a:rPr lang="zh-CN" altLang="en-US" sz="2400" dirty="0"/>
                <a:t>可得：</a:t>
              </a:r>
              <a:endParaRPr lang="en-US" altLang="zh-CN" sz="2400" dirty="0"/>
            </a:p>
            <a:p>
              <a:pPr marL="0" indent="0">
                <a:buNone/>
                <a:defRPr/>
              </a:pPr>
              <a:r>
                <a:rPr lang="zh-CN" altLang="en-US" sz="2400" dirty="0"/>
                <a:t>所有    相加                           可求出</a:t>
              </a:r>
              <a:endParaRPr lang="en-US" altLang="zh-CN" sz="2400" dirty="0"/>
            </a:p>
            <a:p>
              <a:pPr marL="0" indent="0">
                <a:buNone/>
                <a:defRPr/>
              </a:pPr>
              <a:r>
                <a:rPr lang="en-US" altLang="zh-CN" kern="0" dirty="0">
                  <a:latin typeface="+mn-ea"/>
                </a:rPr>
                <a:t> </a:t>
              </a:r>
            </a:p>
            <a:p>
              <a:pPr marL="0" indent="0">
                <a:buNone/>
                <a:defRPr/>
              </a:pPr>
              <a:endParaRPr lang="en-US" altLang="zh-CN" kern="0" dirty="0">
                <a:latin typeface="黑体" panose="02010609060101010101" pitchFamily="49" charset="-122"/>
                <a:ea typeface="黑体" panose="02010609060101010101" pitchFamily="49" charset="-122"/>
              </a:endParaRPr>
            </a:p>
            <a:p>
              <a:pPr marL="0" indent="0">
                <a:buNone/>
                <a:defRPr/>
              </a:pPr>
              <a:r>
                <a:rPr lang="en-US" altLang="zh-CN" kern="0" dirty="0">
                  <a:latin typeface="黑体" panose="02010609060101010101" pitchFamily="49" charset="-122"/>
                  <a:ea typeface="黑体" panose="02010609060101010101" pitchFamily="49" charset="-122"/>
                </a:rPr>
                <a:t> </a:t>
              </a:r>
              <a:endParaRPr lang="zh-CN" altLang="en-US" kern="0" dirty="0">
                <a:latin typeface="黑体" panose="02010609060101010101" pitchFamily="49" charset="-122"/>
                <a:ea typeface="黑体" panose="02010609060101010101"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335851534"/>
                </p:ext>
              </p:extLst>
            </p:nvPr>
          </p:nvGraphicFramePr>
          <p:xfrm>
            <a:off x="1260811" y="468587"/>
            <a:ext cx="2791224" cy="569850"/>
          </p:xfrm>
          <a:graphic>
            <a:graphicData uri="http://schemas.openxmlformats.org/presentationml/2006/ole">
              <mc:AlternateContent xmlns:mc="http://schemas.openxmlformats.org/markup-compatibility/2006">
                <mc:Choice xmlns:v="urn:schemas-microsoft-com:vml" Requires="v">
                  <p:oleObj spid="_x0000_s216857" name="Equation" r:id="rId6" imgW="26517600" imgH="5486400" progId="Equation.DSMT4">
                    <p:embed/>
                  </p:oleObj>
                </mc:Choice>
                <mc:Fallback>
                  <p:oleObj name="Equation" r:id="rId6" imgW="26517600" imgH="5486400" progId="Equation.DSMT4">
                    <p:embed/>
                    <p:pic>
                      <p:nvPicPr>
                        <p:cNvPr id="0" name="Picture 14" descr="image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0811" y="468587"/>
                          <a:ext cx="2791224" cy="56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584671532"/>
                </p:ext>
              </p:extLst>
            </p:nvPr>
          </p:nvGraphicFramePr>
          <p:xfrm>
            <a:off x="3846867" y="986752"/>
            <a:ext cx="1540192" cy="415741"/>
          </p:xfrm>
          <a:graphic>
            <a:graphicData uri="http://schemas.openxmlformats.org/presentationml/2006/ole">
              <mc:AlternateContent xmlns:mc="http://schemas.openxmlformats.org/markup-compatibility/2006">
                <mc:Choice xmlns:v="urn:schemas-microsoft-com:vml" Requires="v">
                  <p:oleObj spid="_x0000_s216858" name="Equation" r:id="rId8" imgW="20726400" imgH="5486400" progId="Equation.DSMT4">
                    <p:embed/>
                  </p:oleObj>
                </mc:Choice>
                <mc:Fallback>
                  <p:oleObj name="Equation" r:id="rId8" imgW="20726400" imgH="5486400" progId="Equation.DSMT4">
                    <p:embed/>
                    <p:pic>
                      <p:nvPicPr>
                        <p:cNvPr id="0" name="Picture 15" descr="image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6867" y="986752"/>
                          <a:ext cx="1540192" cy="415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nvGraphicFramePr>
          <p:xfrm>
            <a:off x="6454285" y="885510"/>
            <a:ext cx="1038836" cy="563360"/>
          </p:xfrm>
          <a:graphic>
            <a:graphicData uri="http://schemas.openxmlformats.org/presentationml/2006/ole">
              <mc:AlternateContent xmlns:mc="http://schemas.openxmlformats.org/markup-compatibility/2006">
                <mc:Choice xmlns:v="urn:schemas-microsoft-com:vml" Requires="v">
                  <p:oleObj spid="_x0000_s216859" name="Equation" r:id="rId10" imgW="17678400" imgH="9448800" progId="Equation.DSMT4">
                    <p:embed/>
                  </p:oleObj>
                </mc:Choice>
                <mc:Fallback>
                  <p:oleObj name="Equation" r:id="rId10" imgW="17678400" imgH="9448800" progId="Equation.DSMT4">
                    <p:embed/>
                    <p:pic>
                      <p:nvPicPr>
                        <p:cNvPr id="0" name="Picture 16" descr="image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54285" y="885510"/>
                          <a:ext cx="1038836" cy="563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nvGraphicFramePr>
          <p:xfrm>
            <a:off x="7675417" y="865271"/>
            <a:ext cx="865323" cy="563361"/>
          </p:xfrm>
          <a:graphic>
            <a:graphicData uri="http://schemas.openxmlformats.org/presentationml/2006/ole">
              <mc:AlternateContent xmlns:mc="http://schemas.openxmlformats.org/markup-compatibility/2006">
                <mc:Choice xmlns:v="urn:schemas-microsoft-com:vml" Requires="v">
                  <p:oleObj spid="_x0000_s216860" name="Equation" r:id="rId12" imgW="14935200" imgH="9448800" progId="Equation.DSMT4">
                    <p:embed/>
                  </p:oleObj>
                </mc:Choice>
                <mc:Fallback>
                  <p:oleObj name="Equation" r:id="rId12" imgW="14935200" imgH="9448800" progId="Equation.DSMT4">
                    <p:embed/>
                    <p:pic>
                      <p:nvPicPr>
                        <p:cNvPr id="0" name="Picture 17" descr="image6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75417" y="865271"/>
                          <a:ext cx="865323" cy="563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nvGraphicFramePr>
          <p:xfrm>
            <a:off x="2794156" y="1371234"/>
            <a:ext cx="3301844" cy="469944"/>
          </p:xfrm>
          <a:graphic>
            <a:graphicData uri="http://schemas.openxmlformats.org/presentationml/2006/ole">
              <mc:AlternateContent xmlns:mc="http://schemas.openxmlformats.org/markup-compatibility/2006">
                <mc:Choice xmlns:v="urn:schemas-microsoft-com:vml" Requires="v">
                  <p:oleObj spid="_x0000_s216861" name="Equation" r:id="rId14" imgW="51511200" imgH="7010400" progId="Equation.DSMT4">
                    <p:embed/>
                  </p:oleObj>
                </mc:Choice>
                <mc:Fallback>
                  <p:oleObj name="Equation" r:id="rId14" imgW="51511200" imgH="7010400" progId="Equation.DSMT4">
                    <p:embed/>
                    <p:pic>
                      <p:nvPicPr>
                        <p:cNvPr id="0" name="Picture 18" descr="image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94156" y="1371234"/>
                          <a:ext cx="3301844" cy="469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 name="对象 26"/>
          <p:cNvGraphicFramePr>
            <a:graphicFrameLocks noChangeAspect="1"/>
          </p:cNvGraphicFramePr>
          <p:nvPr/>
        </p:nvGraphicFramePr>
        <p:xfrm>
          <a:off x="1560513" y="3462338"/>
          <a:ext cx="385762" cy="481012"/>
        </p:xfrm>
        <a:graphic>
          <a:graphicData uri="http://schemas.openxmlformats.org/presentationml/2006/ole">
            <mc:AlternateContent xmlns:mc="http://schemas.openxmlformats.org/markup-compatibility/2006">
              <mc:Choice xmlns:v="urn:schemas-microsoft-com:vml" Requires="v">
                <p:oleObj spid="_x0000_s216862" name="Equation" r:id="rId16" imgW="3657600" imgH="4572000" progId="Equation.DSMT4">
                  <p:embed/>
                </p:oleObj>
              </mc:Choice>
              <mc:Fallback>
                <p:oleObj name="Equation" r:id="rId16" imgW="3657600" imgH="4572000" progId="Equation.DSMT4">
                  <p:embed/>
                  <p:pic>
                    <p:nvPicPr>
                      <p:cNvPr id="0" name="Picture 19" descr="image6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60513" y="3462338"/>
                        <a:ext cx="385762"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76" name="Object 12"/>
          <p:cNvGraphicFramePr>
            <a:graphicFrameLocks noChangeAspect="1"/>
          </p:cNvGraphicFramePr>
          <p:nvPr/>
        </p:nvGraphicFramePr>
        <p:xfrm>
          <a:off x="1804676" y="3905284"/>
          <a:ext cx="6265863" cy="2274888"/>
        </p:xfrm>
        <a:graphic>
          <a:graphicData uri="http://schemas.openxmlformats.org/presentationml/2006/ole">
            <mc:AlternateContent xmlns:mc="http://schemas.openxmlformats.org/markup-compatibility/2006">
              <mc:Choice xmlns:v="urn:schemas-microsoft-com:vml" Requires="v">
                <p:oleObj spid="_x0000_s216863" name="Equation" r:id="rId18" imgW="69494400" imgH="25603200" progId="Equation.DSMT4">
                  <p:embed/>
                </p:oleObj>
              </mc:Choice>
              <mc:Fallback>
                <p:oleObj name="Equation" r:id="rId18" imgW="69494400" imgH="25603200" progId="Equation.DSMT4">
                  <p:embed/>
                  <p:pic>
                    <p:nvPicPr>
                      <p:cNvPr id="0" name="Picture 21" descr="image6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04676" y="3905284"/>
                        <a:ext cx="6265863" cy="227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115" name="Picture 20" descr="ppt/media/image65.wmf"/>
          <p:cNvGraphicFramePr>
            <a:graphicFrameLocks noChangeAspect="1"/>
          </p:cNvGraphicFramePr>
          <p:nvPr/>
        </p:nvGraphicFramePr>
        <p:xfrm>
          <a:off x="6508096" y="3432764"/>
          <a:ext cx="385763" cy="481013"/>
        </p:xfrm>
        <a:graphic>
          <a:graphicData uri="http://schemas.openxmlformats.org/presentationml/2006/ole">
            <mc:AlternateContent xmlns:mc="http://schemas.openxmlformats.org/markup-compatibility/2006">
              <mc:Choice xmlns:v="urn:schemas-microsoft-com:vml" Requires="v">
                <p:oleObj spid="_x0000_s216864" name="Equation" r:id="rId20" imgW="3657600" imgH="4572000" progId="Equation.DSMT4">
                  <p:embed/>
                </p:oleObj>
              </mc:Choice>
              <mc:Fallback>
                <p:oleObj name="Equation" r:id="rId20" imgW="3657600" imgH="4572000" progId="Equation.DSMT4">
                  <p:embed/>
                  <p:pic>
                    <p:nvPicPr>
                      <p:cNvPr id="0" name="Picture 20" descr="image6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08096" y="3432764"/>
                        <a:ext cx="385763"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685014358"/>
              </p:ext>
            </p:extLst>
          </p:nvPr>
        </p:nvGraphicFramePr>
        <p:xfrm>
          <a:off x="6729953" y="2157984"/>
          <a:ext cx="2117222" cy="393191"/>
        </p:xfrm>
        <a:graphic>
          <a:graphicData uri="http://schemas.openxmlformats.org/presentationml/2006/ole">
            <mc:AlternateContent xmlns:mc="http://schemas.openxmlformats.org/markup-compatibility/2006">
              <mc:Choice xmlns:v="urn:schemas-microsoft-com:vml" Requires="v">
                <p:oleObj spid="_x0000_s216865" name="Equation" r:id="rId22" imgW="1257120" imgH="228600" progId="Equation.DSMT4">
                  <p:embed/>
                </p:oleObj>
              </mc:Choice>
              <mc:Fallback>
                <p:oleObj name="Equation" r:id="rId22" imgW="1257120" imgH="228600" progId="Equation.DSMT4">
                  <p:embed/>
                  <p:pic>
                    <p:nvPicPr>
                      <p:cNvPr id="0" name=""/>
                      <p:cNvPicPr>
                        <a:picLocks noChangeAspect="1" noChangeArrowheads="1"/>
                      </p:cNvPicPr>
                      <p:nvPr/>
                    </p:nvPicPr>
                    <p:blipFill>
                      <a:blip r:embed="rId23"/>
                      <a:srcRect/>
                      <a:stretch>
                        <a:fillRect/>
                      </a:stretch>
                    </p:blipFill>
                    <p:spPr bwMode="auto">
                      <a:xfrm>
                        <a:off x="6729953" y="2157984"/>
                        <a:ext cx="2117222" cy="393191"/>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1.2 </a:t>
            </a:r>
            <a:r>
              <a:rPr lang="zh-CN" altLang="en-US" kern="0" dirty="0">
                <a:latin typeface="黑体" panose="02010609060101010101" pitchFamily="49" charset="-122"/>
                <a:ea typeface="黑体" panose="02010609060101010101" pitchFamily="49" charset="-122"/>
              </a:rPr>
              <a:t>同构网络可分任务调度问题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4" name="对象 13"/>
          <p:cNvGraphicFramePr>
            <a:graphicFrameLocks noChangeAspect="1"/>
          </p:cNvGraphicFramePr>
          <p:nvPr/>
        </p:nvGraphicFramePr>
        <p:xfrm>
          <a:off x="956244" y="3923127"/>
          <a:ext cx="8142287" cy="629727"/>
        </p:xfrm>
        <a:graphic>
          <a:graphicData uri="http://schemas.openxmlformats.org/presentationml/2006/ole">
            <mc:AlternateContent xmlns:mc="http://schemas.openxmlformats.org/markup-compatibility/2006">
              <mc:Choice xmlns:v="urn:schemas-microsoft-com:vml" Requires="v">
                <p:oleObj spid="_x0000_s218413" name="Equation" r:id="rId4" imgW="90220800" imgH="7010400" progId="Equation.DSMT4">
                  <p:embed/>
                </p:oleObj>
              </mc:Choice>
              <mc:Fallback>
                <p:oleObj name="Equation" r:id="rId4" imgW="90220800" imgH="7010400" progId="Equation.DSMT4">
                  <p:embed/>
                  <p:pic>
                    <p:nvPicPr>
                      <p:cNvPr id="0" name="Picture 1747" descr="image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244" y="3923127"/>
                        <a:ext cx="8142287" cy="6297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6" name="组合 25"/>
          <p:cNvGrpSpPr/>
          <p:nvPr/>
        </p:nvGrpSpPr>
        <p:grpSpPr>
          <a:xfrm>
            <a:off x="826946" y="4625949"/>
            <a:ext cx="8883331" cy="2862322"/>
            <a:chOff x="2038341" y="4650972"/>
            <a:chExt cx="8883331" cy="2862322"/>
          </a:xfrm>
        </p:grpSpPr>
        <p:graphicFrame>
          <p:nvGraphicFramePr>
            <p:cNvPr id="10" name="对象 9"/>
            <p:cNvGraphicFramePr>
              <a:graphicFrameLocks noChangeAspect="1"/>
            </p:cNvGraphicFramePr>
            <p:nvPr/>
          </p:nvGraphicFramePr>
          <p:xfrm>
            <a:off x="2844805" y="5824997"/>
            <a:ext cx="1406951" cy="383714"/>
          </p:xfrm>
          <a:graphic>
            <a:graphicData uri="http://schemas.openxmlformats.org/presentationml/2006/ole">
              <mc:AlternateContent xmlns:mc="http://schemas.openxmlformats.org/markup-compatibility/2006">
                <mc:Choice xmlns:v="urn:schemas-microsoft-com:vml" Requires="v">
                  <p:oleObj spid="_x0000_s218414" name="Equation" r:id="rId6" imgW="15240000" imgH="4267200" progId="Equation.DSMT4">
                    <p:embed/>
                  </p:oleObj>
                </mc:Choice>
                <mc:Fallback>
                  <p:oleObj name="Equation" r:id="rId6" imgW="15240000" imgH="4267200" progId="Equation.DSMT4">
                    <p:embed/>
                    <p:pic>
                      <p:nvPicPr>
                        <p:cNvPr id="0" name="Picture 1748" descr="image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4805" y="5824997"/>
                          <a:ext cx="1406951" cy="383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组合 24"/>
            <p:cNvGrpSpPr/>
            <p:nvPr/>
          </p:nvGrpSpPr>
          <p:grpSpPr>
            <a:xfrm>
              <a:off x="2038341" y="4650972"/>
              <a:ext cx="8883331" cy="2862322"/>
              <a:chOff x="800669" y="4493954"/>
              <a:chExt cx="8883331" cy="2862322"/>
            </a:xfrm>
          </p:grpSpPr>
          <p:sp>
            <p:nvSpPr>
              <p:cNvPr id="3" name="文本框 2"/>
              <p:cNvSpPr txBox="1"/>
              <p:nvPr/>
            </p:nvSpPr>
            <p:spPr>
              <a:xfrm>
                <a:off x="800669" y="4493954"/>
                <a:ext cx="6902457" cy="2862322"/>
              </a:xfrm>
              <a:prstGeom prst="rect">
                <a:avLst/>
              </a:prstGeom>
              <a:noFill/>
            </p:spPr>
            <p:txBody>
              <a:bodyPr wrap="square" rtlCol="0">
                <a:spAutoFit/>
              </a:bodyPr>
              <a:lstStyle/>
              <a:p>
                <a:r>
                  <a:rPr lang="zh-CN" altLang="en-US" sz="2400" kern="0" dirty="0">
                    <a:latin typeface="+mn-ea"/>
                  </a:rPr>
                  <a:t>下面给出考虑启动开销的可分任务调度优化模型：</a:t>
                </a:r>
                <a:endParaRPr lang="en-US" altLang="zh-CN" sz="2400" kern="0" dirty="0">
                  <a:latin typeface="+mn-ea"/>
                </a:endParaRPr>
              </a:p>
              <a:p>
                <a:endParaRPr lang="en-US" altLang="zh-CN" sz="2400" kern="0" dirty="0">
                  <a:latin typeface="+mn-ea"/>
                </a:endParaRPr>
              </a:p>
              <a:p>
                <a:endParaRPr lang="en-US" altLang="zh-CN" sz="2400" kern="0" dirty="0">
                  <a:latin typeface="+mn-ea"/>
                </a:endParaRPr>
              </a:p>
              <a:p>
                <a:r>
                  <a:rPr lang="en-US" altLang="zh-CN" sz="2400" kern="0" dirty="0" err="1">
                    <a:latin typeface="+mn-ea"/>
                  </a:rPr>
                  <a:t>s.t.</a:t>
                </a:r>
                <a:r>
                  <a:rPr lang="en-US" altLang="zh-CN" sz="2400" kern="0" dirty="0">
                    <a:latin typeface="+mn-ea"/>
                  </a:rPr>
                  <a:t>   </a:t>
                </a:r>
              </a:p>
              <a:p>
                <a:endParaRPr lang="en-US" altLang="zh-CN" sz="2400" kern="0" dirty="0">
                  <a:latin typeface="+mn-ea"/>
                </a:endParaRPr>
              </a:p>
              <a:p>
                <a:pPr algn="r"/>
                <a:endParaRPr lang="en-US" altLang="zh-CN" sz="2400" kern="0" dirty="0">
                  <a:latin typeface="+mn-ea"/>
                </a:endParaRPr>
              </a:p>
              <a:p>
                <a:endParaRPr lang="en-US" altLang="zh-CN" kern="0" dirty="0">
                  <a:latin typeface="+mn-ea"/>
                </a:endParaRPr>
              </a:p>
              <a:p>
                <a:endParaRPr lang="zh-CN" altLang="en-US" dirty="0"/>
              </a:p>
            </p:txBody>
          </p:sp>
          <p:graphicFrame>
            <p:nvGraphicFramePr>
              <p:cNvPr id="15" name="对象 14"/>
              <p:cNvGraphicFramePr>
                <a:graphicFrameLocks noChangeAspect="1"/>
              </p:cNvGraphicFramePr>
              <p:nvPr/>
            </p:nvGraphicFramePr>
            <p:xfrm>
              <a:off x="934172" y="4883149"/>
              <a:ext cx="8749828" cy="859809"/>
            </p:xfrm>
            <a:graphic>
              <a:graphicData uri="http://schemas.openxmlformats.org/presentationml/2006/ole">
                <mc:AlternateContent xmlns:mc="http://schemas.openxmlformats.org/markup-compatibility/2006">
                  <mc:Choice xmlns:v="urn:schemas-microsoft-com:vml" Requires="v">
                    <p:oleObj spid="_x0000_s218415" name="Equation" r:id="rId8" imgW="78943200" imgH="7620000" progId="Equation.DSMT4">
                      <p:embed/>
                    </p:oleObj>
                  </mc:Choice>
                  <mc:Fallback>
                    <p:oleObj name="Equation" r:id="rId8" imgW="78943200" imgH="7620000" progId="Equation.DSMT4">
                      <p:embed/>
                      <p:pic>
                        <p:nvPicPr>
                          <p:cNvPr id="0" name="Picture 1749" descr="image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4172" y="4883149"/>
                            <a:ext cx="8749828" cy="8598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8" name="Rectangle 14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8" name="Rectangle 14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14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14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0594" name="Object 1746"/>
          <p:cNvGraphicFramePr>
            <a:graphicFrameLocks noChangeAspect="1"/>
          </p:cNvGraphicFramePr>
          <p:nvPr/>
        </p:nvGraphicFramePr>
        <p:xfrm>
          <a:off x="2736850" y="2149475"/>
          <a:ext cx="3573463" cy="1543050"/>
        </p:xfrm>
        <a:graphic>
          <a:graphicData uri="http://schemas.openxmlformats.org/presentationml/2006/ole">
            <mc:AlternateContent xmlns:mc="http://schemas.openxmlformats.org/markup-compatibility/2006">
              <mc:Choice xmlns:v="urn:schemas-microsoft-com:vml" Requires="v">
                <p:oleObj spid="_x0000_s218416" name="Equation" r:id="rId10" imgW="39624000" imgH="17373600" progId="Equation.DSMT4">
                  <p:embed/>
                </p:oleObj>
              </mc:Choice>
              <mc:Fallback>
                <p:oleObj name="Equation" r:id="rId10" imgW="39624000" imgH="17373600" progId="Equation.DSMT4">
                  <p:embed/>
                  <p:pic>
                    <p:nvPicPr>
                      <p:cNvPr id="0" name="Picture 1750" descr="image7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6850" y="2149475"/>
                        <a:ext cx="3573463" cy="154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1.2 </a:t>
            </a:r>
            <a:r>
              <a:rPr lang="zh-CN" altLang="en-US" kern="0" dirty="0">
                <a:latin typeface="黑体" panose="02010609060101010101" pitchFamily="49" charset="-122"/>
                <a:ea typeface="黑体" panose="02010609060101010101" pitchFamily="49" charset="-122"/>
              </a:rPr>
              <a:t>同构网络可分任务调度问题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6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文本框 2"/>
          <p:cNvSpPr txBox="1"/>
          <p:nvPr/>
        </p:nvSpPr>
        <p:spPr>
          <a:xfrm>
            <a:off x="810705" y="2630723"/>
            <a:ext cx="9407951" cy="1846659"/>
          </a:xfrm>
          <a:prstGeom prst="rect">
            <a:avLst/>
          </a:prstGeom>
          <a:noFill/>
        </p:spPr>
        <p:txBody>
          <a:bodyPr wrap="square" rtlCol="0">
            <a:spAutoFit/>
          </a:bodyPr>
          <a:lstStyle/>
          <a:p>
            <a:r>
              <a:rPr lang="zh-CN" altLang="en-US" sz="2400" dirty="0">
                <a:solidFill>
                  <a:srgbClr val="00B050"/>
                </a:solidFill>
                <a:latin typeface="+mn-ea"/>
              </a:rPr>
              <a:t>   但考虑处理机的释放时间</a:t>
            </a:r>
            <a:r>
              <a:rPr lang="zh-CN" altLang="en-US" sz="2400" dirty="0">
                <a:latin typeface="+mn-ea"/>
              </a:rPr>
              <a:t>，即，</a:t>
            </a:r>
            <a:r>
              <a:rPr lang="zh-CN" altLang="en-US" sz="2400" dirty="0"/>
              <a:t>设从处理机</a:t>
            </a:r>
            <a:r>
              <a:rPr lang="en-US" altLang="zh-CN" sz="2400" dirty="0"/>
              <a:t>   </a:t>
            </a:r>
            <a:r>
              <a:rPr lang="zh-CN" altLang="en-US" sz="2400" dirty="0"/>
              <a:t>的释放时间为</a:t>
            </a:r>
            <a:r>
              <a:rPr lang="en-US" altLang="zh-CN" sz="2400" dirty="0"/>
              <a:t>  </a:t>
            </a:r>
            <a:r>
              <a:rPr lang="zh-CN" altLang="en-US" sz="2400" dirty="0"/>
              <a:t>（即从开始到时刻</a:t>
            </a:r>
            <a:r>
              <a:rPr lang="en-US" altLang="zh-CN" sz="2400" dirty="0"/>
              <a:t>   </a:t>
            </a:r>
            <a:r>
              <a:rPr lang="zh-CN" altLang="en-US" sz="2400" dirty="0"/>
              <a:t>从处理机</a:t>
            </a:r>
            <a:r>
              <a:rPr lang="en-US" altLang="zh-CN" sz="2400" dirty="0"/>
              <a:t>  </a:t>
            </a:r>
            <a:r>
              <a:rPr lang="zh-CN" altLang="en-US" sz="2400" dirty="0"/>
              <a:t>是非空闲的，从时刻</a:t>
            </a:r>
            <a:r>
              <a:rPr lang="en-US" altLang="zh-CN" sz="2400" dirty="0"/>
              <a:t>  </a:t>
            </a:r>
            <a:r>
              <a:rPr lang="zh-CN" altLang="en-US" sz="2400" dirty="0"/>
              <a:t>开始空闲，可以给其安排任务）。</a:t>
            </a:r>
            <a:endParaRPr lang="en-US" altLang="zh-CN" sz="2400" dirty="0">
              <a:latin typeface="+mn-ea"/>
            </a:endParaRPr>
          </a:p>
          <a:p>
            <a:r>
              <a:rPr lang="zh-CN" altLang="en-US" sz="2400" dirty="0">
                <a:latin typeface="+mn-ea"/>
              </a:rPr>
              <a:t>请建立同构网络可分任务调度问题的数学模型？</a:t>
            </a:r>
            <a:endParaRPr lang="en-US" altLang="zh-CN" sz="2400" dirty="0">
              <a:latin typeface="+mn-ea"/>
            </a:endParaRPr>
          </a:p>
          <a:p>
            <a:endParaRPr lang="zh-CN" altLang="en-US" dirty="0"/>
          </a:p>
        </p:txBody>
      </p:sp>
      <p:sp>
        <p:nvSpPr>
          <p:cNvPr id="5" name="Rectangle 349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TextBox 32"/>
          <p:cNvSpPr txBox="1"/>
          <p:nvPr/>
        </p:nvSpPr>
        <p:spPr>
          <a:xfrm>
            <a:off x="904972" y="1904214"/>
            <a:ext cx="5617679" cy="584775"/>
          </a:xfrm>
          <a:prstGeom prst="rect">
            <a:avLst/>
          </a:prstGeom>
          <a:noFill/>
        </p:spPr>
        <p:txBody>
          <a:bodyPr wrap="square" rtlCol="0">
            <a:spAutoFit/>
          </a:bodyPr>
          <a:lstStyle/>
          <a:p>
            <a:r>
              <a:rPr lang="zh-CN" altLang="en-US" sz="3200" b="1" dirty="0">
                <a:solidFill>
                  <a:srgbClr val="FF0000"/>
                </a:solidFill>
              </a:rPr>
              <a:t>大作业</a:t>
            </a:r>
            <a:r>
              <a:rPr lang="en-US" altLang="zh-CN" sz="3200" b="1" dirty="0">
                <a:solidFill>
                  <a:srgbClr val="FF0000"/>
                </a:solidFill>
              </a:rPr>
              <a:t>1</a:t>
            </a:r>
            <a:r>
              <a:rPr lang="zh-CN" altLang="en-US" sz="3200" b="1" dirty="0">
                <a:solidFill>
                  <a:srgbClr val="FF0000"/>
                </a:solidFill>
              </a:rPr>
              <a:t>：</a:t>
            </a:r>
            <a:r>
              <a:rPr lang="zh-CN" altLang="en-US" sz="3200" b="1" dirty="0">
                <a:latin typeface="+mn-ea"/>
              </a:rPr>
              <a:t>若不</a:t>
            </a:r>
            <a:r>
              <a:rPr lang="zh-CN" altLang="en-US" sz="3200" dirty="0">
                <a:latin typeface="+mn-ea"/>
              </a:rPr>
              <a:t>考虑启动开销，</a:t>
            </a:r>
            <a:endParaRPr lang="zh-CN" altLang="en-US" sz="3200" b="1" dirty="0">
              <a:solidFill>
                <a:srgbClr val="FF0000"/>
              </a:solidFill>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2325385580"/>
              </p:ext>
            </p:extLst>
          </p:nvPr>
        </p:nvGraphicFramePr>
        <p:xfrm>
          <a:off x="7158552" y="2663954"/>
          <a:ext cx="341470" cy="510164"/>
        </p:xfrm>
        <a:graphic>
          <a:graphicData uri="http://schemas.openxmlformats.org/presentationml/2006/ole">
            <mc:AlternateContent xmlns:mc="http://schemas.openxmlformats.org/markup-compatibility/2006">
              <mc:Choice xmlns:v="urn:schemas-microsoft-com:vml" Requires="v">
                <p:oleObj spid="_x0000_s547206" name="Equation" r:id="rId4" imgW="3657600" imgH="5486400" progId="Equation.DSMT4">
                  <p:embed/>
                </p:oleObj>
              </mc:Choice>
              <mc:Fallback>
                <p:oleObj name="Equation" r:id="rId4" imgW="3657600" imgH="5486400" progId="Equation.DSMT4">
                  <p:embed/>
                  <p:pic>
                    <p:nvPicPr>
                      <p:cNvPr id="0" name="Picture 2542" descr="image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552" y="2663954"/>
                        <a:ext cx="341470" cy="510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869014293"/>
              </p:ext>
            </p:extLst>
          </p:nvPr>
        </p:nvGraphicFramePr>
        <p:xfrm>
          <a:off x="9268858" y="2548823"/>
          <a:ext cx="313898" cy="625295"/>
        </p:xfrm>
        <a:graphic>
          <a:graphicData uri="http://schemas.openxmlformats.org/presentationml/2006/ole">
            <mc:AlternateContent xmlns:mc="http://schemas.openxmlformats.org/markup-compatibility/2006">
              <mc:Choice xmlns:v="urn:schemas-microsoft-com:vml" Requires="v">
                <p:oleObj spid="_x0000_s547207" name="Equation" r:id="rId6" imgW="2743200" imgH="5486400" progId="Equation.DSMT4">
                  <p:embed/>
                </p:oleObj>
              </mc:Choice>
              <mc:Fallback>
                <p:oleObj name="Equation" r:id="rId6" imgW="2743200" imgH="5486400" progId="Equation.DSMT4">
                  <p:embed/>
                  <p:pic>
                    <p:nvPicPr>
                      <p:cNvPr id="0" name="Picture 2546" descr="image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68858" y="2548823"/>
                        <a:ext cx="313898" cy="6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4037936037"/>
              </p:ext>
            </p:extLst>
          </p:nvPr>
        </p:nvGraphicFramePr>
        <p:xfrm>
          <a:off x="3343241" y="2885683"/>
          <a:ext cx="313898" cy="625295"/>
        </p:xfrm>
        <a:graphic>
          <a:graphicData uri="http://schemas.openxmlformats.org/presentationml/2006/ole">
            <mc:AlternateContent xmlns:mc="http://schemas.openxmlformats.org/markup-compatibility/2006">
              <mc:Choice xmlns:v="urn:schemas-microsoft-com:vml" Requires="v">
                <p:oleObj spid="_x0000_s547208" name="Equation" r:id="rId8" imgW="2743200" imgH="5486400" progId="Equation.DSMT4">
                  <p:embed/>
                </p:oleObj>
              </mc:Choice>
              <mc:Fallback>
                <p:oleObj name="Equation" r:id="rId8" imgW="2743200" imgH="5486400" progId="Equation.DSMT4">
                  <p:embed/>
                  <p:pic>
                    <p:nvPicPr>
                      <p:cNvPr id="0" name="Picture 17" descr="image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41" y="2885683"/>
                        <a:ext cx="313898" cy="6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6834" name="Picture 2542" descr="ppt/media/image72.wmf"/>
          <p:cNvGraphicFramePr>
            <a:graphicFrameLocks noChangeAspect="1"/>
          </p:cNvGraphicFramePr>
          <p:nvPr>
            <p:extLst>
              <p:ext uri="{D42A27DB-BD31-4B8C-83A1-F6EECF244321}">
                <p14:modId xmlns:p14="http://schemas.microsoft.com/office/powerpoint/2010/main" val="2632099430"/>
              </p:ext>
            </p:extLst>
          </p:nvPr>
        </p:nvGraphicFramePr>
        <p:xfrm>
          <a:off x="4845800" y="3033336"/>
          <a:ext cx="341312" cy="511175"/>
        </p:xfrm>
        <a:graphic>
          <a:graphicData uri="http://schemas.openxmlformats.org/presentationml/2006/ole">
            <mc:AlternateContent xmlns:mc="http://schemas.openxmlformats.org/markup-compatibility/2006">
              <mc:Choice xmlns:v="urn:schemas-microsoft-com:vml" Requires="v">
                <p:oleObj spid="_x0000_s547209" name="Equation" r:id="rId9" imgW="3657600" imgH="5486400" progId="Equation.DSMT4">
                  <p:embed/>
                </p:oleObj>
              </mc:Choice>
              <mc:Fallback>
                <p:oleObj name="Equation" r:id="rId9" imgW="3657600" imgH="5486400" progId="Equation.DSMT4">
                  <p:embed/>
                  <p:pic>
                    <p:nvPicPr>
                      <p:cNvPr id="0" name="Picture 18" descr="image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5800" y="3033336"/>
                        <a:ext cx="341312"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6835" name="Picture 2546" descr="ppt/media/image74.wmf"/>
          <p:cNvGraphicFramePr>
            <a:graphicFrameLocks noChangeAspect="1"/>
          </p:cNvGraphicFramePr>
          <p:nvPr>
            <p:extLst>
              <p:ext uri="{D42A27DB-BD31-4B8C-83A1-F6EECF244321}">
                <p14:modId xmlns:p14="http://schemas.microsoft.com/office/powerpoint/2010/main" val="3028052585"/>
              </p:ext>
            </p:extLst>
          </p:nvPr>
        </p:nvGraphicFramePr>
        <p:xfrm>
          <a:off x="7842644" y="2908071"/>
          <a:ext cx="314325" cy="625475"/>
        </p:xfrm>
        <a:graphic>
          <a:graphicData uri="http://schemas.openxmlformats.org/presentationml/2006/ole">
            <mc:AlternateContent xmlns:mc="http://schemas.openxmlformats.org/markup-compatibility/2006">
              <mc:Choice xmlns:v="urn:schemas-microsoft-com:vml" Requires="v">
                <p:oleObj spid="_x0000_s547210" name="Equation" r:id="rId10" imgW="2743200" imgH="5486400" progId="Equation.DSMT4">
                  <p:embed/>
                </p:oleObj>
              </mc:Choice>
              <mc:Fallback>
                <p:oleObj name="Equation" r:id="rId10" imgW="2743200" imgH="5486400" progId="Equation.DSMT4">
                  <p:embed/>
                  <p:pic>
                    <p:nvPicPr>
                      <p:cNvPr id="0" name="Picture 19" descr="image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2644" y="2908071"/>
                        <a:ext cx="314325"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a:extLst>
              <a:ext uri="{FF2B5EF4-FFF2-40B4-BE49-F238E27FC236}">
                <a16:creationId xmlns:a16="http://schemas.microsoft.com/office/drawing/2014/main" id="{8033B4FA-10C4-4002-A5DE-B37328873A25}"/>
              </a:ext>
            </a:extLst>
          </p:cNvPr>
          <p:cNvSpPr txBox="1"/>
          <p:nvPr/>
        </p:nvSpPr>
        <p:spPr>
          <a:xfrm>
            <a:off x="913002" y="4327512"/>
            <a:ext cx="10365995" cy="1754326"/>
          </a:xfrm>
          <a:prstGeom prst="rect">
            <a:avLst/>
          </a:prstGeom>
          <a:noFill/>
        </p:spPr>
        <p:txBody>
          <a:bodyPr wrap="square" rtlCol="0">
            <a:spAutoFit/>
          </a:bodyPr>
          <a:lstStyle/>
          <a:p>
            <a:r>
              <a:rPr lang="zh-CN" altLang="en-US" b="1" dirty="0">
                <a:solidFill>
                  <a:srgbClr val="FF0000"/>
                </a:solidFill>
              </a:rPr>
              <a:t>要求</a:t>
            </a:r>
            <a:r>
              <a:rPr lang="zh-CN" altLang="en-US" dirty="0">
                <a:solidFill>
                  <a:srgbClr val="FF0000"/>
                </a:solidFill>
              </a:rPr>
              <a:t>：</a:t>
            </a:r>
            <a:endParaRPr lang="en-US" altLang="zh-CN" dirty="0">
              <a:solidFill>
                <a:srgbClr val="FF0000"/>
              </a:solidFill>
            </a:endParaRPr>
          </a:p>
          <a:p>
            <a:r>
              <a:rPr lang="en-US" altLang="zh-CN" dirty="0">
                <a:solidFill>
                  <a:srgbClr val="FF0000"/>
                </a:solidFill>
              </a:rPr>
              <a:t>1</a:t>
            </a:r>
            <a:r>
              <a:rPr lang="zh-CN" altLang="en-US" dirty="0">
                <a:solidFill>
                  <a:srgbClr val="FF0000"/>
                </a:solidFill>
              </a:rPr>
              <a:t>、完整叙述问题是什么？</a:t>
            </a:r>
            <a:endParaRPr lang="en-US" altLang="zh-CN" dirty="0">
              <a:solidFill>
                <a:srgbClr val="FF0000"/>
              </a:solidFill>
            </a:endParaRPr>
          </a:p>
          <a:p>
            <a:r>
              <a:rPr lang="en-US" altLang="zh-CN" dirty="0">
                <a:solidFill>
                  <a:srgbClr val="FF0000"/>
                </a:solidFill>
              </a:rPr>
              <a:t>2</a:t>
            </a:r>
            <a:r>
              <a:rPr lang="zh-CN" altLang="en-US" dirty="0">
                <a:solidFill>
                  <a:srgbClr val="FF0000"/>
                </a:solidFill>
              </a:rPr>
              <a:t>、完整写出建模的过程，以及最后的模型。过程和最后模型公式缺一不可。就像前面没考虑释放时间的情形的建模过程一样，包括画出各个处理机所用时间图（类似下页的图）。</a:t>
            </a:r>
            <a:endParaRPr lang="en-US" altLang="zh-CN" dirty="0">
              <a:solidFill>
                <a:srgbClr val="FF0000"/>
              </a:solidFill>
            </a:endParaRPr>
          </a:p>
          <a:p>
            <a:r>
              <a:rPr lang="en-US" altLang="zh-CN" dirty="0">
                <a:solidFill>
                  <a:srgbClr val="FF0000"/>
                </a:solidFill>
              </a:rPr>
              <a:t>3</a:t>
            </a:r>
            <a:r>
              <a:rPr lang="zh-CN" altLang="en-US" dirty="0">
                <a:solidFill>
                  <a:srgbClr val="FF0000"/>
                </a:solidFill>
              </a:rPr>
              <a:t>、打印在</a:t>
            </a:r>
            <a:r>
              <a:rPr lang="en-US" altLang="zh-CN" dirty="0">
                <a:solidFill>
                  <a:srgbClr val="FF0000"/>
                </a:solidFill>
              </a:rPr>
              <a:t>A4</a:t>
            </a:r>
            <a:r>
              <a:rPr lang="zh-CN" altLang="en-US" dirty="0">
                <a:solidFill>
                  <a:srgbClr val="FF0000"/>
                </a:solidFill>
              </a:rPr>
              <a:t>纸上，封面写清：题目：大作业</a:t>
            </a:r>
            <a:r>
              <a:rPr lang="en-US" altLang="zh-CN" dirty="0">
                <a:solidFill>
                  <a:srgbClr val="FF0000"/>
                </a:solidFill>
              </a:rPr>
              <a:t>1</a:t>
            </a:r>
            <a:r>
              <a:rPr lang="zh-CN" altLang="en-US" dirty="0">
                <a:solidFill>
                  <a:srgbClr val="FF0000"/>
                </a:solidFill>
              </a:rPr>
              <a:t>：考虑释放时间的同构网络可分任务调度问题建模；学号和姓名。第</a:t>
            </a:r>
            <a:r>
              <a:rPr lang="en-US" altLang="zh-CN" dirty="0">
                <a:solidFill>
                  <a:srgbClr val="FF0000"/>
                </a:solidFill>
              </a:rPr>
              <a:t>2</a:t>
            </a:r>
            <a:r>
              <a:rPr lang="zh-CN" altLang="en-US" dirty="0">
                <a:solidFill>
                  <a:srgbClr val="FF0000"/>
                </a:solidFill>
              </a:rPr>
              <a:t>页开始写正文。</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313688" y="1433716"/>
            <a:ext cx="8744712" cy="2103120"/>
          </a:xfrm>
        </p:spPr>
        <p:txBody>
          <a:bodyPr>
            <a:normAutofit fontScale="90000"/>
          </a:bodyPr>
          <a:lstStyle/>
          <a:p>
            <a:pPr algn="l" eaLnBrk="1" hangingPunct="1">
              <a:lnSpc>
                <a:spcPct val="150000"/>
              </a:lnSpc>
            </a:pPr>
            <a:r>
              <a:rPr lang="en-US" altLang="zh-CN" sz="3200" b="1" dirty="0"/>
              <a:t>Q1</a:t>
            </a:r>
            <a:r>
              <a:rPr lang="zh-CN" altLang="en-US" sz="3200" b="1" dirty="0"/>
              <a:t>、这门课学什么？</a:t>
            </a:r>
            <a:br>
              <a:rPr lang="en-US" altLang="zh-CN" sz="3200" b="1" dirty="0"/>
            </a:br>
            <a:r>
              <a:rPr lang="en-US" altLang="zh-CN" sz="3200" b="1" dirty="0"/>
              <a:t>Q2</a:t>
            </a:r>
            <a:r>
              <a:rPr lang="zh-CN" altLang="en-US" sz="3200" b="1" dirty="0"/>
              <a:t>、为何要学这门课？</a:t>
            </a:r>
            <a:br>
              <a:rPr lang="en-US" altLang="zh-CN" sz="3200" b="1" dirty="0"/>
            </a:br>
            <a:r>
              <a:rPr lang="en-US" altLang="zh-CN" sz="3200" b="1" dirty="0"/>
              <a:t>Q3</a:t>
            </a:r>
            <a:r>
              <a:rPr lang="zh-CN" altLang="en-US" sz="3200" b="1" dirty="0"/>
              <a:t>、怎么学这门课？</a:t>
            </a:r>
            <a:endParaRPr lang="zh-CN" altLang="zh-CN" sz="3200" b="1" dirty="0"/>
          </a:p>
        </p:txBody>
      </p:sp>
      <p:sp>
        <p:nvSpPr>
          <p:cNvPr id="4099" name="Rectangle 5"/>
          <p:cNvSpPr>
            <a:spLocks noGrp="1" noChangeArrowheads="1"/>
          </p:cNvSpPr>
          <p:nvPr>
            <p:ph type="subTitle" idx="1"/>
          </p:nvPr>
        </p:nvSpPr>
        <p:spPr>
          <a:xfrm>
            <a:off x="1313687" y="3676204"/>
            <a:ext cx="7609596" cy="2353438"/>
          </a:xfrm>
        </p:spPr>
        <p:txBody>
          <a:bodyPr>
            <a:normAutofit fontScale="85000" lnSpcReduction="20000"/>
          </a:bodyPr>
          <a:lstStyle/>
          <a:p>
            <a:pPr algn="just" eaLnBrk="1" hangingPunct="1"/>
            <a:r>
              <a:rPr lang="en-US" altLang="zh-CN" sz="3500" dirty="0">
                <a:solidFill>
                  <a:srgbClr val="FF0000"/>
                </a:solidFill>
                <a:latin typeface="Times New Roman" panose="02020603050405020304" pitchFamily="18" charset="0"/>
                <a:ea typeface="隶书" panose="02010509060101010101" pitchFamily="49" charset="-122"/>
              </a:rPr>
              <a:t>A1</a:t>
            </a:r>
            <a:r>
              <a:rPr lang="zh-CN" altLang="en-US" sz="3500" dirty="0">
                <a:solidFill>
                  <a:srgbClr val="FF0000"/>
                </a:solidFill>
                <a:latin typeface="Times New Roman" panose="02020603050405020304" pitchFamily="18" charset="0"/>
                <a:ea typeface="隶书" panose="02010509060101010101" pitchFamily="49" charset="-122"/>
              </a:rPr>
              <a:t>、解决实际问题的</a:t>
            </a:r>
            <a:r>
              <a:rPr lang="en-US" altLang="zh-CN" sz="3500" dirty="0">
                <a:solidFill>
                  <a:srgbClr val="FF0000"/>
                </a:solidFill>
                <a:latin typeface="Times New Roman" panose="02020603050405020304" pitchFamily="18" charset="0"/>
                <a:ea typeface="隶书" panose="02010509060101010101" pitchFamily="49" charset="-122"/>
              </a:rPr>
              <a:t>4</a:t>
            </a:r>
            <a:r>
              <a:rPr lang="zh-CN" altLang="en-US" sz="3500" dirty="0">
                <a:solidFill>
                  <a:srgbClr val="FF0000"/>
                </a:solidFill>
                <a:latin typeface="Times New Roman" panose="02020603050405020304" pitchFamily="18" charset="0"/>
                <a:ea typeface="隶书" panose="02010509060101010101" pitchFamily="49" charset="-122"/>
              </a:rPr>
              <a:t>个步骤：</a:t>
            </a:r>
            <a:endParaRPr lang="en-US" altLang="zh-CN" sz="3500" dirty="0">
              <a:solidFill>
                <a:srgbClr val="FF0000"/>
              </a:solidFill>
              <a:latin typeface="Times New Roman" panose="02020603050405020304" pitchFamily="18" charset="0"/>
              <a:ea typeface="隶书" panose="02010509060101010101" pitchFamily="49" charset="-122"/>
            </a:endParaRPr>
          </a:p>
          <a:p>
            <a:pPr algn="just" eaLnBrk="1" hangingPunct="1"/>
            <a:r>
              <a:rPr lang="en-US" altLang="zh-CN" dirty="0">
                <a:latin typeface="Times New Roman" panose="02020603050405020304" pitchFamily="18" charset="0"/>
                <a:ea typeface="隶书" panose="02010509060101010101" pitchFamily="49" charset="-122"/>
              </a:rPr>
              <a:t>1</a:t>
            </a:r>
            <a:r>
              <a:rPr lang="zh-CN" altLang="en-US" dirty="0">
                <a:latin typeface="Times New Roman" panose="02020603050405020304" pitchFamily="18" charset="0"/>
                <a:ea typeface="隶书" panose="02010509060101010101" pitchFamily="49" charset="-122"/>
              </a:rPr>
              <a:t>、需求分析（分析和确定功能、性能、环境、可靠性、安全保密、界面、资源使用等方面的需求；即要完成的任务是什么？指标和要求是什么？用文字形式把任务和指标要求写出来）；</a:t>
            </a:r>
            <a:endParaRPr lang="en-US" altLang="zh-CN" dirty="0">
              <a:latin typeface="Times New Roman" panose="02020603050405020304" pitchFamily="18" charset="0"/>
              <a:ea typeface="隶书" panose="02010509060101010101" pitchFamily="49" charset="-122"/>
            </a:endParaRPr>
          </a:p>
          <a:p>
            <a:pPr algn="just" eaLnBrk="1" hangingPunct="1"/>
            <a:r>
              <a:rPr lang="en-US" altLang="zh-CN" dirty="0">
                <a:solidFill>
                  <a:srgbClr val="00B050"/>
                </a:solidFill>
                <a:latin typeface="Times New Roman" panose="02020603050405020304" pitchFamily="18" charset="0"/>
                <a:ea typeface="隶书" panose="02010509060101010101" pitchFamily="49" charset="-122"/>
              </a:rPr>
              <a:t>2</a:t>
            </a:r>
            <a:r>
              <a:rPr lang="zh-CN" altLang="en-US" dirty="0">
                <a:solidFill>
                  <a:srgbClr val="00B050"/>
                </a:solidFill>
                <a:latin typeface="Times New Roman" panose="02020603050405020304" pitchFamily="18" charset="0"/>
                <a:ea typeface="隶书" panose="02010509060101010101" pitchFamily="49" charset="-122"/>
              </a:rPr>
              <a:t>、建立数学模型；√</a:t>
            </a:r>
            <a:endParaRPr lang="en-US" altLang="zh-CN" dirty="0">
              <a:solidFill>
                <a:srgbClr val="00B050"/>
              </a:solidFill>
              <a:latin typeface="Times New Roman" panose="02020603050405020304" pitchFamily="18" charset="0"/>
              <a:ea typeface="隶书" panose="02010509060101010101" pitchFamily="49" charset="-122"/>
            </a:endParaRPr>
          </a:p>
          <a:p>
            <a:pPr algn="just"/>
            <a:r>
              <a:rPr lang="en-US" altLang="zh-CN" dirty="0">
                <a:solidFill>
                  <a:srgbClr val="00B050"/>
                </a:solidFill>
                <a:latin typeface="Times New Roman" panose="02020603050405020304" pitchFamily="18" charset="0"/>
                <a:ea typeface="隶书" panose="02010509060101010101" pitchFamily="49" charset="-122"/>
              </a:rPr>
              <a:t>3</a:t>
            </a:r>
            <a:r>
              <a:rPr lang="zh-CN" altLang="en-US" dirty="0">
                <a:solidFill>
                  <a:srgbClr val="00B050"/>
                </a:solidFill>
                <a:latin typeface="Times New Roman" panose="02020603050405020304" pitchFamily="18" charset="0"/>
                <a:ea typeface="隶书" panose="02010509060101010101" pitchFamily="49" charset="-122"/>
              </a:rPr>
              <a:t>、设计求解模型的算法； √</a:t>
            </a:r>
            <a:endParaRPr lang="en-US" altLang="zh-CN" dirty="0">
              <a:solidFill>
                <a:srgbClr val="00B050"/>
              </a:solidFill>
              <a:latin typeface="Times New Roman" panose="02020603050405020304" pitchFamily="18" charset="0"/>
              <a:ea typeface="隶书" panose="02010509060101010101" pitchFamily="49" charset="-122"/>
            </a:endParaRPr>
          </a:p>
          <a:p>
            <a:pPr algn="just" eaLnBrk="1" hangingPunct="1"/>
            <a:r>
              <a:rPr lang="en-US" altLang="zh-CN" dirty="0">
                <a:latin typeface="Times New Roman" panose="02020603050405020304" pitchFamily="18" charset="0"/>
                <a:ea typeface="隶书" panose="02010509060101010101" pitchFamily="49" charset="-122"/>
              </a:rPr>
              <a:t>4</a:t>
            </a:r>
            <a:r>
              <a:rPr lang="zh-CN" altLang="en-US" dirty="0">
                <a:latin typeface="Times New Roman" panose="02020603050405020304" pitchFamily="18" charset="0"/>
                <a:ea typeface="隶书" panose="02010509060101010101" pitchFamily="49" charset="-122"/>
              </a:rPr>
              <a:t>、计算机仿真和实验验证。验证求解这些模型的方法正确性。</a:t>
            </a:r>
            <a:endParaRPr lang="en-US" altLang="zh-CN" dirty="0">
              <a:latin typeface="Times New Roman" panose="02020603050405020304" pitchFamily="18" charset="0"/>
              <a:ea typeface="隶书" panose="02010509060101010101" pitchFamily="49" charset="-122"/>
            </a:endParaRP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7" t="19933" r="14520" b="-6462"/>
          <a:stretch>
            <a:fillRect/>
          </a:stretch>
        </p:blipFill>
        <p:spPr bwMode="auto">
          <a:xfrm>
            <a:off x="0" y="0"/>
            <a:ext cx="12192000" cy="70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a:extLst>
              <a:ext uri="{FF2B5EF4-FFF2-40B4-BE49-F238E27FC236}">
                <a16:creationId xmlns:a16="http://schemas.microsoft.com/office/drawing/2014/main" id="{01A675B7-2696-48E1-A565-79195418D526}"/>
              </a:ext>
            </a:extLst>
          </p:cNvPr>
          <p:cNvSpPr txBox="1"/>
          <p:nvPr/>
        </p:nvSpPr>
        <p:spPr>
          <a:xfrm>
            <a:off x="2150417" y="876563"/>
            <a:ext cx="5492706" cy="646331"/>
          </a:xfrm>
          <a:prstGeom prst="rect">
            <a:avLst/>
          </a:prstGeom>
          <a:noFill/>
        </p:spPr>
        <p:txBody>
          <a:bodyPr wrap="square" rtlCol="0">
            <a:spAutoFit/>
          </a:bodyPr>
          <a:lstStyle/>
          <a:p>
            <a:r>
              <a:rPr lang="zh-CN" altLang="en-US" sz="3600" b="1" dirty="0">
                <a:solidFill>
                  <a:srgbClr val="FF0000"/>
                </a:solidFill>
                <a:latin typeface="华文新魏" panose="02010800040101010101" pitchFamily="2" charset="-122"/>
                <a:ea typeface="华文新魏" panose="02010800040101010101" pitchFamily="2" charset="-122"/>
              </a:rPr>
              <a:t>关于本课程的几个问题</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819806" y="369333"/>
            <a:ext cx="10318532" cy="111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1.2 </a:t>
            </a:r>
            <a:r>
              <a:rPr lang="zh-CN" altLang="en-US" kern="0" dirty="0">
                <a:solidFill>
                  <a:srgbClr val="00B050"/>
                </a:solidFill>
                <a:latin typeface="黑体" panose="02010609060101010101" pitchFamily="49" charset="-122"/>
                <a:ea typeface="黑体" panose="02010609060101010101" pitchFamily="49" charset="-122"/>
              </a:rPr>
              <a:t>考虑释放时间的</a:t>
            </a:r>
            <a:r>
              <a:rPr lang="zh-CN" altLang="en-US" kern="0" dirty="0">
                <a:latin typeface="黑体" panose="02010609060101010101" pitchFamily="49" charset="-122"/>
                <a:ea typeface="黑体" panose="02010609060101010101" pitchFamily="49" charset="-122"/>
              </a:rPr>
              <a:t>同构网络可分任务调度问题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5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6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6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a:spLocks noChangeArrowheads="1"/>
          </p:cNvSpPr>
          <p:nvPr/>
        </p:nvSpPr>
        <p:spPr bwMode="auto">
          <a:xfrm>
            <a:off x="655093" y="1645622"/>
            <a:ext cx="6414447" cy="1965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问题建模</a:t>
            </a:r>
            <a:endParaRPr lang="en-US" altLang="zh-CN" kern="0" dirty="0">
              <a:latin typeface="黑体" panose="02010609060101010101" pitchFamily="49" charset="-122"/>
              <a:ea typeface="黑体" panose="02010609060101010101" pitchFamily="49" charset="-122"/>
            </a:endParaRPr>
          </a:p>
          <a:p>
            <a:pPr marL="0" indent="0">
              <a:buNone/>
              <a:defRPr/>
            </a:pPr>
            <a:r>
              <a:rPr lang="en-US" altLang="zh-CN" sz="2400" dirty="0"/>
              <a:t>     </a:t>
            </a:r>
            <a:endParaRPr lang="en-US" altLang="zh-CN" sz="2400" kern="0" dirty="0">
              <a:latin typeface="黑体" panose="02010609060101010101" pitchFamily="49" charset="-122"/>
              <a:ea typeface="黑体" panose="02010609060101010101" pitchFamily="49" charset="-122"/>
            </a:endParaRPr>
          </a:p>
        </p:txBody>
      </p:sp>
      <p:sp>
        <p:nvSpPr>
          <p:cNvPr id="18" name="Rectangle 6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0" name="组合 9"/>
          <p:cNvGrpSpPr/>
          <p:nvPr/>
        </p:nvGrpSpPr>
        <p:grpSpPr>
          <a:xfrm>
            <a:off x="6347111" y="1872997"/>
            <a:ext cx="5791199" cy="4726256"/>
            <a:chOff x="6347111" y="1872997"/>
            <a:chExt cx="5791199" cy="4726256"/>
          </a:xfrm>
        </p:grpSpPr>
        <p:graphicFrame>
          <p:nvGraphicFramePr>
            <p:cNvPr id="4" name="对象 3"/>
            <p:cNvGraphicFramePr>
              <a:graphicFrameLocks noChangeAspect="1"/>
            </p:cNvGraphicFramePr>
            <p:nvPr/>
          </p:nvGraphicFramePr>
          <p:xfrm>
            <a:off x="6347111" y="1872997"/>
            <a:ext cx="5791199" cy="4129549"/>
          </p:xfrm>
          <a:graphic>
            <a:graphicData uri="http://schemas.openxmlformats.org/presentationml/2006/ole">
              <mc:AlternateContent xmlns:mc="http://schemas.openxmlformats.org/markup-compatibility/2006">
                <mc:Choice xmlns:v="urn:schemas-microsoft-com:vml" Requires="v">
                  <p:oleObj spid="_x0000_s708727" name="Visio" r:id="rId4" imgW="4817061" imgH="3741278" progId="">
                    <p:embed/>
                  </p:oleObj>
                </mc:Choice>
                <mc:Fallback>
                  <p:oleObj name="Visio" r:id="rId4" imgW="4817061" imgH="374127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7111" y="1872997"/>
                          <a:ext cx="5791199" cy="4129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8883481" y="6229921"/>
              <a:ext cx="718457" cy="369332"/>
            </a:xfrm>
            <a:prstGeom prst="rect">
              <a:avLst/>
            </a:prstGeom>
            <a:noFill/>
          </p:spPr>
          <p:txBody>
            <a:bodyPr wrap="square" rtlCol="0">
              <a:spAutoFit/>
            </a:bodyPr>
            <a:lstStyle/>
            <a:p>
              <a:r>
                <a:rPr lang="zh-CN" altLang="en-US" dirty="0"/>
                <a:t>图</a:t>
              </a:r>
              <a:r>
                <a:rPr lang="en-US" altLang="zh-CN" dirty="0"/>
                <a:t>4</a:t>
              </a:r>
              <a:endParaRPr lang="zh-CN" altLang="en-US" dirty="0"/>
            </a:p>
          </p:txBody>
        </p:sp>
      </p:grpSp>
      <p:sp>
        <p:nvSpPr>
          <p:cNvPr id="23" name="矩形 22"/>
          <p:cNvSpPr/>
          <p:nvPr/>
        </p:nvSpPr>
        <p:spPr>
          <a:xfrm>
            <a:off x="2817445" y="1773753"/>
            <a:ext cx="3974165" cy="369332"/>
          </a:xfrm>
          <a:prstGeom prst="rect">
            <a:avLst/>
          </a:prstGeom>
        </p:spPr>
        <p:txBody>
          <a:bodyPr wrap="none">
            <a:spAutoFit/>
          </a:bodyPr>
          <a:lstStyle/>
          <a:p>
            <a:r>
              <a:rPr lang="zh-CN" altLang="en-US" dirty="0"/>
              <a:t>记处理机  开始接受任务的时刻为</a:t>
            </a:r>
            <a:r>
              <a:rPr lang="en-US" altLang="zh-CN" dirty="0"/>
              <a:t>  </a:t>
            </a:r>
            <a:r>
              <a:rPr lang="zh-CN" altLang="en-US" dirty="0"/>
              <a:t>，</a:t>
            </a:r>
          </a:p>
        </p:txBody>
      </p:sp>
      <p:graphicFrame>
        <p:nvGraphicFramePr>
          <p:cNvPr id="24" name="对象 23"/>
          <p:cNvGraphicFramePr>
            <a:graphicFrameLocks noChangeAspect="1"/>
          </p:cNvGraphicFramePr>
          <p:nvPr/>
        </p:nvGraphicFramePr>
        <p:xfrm>
          <a:off x="3768237" y="1787010"/>
          <a:ext cx="264656" cy="352876"/>
        </p:xfrm>
        <a:graphic>
          <a:graphicData uri="http://schemas.openxmlformats.org/presentationml/2006/ole">
            <mc:AlternateContent xmlns:mc="http://schemas.openxmlformats.org/markup-compatibility/2006">
              <mc:Choice xmlns:v="urn:schemas-microsoft-com:vml" Requires="v">
                <p:oleObj spid="_x0000_s708728" name="Equation" r:id="rId6" imgW="3352800" imgH="4572000" progId="Equation.DSMT4">
                  <p:embed/>
                </p:oleObj>
              </mc:Choice>
              <mc:Fallback>
                <p:oleObj name="Equation" r:id="rId6" imgW="3352800" imgH="4572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8237" y="1787010"/>
                        <a:ext cx="264656" cy="3528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nvGraphicFramePr>
        <p:xfrm>
          <a:off x="6184240" y="1732387"/>
          <a:ext cx="307765" cy="473485"/>
        </p:xfrm>
        <a:graphic>
          <a:graphicData uri="http://schemas.openxmlformats.org/presentationml/2006/ole">
            <mc:AlternateContent xmlns:mc="http://schemas.openxmlformats.org/markup-compatibility/2006">
              <mc:Choice xmlns:v="urn:schemas-microsoft-com:vml" Requires="v">
                <p:oleObj spid="_x0000_s708729" name="Equation" r:id="rId8" imgW="3048000" imgH="4572000" progId="Equation.DSMT4">
                  <p:embed/>
                </p:oleObj>
              </mc:Choice>
              <mc:Fallback>
                <p:oleObj name="Equation" r:id="rId8" imgW="3048000" imgH="4572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4240" y="1732387"/>
                        <a:ext cx="307765" cy="473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1" name="文本框 20"/>
              <p:cNvSpPr txBox="1"/>
              <p:nvPr/>
            </p:nvSpPr>
            <p:spPr>
              <a:xfrm>
                <a:off x="905861" y="2760604"/>
                <a:ext cx="4824248" cy="646331"/>
              </a:xfrm>
              <a:prstGeom prst="rect">
                <a:avLst/>
              </a:prstGeom>
              <a:noFill/>
            </p:spPr>
            <p:txBody>
              <a:bodyPr wrap="square" rtlCol="0">
                <a:spAutoFit/>
              </a:bodyPr>
              <a:lstStyle/>
              <a:p>
                <a:r>
                  <a:rPr lang="zh-CN" altLang="en-US" dirty="0">
                    <a:solidFill>
                      <a:srgbClr val="00B050"/>
                    </a:solidFill>
                  </a:rPr>
                  <a:t>因</a:t>
                </a:r>
                <a14:m>
                  <m:oMath xmlns:m="http://schemas.openxmlformats.org/officeDocument/2006/math">
                    <m:r>
                      <a:rPr lang="zh-CN" altLang="en-US" i="1">
                        <a:solidFill>
                          <a:srgbClr val="00B050"/>
                        </a:solidFill>
                        <a:latin typeface="Cambria Math" panose="02040503050406030204" pitchFamily="18" charset="0"/>
                      </a:rPr>
                      <m:t>同构</m:t>
                    </m:r>
                    <m:r>
                      <a:rPr lang="zh-CN" altLang="en-US" i="1" smtClean="0">
                        <a:solidFill>
                          <a:srgbClr val="00B050"/>
                        </a:solidFill>
                        <a:latin typeface="Cambria Math" panose="02040503050406030204" pitchFamily="18" charset="0"/>
                      </a:rPr>
                      <m:t>网络</m:t>
                    </m:r>
                    <m:r>
                      <a:rPr lang="zh-CN" altLang="en-US" i="1">
                        <a:solidFill>
                          <a:srgbClr val="00B050"/>
                        </a:solidFill>
                        <a:latin typeface="Cambria Math" panose="02040503050406030204" pitchFamily="18" charset="0"/>
                      </a:rPr>
                      <m:t>，</m:t>
                    </m:r>
                    <m:r>
                      <a:rPr lang="zh-CN" altLang="en-US" i="1" smtClean="0">
                        <a:solidFill>
                          <a:srgbClr val="00B050"/>
                        </a:solidFill>
                        <a:latin typeface="Cambria Math" panose="02040503050406030204" pitchFamily="18" charset="0"/>
                      </a:rPr>
                      <m:t>右边图中</m:t>
                    </m:r>
                    <m:r>
                      <a:rPr lang="en-US" altLang="zh-CN" b="0" i="1" smtClean="0">
                        <a:solidFill>
                          <a:srgbClr val="00B050"/>
                        </a:solidFill>
                        <a:latin typeface="Cambria Math" panose="02040503050406030204" pitchFamily="18" charset="0"/>
                      </a:rPr>
                      <m:t>𝑧</m:t>
                    </m:r>
                    <m:r>
                      <a:rPr lang="zh-CN" altLang="en-US" i="1">
                        <a:solidFill>
                          <a:srgbClr val="00B050"/>
                        </a:solidFill>
                        <a:latin typeface="Cambria Math" panose="02040503050406030204" pitchFamily="18" charset="0"/>
                      </a:rPr>
                      <m:t>和</m:t>
                    </m:r>
                    <m:r>
                      <a:rPr lang="en-US" altLang="zh-CN" b="0" i="1" smtClean="0">
                        <a:solidFill>
                          <a:srgbClr val="00B050"/>
                        </a:solidFill>
                        <a:latin typeface="Cambria Math" panose="02040503050406030204" pitchFamily="18" charset="0"/>
                      </a:rPr>
                      <m:t>𝑤</m:t>
                    </m:r>
                    <m:r>
                      <a:rPr lang="zh-CN" altLang="en-US" i="1">
                        <a:solidFill>
                          <a:srgbClr val="00B050"/>
                        </a:solidFill>
                        <a:latin typeface="Cambria Math" panose="02040503050406030204" pitchFamily="18" charset="0"/>
                      </a:rPr>
                      <m:t>均无下标</m:t>
                    </m:r>
                    <m:r>
                      <a:rPr lang="en-US" altLang="zh-CN" b="0" i="1" smtClean="0">
                        <a:solidFill>
                          <a:srgbClr val="00B050"/>
                        </a:solidFill>
                        <a:latin typeface="Cambria Math" panose="02040503050406030204" pitchFamily="18" charset="0"/>
                      </a:rPr>
                      <m:t> </m:t>
                    </m:r>
                    <m:sSub>
                      <m:sSubPr>
                        <m:ctrlPr>
                          <a:rPr lang="en-US" altLang="zh-CN" b="0" i="1" smtClean="0">
                            <a:solidFill>
                              <a:srgbClr val="00B050"/>
                            </a:solidFill>
                            <a:latin typeface="Cambria Math" panose="02040503050406030204" pitchFamily="18" charset="0"/>
                          </a:rPr>
                        </m:ctrlPr>
                      </m:sSubPr>
                      <m:e>
                        <m:r>
                          <a:rPr lang="zh-CN" altLang="en-US" b="0" i="1" smtClean="0">
                            <a:solidFill>
                              <a:srgbClr val="00B050"/>
                            </a:solidFill>
                            <a:latin typeface="Cambria Math" panose="02040503050406030204" pitchFamily="18" charset="0"/>
                          </a:rPr>
                          <m:t>𝜎</m:t>
                        </m:r>
                      </m:e>
                      <m:sub>
                        <m:r>
                          <a:rPr lang="en-US" altLang="zh-CN" b="0" i="1" smtClean="0">
                            <a:solidFill>
                              <a:srgbClr val="00B050"/>
                            </a:solidFill>
                            <a:latin typeface="Cambria Math" panose="02040503050406030204" pitchFamily="18" charset="0"/>
                          </a:rPr>
                          <m:t>𝑖</m:t>
                        </m:r>
                      </m:sub>
                    </m:sSub>
                    <m:r>
                      <a:rPr lang="zh-CN" altLang="en-US" i="1">
                        <a:solidFill>
                          <a:srgbClr val="00B050"/>
                        </a:solidFill>
                        <a:latin typeface="Cambria Math" panose="02040503050406030204" pitchFamily="18" charset="0"/>
                      </a:rPr>
                      <m:t>，</m:t>
                    </m:r>
                  </m:oMath>
                </a14:m>
                <a:r>
                  <a:rPr lang="en-US" altLang="zh-CN" i="1" dirty="0">
                    <a:solidFill>
                      <a:srgbClr val="00B050"/>
                    </a:solidFill>
                  </a:rPr>
                  <a:t>P</a:t>
                </a:r>
                <a:r>
                  <a:rPr lang="zh-CN" altLang="en-US" dirty="0">
                    <a:solidFill>
                      <a:srgbClr val="00B050"/>
                    </a:solidFill>
                  </a:rPr>
                  <a:t>和</a:t>
                </a:r>
                <a:r>
                  <a:rPr lang="en-US" altLang="zh-CN" i="1" dirty="0">
                    <a:solidFill>
                      <a:srgbClr val="00B050"/>
                    </a:solidFill>
                  </a:rPr>
                  <a:t> S</a:t>
                </a:r>
                <a:r>
                  <a:rPr lang="zh-CN" altLang="en-US" dirty="0">
                    <a:solidFill>
                      <a:srgbClr val="00B050"/>
                    </a:solidFill>
                  </a:rPr>
                  <a:t>下标</a:t>
                </a:r>
                <a14:m>
                  <m:oMath xmlns:m="http://schemas.openxmlformats.org/officeDocument/2006/math">
                    <m:sSub>
                      <m:sSubPr>
                        <m:ctrlPr>
                          <a:rPr lang="en-US" altLang="zh-CN" i="1">
                            <a:solidFill>
                              <a:srgbClr val="00B050"/>
                            </a:solidFill>
                            <a:latin typeface="Cambria Math" panose="02040503050406030204" pitchFamily="18" charset="0"/>
                          </a:rPr>
                        </m:ctrlPr>
                      </m:sSubPr>
                      <m:e>
                        <m:r>
                          <a:rPr lang="zh-CN" altLang="en-US" i="1">
                            <a:solidFill>
                              <a:srgbClr val="00B050"/>
                            </a:solidFill>
                            <a:latin typeface="Cambria Math" panose="02040503050406030204" pitchFamily="18" charset="0"/>
                          </a:rPr>
                          <m:t>𝜎</m:t>
                        </m:r>
                      </m:e>
                      <m:sub>
                        <m:r>
                          <a:rPr lang="en-US" altLang="zh-CN" i="1">
                            <a:solidFill>
                              <a:srgbClr val="00B050"/>
                            </a:solidFill>
                            <a:latin typeface="Cambria Math" panose="02040503050406030204" pitchFamily="18" charset="0"/>
                          </a:rPr>
                          <m:t>𝑖</m:t>
                        </m:r>
                      </m:sub>
                    </m:sSub>
                  </m:oMath>
                </a14:m>
                <a:r>
                  <a:rPr lang="zh-CN" altLang="en-US" dirty="0">
                    <a:solidFill>
                      <a:srgbClr val="00B050"/>
                    </a:solidFill>
                  </a:rPr>
                  <a:t>均为 </a:t>
                </a:r>
                <a:r>
                  <a:rPr lang="en-US" altLang="zh-CN" i="1" dirty="0" err="1">
                    <a:solidFill>
                      <a:srgbClr val="00B050"/>
                    </a:solidFill>
                  </a:rPr>
                  <a:t>i</a:t>
                </a:r>
                <a:endParaRPr lang="zh-CN" altLang="en-US" i="1" dirty="0">
                  <a:solidFill>
                    <a:srgbClr val="00B050"/>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905861" y="2760604"/>
                <a:ext cx="4824248" cy="646331"/>
              </a:xfrm>
              <a:prstGeom prst="rect">
                <a:avLst/>
              </a:prstGeom>
              <a:blipFill>
                <a:blip r:embed="rId10"/>
                <a:stretch>
                  <a:fillRect l="-1138" t="-754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6948632" y="2310547"/>
                <a:ext cx="2837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6948632" y="2310547"/>
                <a:ext cx="283779" cy="369332"/>
              </a:xfrm>
              <a:prstGeom prst="rect">
                <a:avLst/>
              </a:prstGeom>
              <a:blipFill rotWithShape="0">
                <a:blip r:embed="rId11"/>
                <a:stretch>
                  <a:fillRect r="-15217"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6948632" y="2932763"/>
                <a:ext cx="8158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6948632" y="2932763"/>
                <a:ext cx="815885" cy="369332"/>
              </a:xfrm>
              <a:prstGeom prst="rect">
                <a:avLst/>
              </a:prstGeom>
              <a:blipFill rotWithShape="0">
                <a:blip r:embed="rId12"/>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7009086" y="3555360"/>
                <a:ext cx="8158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7009086" y="3555360"/>
                <a:ext cx="815885" cy="369332"/>
              </a:xfrm>
              <a:prstGeom prst="rect">
                <a:avLst/>
              </a:prstGeom>
              <a:blipFill rotWithShape="0">
                <a:blip r:embed="rId13"/>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8092381" y="4527708"/>
                <a:ext cx="8158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𝑛</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8092381" y="4527708"/>
                <a:ext cx="815885" cy="369332"/>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001110" y="3429000"/>
                <a:ext cx="4311869" cy="369332"/>
              </a:xfrm>
              <a:prstGeom prst="rect">
                <a:avLst/>
              </a:prstGeom>
              <a:noFill/>
            </p:spPr>
            <p:txBody>
              <a:bodyPr wrap="square" rtlCol="0">
                <a:spAutoFit/>
              </a:bodyPr>
              <a:lstStyle/>
              <a:p>
                <a:r>
                  <a:rPr lang="zh-CN" altLang="en-US" dirty="0"/>
                  <a:t>（</a:t>
                </a:r>
                <a:r>
                  <a:rPr lang="en-US" altLang="zh-CN" dirty="0"/>
                  <a:t>1</a:t>
                </a:r>
                <a:r>
                  <a:rPr lang="zh-CN" altLang="en-US" dirty="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oMath>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001110" y="3429000"/>
                <a:ext cx="4311869" cy="369332"/>
              </a:xfrm>
              <a:prstGeom prst="rect">
                <a:avLst/>
              </a:prstGeom>
              <a:blipFill rotWithShape="0">
                <a:blip r:embed="rId15"/>
                <a:stretch>
                  <a:fillRect l="-1130" t="-13333"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852632" y="4228934"/>
                <a:ext cx="6096000" cy="738664"/>
              </a:xfrm>
              <a:prstGeom prst="rect">
                <a:avLst/>
              </a:prstGeom>
            </p:spPr>
            <p:txBody>
              <a:bodyPr>
                <a:spAutoFit/>
              </a:bodyPr>
              <a:lstStyle/>
              <a:p>
                <a:pPr>
                  <a:defRPr/>
                </a:pPr>
                <a:r>
                  <a:rPr lang="zh-CN" altLang="en-US" dirty="0"/>
                  <a:t>（</a:t>
                </a:r>
                <a:r>
                  <a:rPr lang="en-US" altLang="zh-CN" dirty="0"/>
                  <a:t>2</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r>
                      <m:rPr>
                        <m:sty m:val="p"/>
                      </m:rPr>
                      <a:rPr lang="en-US" altLang="zh-CN">
                        <a:latin typeface="Cambria Math" panose="02040503050406030204" pitchFamily="18" charset="0"/>
                      </a:rPr>
                      <m:t>max</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sSub>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endParaRPr lang="en-US" altLang="zh-CN" kern="0" dirty="0">
                  <a:latin typeface="黑体" panose="02010609060101010101" pitchFamily="49" charset="-122"/>
                  <a:ea typeface="黑体" panose="02010609060101010101" pitchFamily="49" charset="-122"/>
                </a:endParaRPr>
              </a:p>
              <a:p>
                <a:pPr>
                  <a:defRPr/>
                </a:pPr>
                <a:endParaRPr lang="en-US" altLang="zh-CN" sz="2400" dirty="0"/>
              </a:p>
            </p:txBody>
          </p:sp>
        </mc:Choice>
        <mc:Fallback xmlns="">
          <p:sp>
            <p:nvSpPr>
              <p:cNvPr id="14" name="矩形 13"/>
              <p:cNvSpPr>
                <a:spLocks noRot="1" noChangeAspect="1" noMove="1" noResize="1" noEditPoints="1" noAdjustHandles="1" noChangeArrowheads="1" noChangeShapeType="1" noTextEdit="1"/>
              </p:cNvSpPr>
              <p:nvPr/>
            </p:nvSpPr>
            <p:spPr>
              <a:xfrm>
                <a:off x="852632" y="4228934"/>
                <a:ext cx="6096000" cy="738664"/>
              </a:xfrm>
              <a:prstGeom prst="rect">
                <a:avLst/>
              </a:prstGeom>
              <a:blipFill>
                <a:blip r:embed="rId16"/>
                <a:stretch>
                  <a:fillRect l="-900" t="-6612"/>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5DE7495C-148F-4873-9A03-D13AB58512D7}"/>
              </a:ext>
            </a:extLst>
          </p:cNvPr>
          <p:cNvSpPr txBox="1"/>
          <p:nvPr/>
        </p:nvSpPr>
        <p:spPr>
          <a:xfrm>
            <a:off x="905861" y="5133252"/>
            <a:ext cx="3785957" cy="461665"/>
          </a:xfrm>
          <a:prstGeom prst="rect">
            <a:avLst/>
          </a:prstGeom>
          <a:noFill/>
        </p:spPr>
        <p:txBody>
          <a:bodyPr wrap="square" rtlCol="0">
            <a:spAutoFit/>
          </a:bodyPr>
          <a:lstStyle/>
          <a:p>
            <a:r>
              <a:rPr lang="zh-CN" altLang="en-US" sz="2400" b="1" dirty="0">
                <a:solidFill>
                  <a:srgbClr val="FF0000"/>
                </a:solidFill>
              </a:rPr>
              <a:t>要画出右端正确的图！！！</a:t>
            </a:r>
          </a:p>
        </p:txBody>
      </p:sp>
    </p:spTree>
    <p:extLst>
      <p:ext uri="{BB962C8B-B14F-4D97-AF65-F5344CB8AC3E}">
        <p14:creationId xmlns:p14="http://schemas.microsoft.com/office/powerpoint/2010/main" val="2927173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1.3 </a:t>
            </a:r>
            <a:r>
              <a:rPr lang="zh-CN" altLang="en-US" kern="0" dirty="0">
                <a:latin typeface="黑体" panose="02010609060101010101" pitchFamily="49" charset="-122"/>
                <a:ea typeface="黑体" panose="02010609060101010101" pitchFamily="49" charset="-122"/>
              </a:rPr>
              <a:t>异构网络可分任务调度问题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2" name="组合 11"/>
          <p:cNvGrpSpPr/>
          <p:nvPr/>
        </p:nvGrpSpPr>
        <p:grpSpPr>
          <a:xfrm>
            <a:off x="7161676" y="1840222"/>
            <a:ext cx="4184162" cy="3044516"/>
            <a:chOff x="7161676" y="1840222"/>
            <a:chExt cx="4184162" cy="3044516"/>
          </a:xfrm>
        </p:grpSpPr>
        <p:graphicFrame>
          <p:nvGraphicFramePr>
            <p:cNvPr id="4" name="对象 3"/>
            <p:cNvGraphicFramePr>
              <a:graphicFrameLocks noChangeAspect="1"/>
            </p:cNvGraphicFramePr>
            <p:nvPr/>
          </p:nvGraphicFramePr>
          <p:xfrm>
            <a:off x="7161676" y="1840222"/>
            <a:ext cx="4184162" cy="2688608"/>
          </p:xfrm>
          <a:graphic>
            <a:graphicData uri="http://schemas.openxmlformats.org/presentationml/2006/ole">
              <mc:AlternateContent xmlns:mc="http://schemas.openxmlformats.org/markup-compatibility/2006">
                <mc:Choice xmlns:v="urn:schemas-microsoft-com:vml" Requires="v">
                  <p:oleObj spid="_x0000_s220686" name="Visio" r:id="rId4" imgW="2966711" imgH="1696699" progId="">
                    <p:embed/>
                  </p:oleObj>
                </mc:Choice>
                <mc:Fallback>
                  <p:oleObj name="Visio" r:id="rId4" imgW="2966711" imgH="1696699" progId="">
                    <p:embed/>
                    <p:pic>
                      <p:nvPicPr>
                        <p:cNvPr id="0" name="Picture 2540" descr="image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676" y="1840222"/>
                          <a:ext cx="4184162" cy="2688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4"/>
            <p:cNvSpPr txBox="1"/>
            <p:nvPr/>
          </p:nvSpPr>
          <p:spPr>
            <a:xfrm>
              <a:off x="8125180" y="4515406"/>
              <a:ext cx="2552132" cy="369332"/>
            </a:xfrm>
            <a:prstGeom prst="rect">
              <a:avLst/>
            </a:prstGeom>
            <a:noFill/>
          </p:spPr>
          <p:txBody>
            <a:bodyPr wrap="square" rtlCol="0">
              <a:spAutoFit/>
            </a:bodyPr>
            <a:lstStyle/>
            <a:p>
              <a:r>
                <a:rPr lang="zh-CN" altLang="en-US" dirty="0"/>
                <a:t>图</a:t>
              </a:r>
              <a:r>
                <a:rPr lang="en-US" altLang="zh-CN" dirty="0"/>
                <a:t>3 </a:t>
              </a:r>
              <a:r>
                <a:rPr lang="zh-CN" altLang="en-US" dirty="0"/>
                <a:t>异构星型网络平台  </a:t>
              </a:r>
            </a:p>
          </p:txBody>
        </p:sp>
      </p:grpSp>
      <p:sp>
        <p:nvSpPr>
          <p:cNvPr id="15" name="Rectangle 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Rectangle 34"/>
          <p:cNvSpPr>
            <a:spLocks noChangeArrowheads="1"/>
          </p:cNvSpPr>
          <p:nvPr/>
        </p:nvSpPr>
        <p:spPr bwMode="auto">
          <a:xfrm>
            <a:off x="0"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3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3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4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0" name="组合 9"/>
          <p:cNvGrpSpPr/>
          <p:nvPr/>
        </p:nvGrpSpPr>
        <p:grpSpPr>
          <a:xfrm>
            <a:off x="634396" y="1551860"/>
            <a:ext cx="6527280" cy="4400336"/>
            <a:chOff x="634396" y="1580140"/>
            <a:chExt cx="6527280" cy="4400336"/>
          </a:xfrm>
        </p:grpSpPr>
        <p:sp>
          <p:nvSpPr>
            <p:cNvPr id="7" name="内容占位符 2"/>
            <p:cNvSpPr txBox="1">
              <a:spLocks noChangeArrowheads="1"/>
            </p:cNvSpPr>
            <p:nvPr/>
          </p:nvSpPr>
          <p:spPr bwMode="auto">
            <a:xfrm>
              <a:off x="692638" y="1580140"/>
              <a:ext cx="6469038" cy="440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问题描述</a:t>
              </a:r>
              <a:endParaRPr lang="en-US" altLang="zh-CN" kern="0" dirty="0">
                <a:latin typeface="黑体" panose="02010609060101010101" pitchFamily="49" charset="-122"/>
                <a:ea typeface="黑体" panose="02010609060101010101" pitchFamily="49" charset="-122"/>
              </a:endParaRPr>
            </a:p>
            <a:p>
              <a:pPr marL="0" indent="0">
                <a:buNone/>
                <a:defRPr/>
              </a:pPr>
              <a:r>
                <a:rPr lang="zh-CN" altLang="en-US" dirty="0"/>
                <a:t>    </a:t>
              </a:r>
              <a:r>
                <a:rPr lang="zh-CN" altLang="en-US" sz="2400" dirty="0"/>
                <a:t>如图</a:t>
              </a:r>
              <a:r>
                <a:rPr lang="en-US" altLang="zh-CN" sz="2400" dirty="0"/>
                <a:t>3</a:t>
              </a:r>
              <a:r>
                <a:rPr lang="zh-CN" altLang="en-US" sz="2400" dirty="0"/>
                <a:t>所示，其中</a:t>
              </a:r>
              <a:r>
                <a:rPr lang="en-US" altLang="zh-CN" sz="2400" dirty="0"/>
                <a:t>  </a:t>
              </a:r>
              <a:r>
                <a:rPr lang="zh-CN" altLang="en-US" sz="2400" dirty="0"/>
                <a:t>为主处理机，其余为从处理机，主处理机只负责数据的切分和传输，从处理机负责数据的处理。从处理机接收和处理任务能力不同，所需的时间不同，此网络称为</a:t>
              </a:r>
              <a:r>
                <a:rPr lang="zh-CN" altLang="en-US" sz="2400" dirty="0">
                  <a:solidFill>
                    <a:srgbClr val="FF0000"/>
                  </a:solidFill>
                </a:rPr>
                <a:t>异构网络</a:t>
              </a:r>
              <a:r>
                <a:rPr lang="zh-CN" altLang="en-US" sz="2400" dirty="0"/>
                <a:t>。</a:t>
              </a:r>
              <a:endParaRPr lang="en-US" altLang="zh-CN" sz="2400" dirty="0"/>
            </a:p>
            <a:p>
              <a:pPr marL="0" indent="0">
                <a:buNone/>
                <a:defRPr/>
              </a:pPr>
              <a:r>
                <a:rPr lang="en-US" altLang="zh-CN" sz="2400" dirty="0"/>
                <a:t>    </a:t>
              </a:r>
              <a:r>
                <a:rPr lang="zh-CN" altLang="en-US" sz="2400" dirty="0">
                  <a:solidFill>
                    <a:srgbClr val="FF0000"/>
                  </a:solidFill>
                </a:rPr>
                <a:t>考虑释放时间</a:t>
              </a:r>
              <a:r>
                <a:rPr lang="zh-CN" altLang="en-US" sz="2400" dirty="0"/>
                <a:t>：设从处理机</a:t>
              </a:r>
              <a:r>
                <a:rPr lang="en-US" altLang="zh-CN" sz="2400" dirty="0"/>
                <a:t>   </a:t>
              </a:r>
              <a:r>
                <a:rPr lang="zh-CN" altLang="en-US" sz="2400" dirty="0"/>
                <a:t>的释放时间为</a:t>
              </a:r>
              <a:r>
                <a:rPr lang="en-US" altLang="zh-CN" sz="2400" dirty="0"/>
                <a:t>  </a:t>
              </a:r>
              <a:r>
                <a:rPr lang="zh-CN" altLang="en-US" sz="2400" dirty="0"/>
                <a:t>（即从开始到时刻</a:t>
              </a:r>
              <a:r>
                <a:rPr lang="en-US" altLang="zh-CN" sz="2400" dirty="0"/>
                <a:t>  </a:t>
              </a:r>
              <a:r>
                <a:rPr lang="zh-CN" altLang="en-US" sz="2400" dirty="0"/>
                <a:t>从处理机</a:t>
              </a:r>
              <a:r>
                <a:rPr lang="en-US" altLang="zh-CN" sz="2400" dirty="0"/>
                <a:t>  </a:t>
              </a:r>
              <a:r>
                <a:rPr lang="zh-CN" altLang="en-US" sz="2400" dirty="0"/>
                <a:t>是非空闲的，从时刻</a:t>
              </a:r>
              <a:r>
                <a:rPr lang="en-US" altLang="zh-CN" sz="2400" dirty="0"/>
                <a:t>  </a:t>
              </a:r>
              <a:r>
                <a:rPr lang="zh-CN" altLang="en-US" sz="2400" dirty="0"/>
                <a:t>开始空闲，可以给其安排任务）。</a:t>
              </a:r>
              <a:endParaRPr lang="en-US" altLang="zh-CN" sz="2400" dirty="0"/>
            </a:p>
            <a:p>
              <a:pPr marL="0" indent="0">
                <a:buNone/>
                <a:defRPr/>
              </a:pPr>
              <a:r>
                <a:rPr lang="en-US" altLang="zh-CN" sz="2400" dirty="0"/>
                <a:t>    </a:t>
              </a:r>
              <a:r>
                <a:rPr lang="zh-CN" altLang="en-US" sz="2400" dirty="0">
                  <a:solidFill>
                    <a:srgbClr val="FF0000"/>
                  </a:solidFill>
                </a:rPr>
                <a:t>不考虑启动开销。</a:t>
              </a:r>
              <a:endParaRPr lang="en-US" altLang="zh-CN" sz="2400" dirty="0">
                <a:solidFill>
                  <a:srgbClr val="FF0000"/>
                </a:solidFill>
              </a:endParaRPr>
            </a:p>
            <a:p>
              <a:pPr marL="0" indent="0">
                <a:buNone/>
                <a:defRPr/>
              </a:pPr>
              <a:endParaRPr lang="en-US" altLang="zh-CN" kern="0" dirty="0">
                <a:latin typeface="黑体" panose="02010609060101010101" pitchFamily="49" charset="-122"/>
                <a:ea typeface="黑体" panose="02010609060101010101" pitchFamily="49" charset="-122"/>
              </a:endParaRPr>
            </a:p>
            <a:p>
              <a:pPr marL="0" indent="0">
                <a:buNone/>
                <a:defRPr/>
              </a:pPr>
              <a:endParaRPr lang="en-US" altLang="zh-CN" kern="0" dirty="0">
                <a:latin typeface="黑体" panose="02010609060101010101" pitchFamily="49" charset="-122"/>
                <a:ea typeface="黑体" panose="02010609060101010101" pitchFamily="49" charset="-122"/>
              </a:endParaRPr>
            </a:p>
          </p:txBody>
        </p:sp>
        <p:grpSp>
          <p:nvGrpSpPr>
            <p:cNvPr id="8" name="组合 7"/>
            <p:cNvGrpSpPr/>
            <p:nvPr/>
          </p:nvGrpSpPr>
          <p:grpSpPr>
            <a:xfrm>
              <a:off x="634396" y="2201052"/>
              <a:ext cx="4586095" cy="3192055"/>
              <a:chOff x="787920" y="2321125"/>
              <a:chExt cx="4586095" cy="3204823"/>
            </a:xfrm>
          </p:grpSpPr>
          <p:graphicFrame>
            <p:nvGraphicFramePr>
              <p:cNvPr id="16" name="对象 15"/>
              <p:cNvGraphicFramePr>
                <a:graphicFrameLocks noChangeAspect="1"/>
              </p:cNvGraphicFramePr>
              <p:nvPr/>
            </p:nvGraphicFramePr>
            <p:xfrm>
              <a:off x="3730665" y="2321125"/>
              <a:ext cx="305626" cy="431472"/>
            </p:xfrm>
            <a:graphic>
              <a:graphicData uri="http://schemas.openxmlformats.org/presentationml/2006/ole">
                <mc:AlternateContent xmlns:mc="http://schemas.openxmlformats.org/markup-compatibility/2006">
                  <mc:Choice xmlns:v="urn:schemas-microsoft-com:vml" Requires="v">
                    <p:oleObj spid="_x0000_s220687" name="Equation" r:id="rId6" imgW="3962400" imgH="5486400" progId="Equation.DSMT4">
                      <p:embed/>
                    </p:oleObj>
                  </mc:Choice>
                  <mc:Fallback>
                    <p:oleObj name="Equation" r:id="rId6" imgW="3962400" imgH="5486400" progId="Equation.DSMT4">
                      <p:embed/>
                      <p:pic>
                        <p:nvPicPr>
                          <p:cNvPr id="0" name="Picture 2541" descr="image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0665" y="2321125"/>
                            <a:ext cx="305626" cy="431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671171277"/>
                  </p:ext>
                </p:extLst>
              </p:nvPr>
            </p:nvGraphicFramePr>
            <p:xfrm>
              <a:off x="5032545" y="4174403"/>
              <a:ext cx="341470" cy="512205"/>
            </p:xfrm>
            <a:graphic>
              <a:graphicData uri="http://schemas.openxmlformats.org/presentationml/2006/ole">
                <mc:AlternateContent xmlns:mc="http://schemas.openxmlformats.org/markup-compatibility/2006">
                  <mc:Choice xmlns:v="urn:schemas-microsoft-com:vml" Requires="v">
                    <p:oleObj spid="_x0000_s220688" name="Equation" r:id="rId8" imgW="3657600" imgH="5486400" progId="Equation.DSMT4">
                      <p:embed/>
                    </p:oleObj>
                  </mc:Choice>
                  <mc:Fallback>
                    <p:oleObj name="Equation" r:id="rId8" imgW="3657600" imgH="5486400" progId="Equation.DSMT4">
                      <p:embed/>
                      <p:pic>
                        <p:nvPicPr>
                          <p:cNvPr id="0" name="Picture 2542" descr="image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32545" y="4174403"/>
                            <a:ext cx="341470" cy="512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4081839237"/>
                  </p:ext>
                </p:extLst>
              </p:nvPr>
            </p:nvGraphicFramePr>
            <p:xfrm>
              <a:off x="3355968" y="4505780"/>
              <a:ext cx="313898" cy="627796"/>
            </p:xfrm>
            <a:graphic>
              <a:graphicData uri="http://schemas.openxmlformats.org/presentationml/2006/ole">
                <mc:AlternateContent xmlns:mc="http://schemas.openxmlformats.org/markup-compatibility/2006">
                  <mc:Choice xmlns:v="urn:schemas-microsoft-com:vml" Requires="v">
                    <p:oleObj spid="_x0000_s220689" name="Equation" r:id="rId10" imgW="2743200" imgH="5486400" progId="Equation.DSMT4">
                      <p:embed/>
                    </p:oleObj>
                  </mc:Choice>
                  <mc:Fallback>
                    <p:oleObj name="Equation" r:id="rId10" imgW="2743200" imgH="5486400" progId="Equation.DSMT4">
                      <p:embed/>
                      <p:pic>
                        <p:nvPicPr>
                          <p:cNvPr id="0" name="Picture 2543" descr="image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5968" y="4505780"/>
                            <a:ext cx="313898" cy="627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76071531"/>
                  </p:ext>
                </p:extLst>
              </p:nvPr>
            </p:nvGraphicFramePr>
            <p:xfrm>
              <a:off x="1479761" y="4898152"/>
              <a:ext cx="313898" cy="627796"/>
            </p:xfrm>
            <a:graphic>
              <a:graphicData uri="http://schemas.openxmlformats.org/presentationml/2006/ole">
                <mc:AlternateContent xmlns:mc="http://schemas.openxmlformats.org/markup-compatibility/2006">
                  <mc:Choice xmlns:v="urn:schemas-microsoft-com:vml" Requires="v">
                    <p:oleObj spid="_x0000_s220690" name="Equation" r:id="rId12" imgW="2743200" imgH="5486400" progId="Equation.DSMT4">
                      <p:embed/>
                    </p:oleObj>
                  </mc:Choice>
                  <mc:Fallback>
                    <p:oleObj name="Equation" r:id="rId12" imgW="2743200" imgH="5486400" progId="Equation.DSMT4">
                      <p:embed/>
                      <p:pic>
                        <p:nvPicPr>
                          <p:cNvPr id="0" name="Picture 2544" descr="image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9761" y="4898152"/>
                            <a:ext cx="313898" cy="627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304828021"/>
                  </p:ext>
                </p:extLst>
              </p:nvPr>
            </p:nvGraphicFramePr>
            <p:xfrm>
              <a:off x="4795991" y="4662729"/>
              <a:ext cx="313898" cy="470847"/>
            </p:xfrm>
            <a:graphic>
              <a:graphicData uri="http://schemas.openxmlformats.org/presentationml/2006/ole">
                <mc:AlternateContent xmlns:mc="http://schemas.openxmlformats.org/markup-compatibility/2006">
                  <mc:Choice xmlns:v="urn:schemas-microsoft-com:vml" Requires="v">
                    <p:oleObj spid="_x0000_s220691" name="Equation" r:id="rId13" imgW="3657600" imgH="5486400" progId="Equation.DSMT4">
                      <p:embed/>
                    </p:oleObj>
                  </mc:Choice>
                  <mc:Fallback>
                    <p:oleObj name="Equation" r:id="rId13" imgW="3657600" imgH="5486400" progId="Equation.DSMT4">
                      <p:embed/>
                      <p:pic>
                        <p:nvPicPr>
                          <p:cNvPr id="0" name="Picture 2545" descr="image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5991" y="4662729"/>
                            <a:ext cx="313898" cy="4708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072190407"/>
                  </p:ext>
                </p:extLst>
              </p:nvPr>
            </p:nvGraphicFramePr>
            <p:xfrm>
              <a:off x="787920" y="4505781"/>
              <a:ext cx="313898" cy="627796"/>
            </p:xfrm>
            <a:graphic>
              <a:graphicData uri="http://schemas.openxmlformats.org/presentationml/2006/ole">
                <mc:AlternateContent xmlns:mc="http://schemas.openxmlformats.org/markup-compatibility/2006">
                  <mc:Choice xmlns:v="urn:schemas-microsoft-com:vml" Requires="v">
                    <p:oleObj spid="_x0000_s220692" name="Equation" r:id="rId14" imgW="2743200" imgH="5486400" progId="Equation.DSMT4">
                      <p:embed/>
                    </p:oleObj>
                  </mc:Choice>
                  <mc:Fallback>
                    <p:oleObj name="Equation" r:id="rId14" imgW="2743200" imgH="5486400" progId="Equation.DSMT4">
                      <p:embed/>
                      <p:pic>
                        <p:nvPicPr>
                          <p:cNvPr id="0" name="Picture 2546" descr="image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7920" y="4505781"/>
                            <a:ext cx="313898" cy="627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1.3 </a:t>
            </a:r>
            <a:r>
              <a:rPr lang="zh-CN" altLang="en-US" kern="0" dirty="0">
                <a:latin typeface="黑体" panose="02010609060101010101" pitchFamily="49" charset="-122"/>
                <a:ea typeface="黑体" panose="02010609060101010101" pitchFamily="49" charset="-122"/>
              </a:rPr>
              <a:t>异构网络可分任务调度问题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5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5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8" name="Rectangle 6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6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6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7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6" name="Rectangle 7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 name="Rectangle 7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Rectangle 7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4" name="组合 13"/>
          <p:cNvGrpSpPr/>
          <p:nvPr/>
        </p:nvGrpSpPr>
        <p:grpSpPr>
          <a:xfrm>
            <a:off x="846162" y="1700214"/>
            <a:ext cx="10015250" cy="2213717"/>
            <a:chOff x="846162" y="1700214"/>
            <a:chExt cx="10015250" cy="2213717"/>
          </a:xfrm>
        </p:grpSpPr>
        <p:sp>
          <p:nvSpPr>
            <p:cNvPr id="7" name="内容占位符 2"/>
            <p:cNvSpPr txBox="1">
              <a:spLocks noChangeArrowheads="1"/>
            </p:cNvSpPr>
            <p:nvPr/>
          </p:nvSpPr>
          <p:spPr bwMode="auto">
            <a:xfrm>
              <a:off x="846162" y="1700214"/>
              <a:ext cx="9589310" cy="221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问题描述</a:t>
              </a:r>
              <a:endParaRPr lang="en-US" altLang="zh-CN" kern="0" dirty="0">
                <a:latin typeface="黑体" panose="02010609060101010101" pitchFamily="49" charset="-122"/>
                <a:ea typeface="黑体" panose="02010609060101010101" pitchFamily="49" charset="-122"/>
              </a:endParaRPr>
            </a:p>
            <a:p>
              <a:pPr marL="0" indent="0">
                <a:buNone/>
                <a:defRPr/>
              </a:pPr>
              <a:r>
                <a:rPr lang="zh-CN" altLang="en-US" sz="2400" kern="0" dirty="0">
                  <a:latin typeface="+mn-ea"/>
                </a:rPr>
                <a:t>令</a:t>
              </a:r>
              <a:r>
                <a:rPr lang="en-US" altLang="zh-CN" sz="2400" kern="0" dirty="0">
                  <a:latin typeface="+mn-ea"/>
                </a:rPr>
                <a:t>  </a:t>
              </a:r>
              <a:r>
                <a:rPr lang="zh-CN" altLang="en-US" sz="2400" kern="0" dirty="0">
                  <a:latin typeface="+mn-ea"/>
                </a:rPr>
                <a:t>表示传输单位数据到</a:t>
              </a:r>
              <a:r>
                <a:rPr lang="en-US" altLang="zh-CN" sz="2400" kern="0" dirty="0">
                  <a:latin typeface="+mn-ea"/>
                </a:rPr>
                <a:t>  </a:t>
              </a:r>
              <a:r>
                <a:rPr lang="zh-CN" altLang="en-US" sz="2400" kern="0" dirty="0">
                  <a:latin typeface="+mn-ea"/>
                </a:rPr>
                <a:t>所需要的时间，则传输  所需的时间为 </a:t>
              </a:r>
              <a:r>
                <a:rPr lang="en-US" altLang="zh-CN" sz="2400" kern="0" dirty="0">
                  <a:latin typeface="+mn-ea"/>
                </a:rPr>
                <a:t>  </a:t>
              </a:r>
              <a:r>
                <a:rPr lang="zh-CN" altLang="en-US" sz="2400" kern="0" dirty="0">
                  <a:latin typeface="+mn-ea"/>
                </a:rPr>
                <a:t>；令  </a:t>
              </a:r>
              <a:r>
                <a:rPr lang="en-US" altLang="zh-CN" sz="2400" kern="0" dirty="0">
                  <a:latin typeface="+mn-ea"/>
                </a:rPr>
                <a:t> </a:t>
              </a:r>
              <a:r>
                <a:rPr lang="zh-CN" altLang="en-US" sz="2400" kern="0" dirty="0">
                  <a:latin typeface="+mn-ea"/>
                </a:rPr>
                <a:t>表示处理机</a:t>
              </a:r>
              <a:r>
                <a:rPr lang="en-US" altLang="zh-CN" sz="2400" kern="0" dirty="0">
                  <a:latin typeface="+mn-ea"/>
                </a:rPr>
                <a:t>  </a:t>
              </a:r>
              <a:r>
                <a:rPr lang="zh-CN" altLang="en-US" sz="2400" kern="0" dirty="0">
                  <a:latin typeface="+mn-ea"/>
                </a:rPr>
                <a:t>处理单位数据所需的时间，则其处理</a:t>
              </a:r>
              <a:r>
                <a:rPr lang="en-US" altLang="zh-CN" sz="2400" kern="0" dirty="0">
                  <a:latin typeface="+mn-ea"/>
                </a:rPr>
                <a:t>  </a:t>
              </a:r>
              <a:r>
                <a:rPr lang="zh-CN" altLang="en-US" sz="2400" kern="0" dirty="0">
                  <a:latin typeface="+mn-ea"/>
                </a:rPr>
                <a:t>的时间为    。记                为</a:t>
              </a:r>
              <a:r>
                <a:rPr lang="en-US" altLang="zh-CN" sz="2400" i="1" kern="0" dirty="0">
                  <a:latin typeface="Times New Roman" panose="02020603050405020304" pitchFamily="18" charset="0"/>
                  <a:cs typeface="Times New Roman" panose="02020603050405020304" pitchFamily="18" charset="0"/>
                </a:rPr>
                <a:t>1~N</a:t>
              </a:r>
              <a:r>
                <a:rPr lang="zh-CN" altLang="en-US" sz="2400" kern="0" dirty="0">
                  <a:latin typeface="+mn-ea"/>
                </a:rPr>
                <a:t>的一个排列，表示主处理机给从处理机传输数据的任一顺序。并不要求所有的处理机都必须参与处理数据。</a:t>
              </a:r>
              <a:endParaRPr lang="en-US" altLang="zh-CN" sz="2400" kern="0" dirty="0">
                <a:latin typeface="+mn-ea"/>
              </a:endParaRPr>
            </a:p>
          </p:txBody>
        </p:sp>
        <p:graphicFrame>
          <p:nvGraphicFramePr>
            <p:cNvPr id="4" name="对象 3"/>
            <p:cNvGraphicFramePr>
              <a:graphicFrameLocks noChangeAspect="1"/>
            </p:cNvGraphicFramePr>
            <p:nvPr/>
          </p:nvGraphicFramePr>
          <p:xfrm>
            <a:off x="1675925" y="3014026"/>
            <a:ext cx="2373121" cy="358140"/>
          </p:xfrm>
          <a:graphic>
            <a:graphicData uri="http://schemas.openxmlformats.org/presentationml/2006/ole">
              <mc:AlternateContent xmlns:mc="http://schemas.openxmlformats.org/markup-compatibility/2006">
                <mc:Choice xmlns:v="urn:schemas-microsoft-com:vml" Requires="v">
                  <p:oleObj spid="_x0000_s223034" name="Equation" r:id="rId4" imgW="28346400" imgH="6096000" progId="Equation.DSMT4">
                    <p:embed/>
                  </p:oleObj>
                </mc:Choice>
                <mc:Fallback>
                  <p:oleObj name="Equation" r:id="rId4" imgW="28346400" imgH="6096000" progId="Equation.DSMT4">
                    <p:embed/>
                    <p:pic>
                      <p:nvPicPr>
                        <p:cNvPr id="0" name="Picture 3650" descr="image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5925" y="3014026"/>
                          <a:ext cx="2373121" cy="358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1221691" y="2246738"/>
            <a:ext cx="350511" cy="388699"/>
          </p:xfrm>
          <a:graphic>
            <a:graphicData uri="http://schemas.openxmlformats.org/presentationml/2006/ole">
              <mc:AlternateContent xmlns:mc="http://schemas.openxmlformats.org/markup-compatibility/2006">
                <mc:Choice xmlns:v="urn:schemas-microsoft-com:vml" Requires="v">
                  <p:oleObj spid="_x0000_s223035" name="Equation" r:id="rId6" imgW="3352800" imgH="5486400" progId="Equation.DSMT4">
                    <p:embed/>
                  </p:oleObj>
                </mc:Choice>
                <mc:Fallback>
                  <p:oleObj name="Equation" r:id="rId6" imgW="3352800" imgH="5486400" progId="Equation.DSMT4">
                    <p:embed/>
                    <p:pic>
                      <p:nvPicPr>
                        <p:cNvPr id="0" name="Picture 3651" descr="image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1691" y="2246738"/>
                          <a:ext cx="350511" cy="388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nvGraphicFramePr>
          <p:xfrm>
            <a:off x="3576697" y="2657562"/>
            <a:ext cx="322773" cy="335568"/>
          </p:xfrm>
          <a:graphic>
            <a:graphicData uri="http://schemas.openxmlformats.org/presentationml/2006/ole">
              <mc:AlternateContent xmlns:mc="http://schemas.openxmlformats.org/markup-compatibility/2006">
                <mc:Choice xmlns:v="urn:schemas-microsoft-com:vml" Requires="v">
                  <p:oleObj spid="_x0000_s223036" name="Equation" r:id="rId8" imgW="3657600" imgH="5486400" progId="Equation.DSMT4">
                    <p:embed/>
                  </p:oleObj>
                </mc:Choice>
                <mc:Fallback>
                  <p:oleObj name="Equation" r:id="rId8" imgW="3657600" imgH="5486400" progId="Equation.DSMT4">
                    <p:embed/>
                    <p:pic>
                      <p:nvPicPr>
                        <p:cNvPr id="0" name="Picture 3652" descr="image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6697" y="2657562"/>
                          <a:ext cx="322773" cy="3355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nvGraphicFramePr>
          <p:xfrm>
            <a:off x="8697549" y="2648317"/>
            <a:ext cx="285529" cy="368310"/>
          </p:xfrm>
          <a:graphic>
            <a:graphicData uri="http://schemas.openxmlformats.org/presentationml/2006/ole">
              <mc:AlternateContent xmlns:mc="http://schemas.openxmlformats.org/markup-compatibility/2006">
                <mc:Choice xmlns:v="urn:schemas-microsoft-com:vml" Requires="v">
                  <p:oleObj spid="_x0000_s223037" name="Equation" r:id="rId10" imgW="3962400" imgH="5486400" progId="Equation.DSMT4">
                    <p:embed/>
                  </p:oleObj>
                </mc:Choice>
                <mc:Fallback>
                  <p:oleObj name="Equation" r:id="rId10" imgW="3962400" imgH="5486400" progId="Equation.DSMT4">
                    <p:embed/>
                    <p:pic>
                      <p:nvPicPr>
                        <p:cNvPr id="0" name="Picture 3653" descr="image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97549" y="2648317"/>
                          <a:ext cx="285529" cy="368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nvGraphicFramePr>
          <p:xfrm>
            <a:off x="9790378" y="2279425"/>
            <a:ext cx="620717" cy="368755"/>
          </p:xfrm>
          <a:graphic>
            <a:graphicData uri="http://schemas.openxmlformats.org/presentationml/2006/ole">
              <mc:AlternateContent xmlns:mc="http://schemas.openxmlformats.org/markup-compatibility/2006">
                <mc:Choice xmlns:v="urn:schemas-microsoft-com:vml" Requires="v">
                  <p:oleObj spid="_x0000_s223038" name="Equation" r:id="rId12" imgW="6400800" imgH="5486400" progId="Equation.DSMT4">
                    <p:embed/>
                  </p:oleObj>
                </mc:Choice>
                <mc:Fallback>
                  <p:oleObj name="Equation" r:id="rId12" imgW="6400800" imgH="5486400" progId="Equation.DSMT4">
                    <p:embed/>
                    <p:pic>
                      <p:nvPicPr>
                        <p:cNvPr id="0" name="Picture 3654" descr="image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90378" y="2279425"/>
                          <a:ext cx="620717" cy="3687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nvGraphicFramePr>
          <p:xfrm>
            <a:off x="1637302" y="2635438"/>
            <a:ext cx="409673" cy="378589"/>
          </p:xfrm>
          <a:graphic>
            <a:graphicData uri="http://schemas.openxmlformats.org/presentationml/2006/ole">
              <mc:AlternateContent xmlns:mc="http://schemas.openxmlformats.org/markup-compatibility/2006">
                <mc:Choice xmlns:v="urn:schemas-microsoft-com:vml" Requires="v">
                  <p:oleObj spid="_x0000_s223039" name="Equation" r:id="rId14" imgW="4267200" imgH="5486400" progId="Equation.DSMT4">
                    <p:embed/>
                  </p:oleObj>
                </mc:Choice>
                <mc:Fallback>
                  <p:oleObj name="Equation" r:id="rId14" imgW="4267200" imgH="5486400" progId="Equation.DSMT4">
                    <p:embed/>
                    <p:pic>
                      <p:nvPicPr>
                        <p:cNvPr id="0" name="Picture 3655" descr="image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37302" y="2635438"/>
                          <a:ext cx="409673" cy="378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nvGraphicFramePr>
          <p:xfrm>
            <a:off x="4307370" y="2286211"/>
            <a:ext cx="310358" cy="322661"/>
          </p:xfrm>
          <a:graphic>
            <a:graphicData uri="http://schemas.openxmlformats.org/presentationml/2006/ole">
              <mc:AlternateContent xmlns:mc="http://schemas.openxmlformats.org/markup-compatibility/2006">
                <mc:Choice xmlns:v="urn:schemas-microsoft-com:vml" Requires="v">
                  <p:oleObj spid="_x0000_s223040" name="Equation" r:id="rId16" imgW="3657600" imgH="5486400" progId="Equation.DSMT4">
                    <p:embed/>
                  </p:oleObj>
                </mc:Choice>
                <mc:Fallback>
                  <p:oleObj name="Equation" r:id="rId16" imgW="3657600" imgH="5486400" progId="Equation.DSMT4">
                    <p:embed/>
                    <p:pic>
                      <p:nvPicPr>
                        <p:cNvPr id="0" name="Picture 3656" descr="image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07370" y="2286211"/>
                          <a:ext cx="310358" cy="322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nvGraphicFramePr>
          <p:xfrm>
            <a:off x="7583112" y="2282693"/>
            <a:ext cx="394747" cy="386254"/>
          </p:xfrm>
          <a:graphic>
            <a:graphicData uri="http://schemas.openxmlformats.org/presentationml/2006/ole">
              <mc:AlternateContent xmlns:mc="http://schemas.openxmlformats.org/markup-compatibility/2006">
                <mc:Choice xmlns:v="urn:schemas-microsoft-com:vml" Requires="v">
                  <p:oleObj spid="_x0000_s223041" name="Equation" r:id="rId18" imgW="3962400" imgH="5486400" progId="Equation.DSMT4">
                    <p:embed/>
                  </p:oleObj>
                </mc:Choice>
                <mc:Fallback>
                  <p:oleObj name="Equation" r:id="rId18" imgW="3962400" imgH="5486400" progId="Equation.DSMT4">
                    <p:embed/>
                    <p:pic>
                      <p:nvPicPr>
                        <p:cNvPr id="0" name="Picture 3657" descr="image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83112" y="2282693"/>
                          <a:ext cx="394747" cy="386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nvGraphicFramePr>
          <p:xfrm>
            <a:off x="10252074" y="2699479"/>
            <a:ext cx="609338" cy="326963"/>
          </p:xfrm>
          <a:graphic>
            <a:graphicData uri="http://schemas.openxmlformats.org/presentationml/2006/ole">
              <mc:AlternateContent xmlns:mc="http://schemas.openxmlformats.org/markup-compatibility/2006">
                <mc:Choice xmlns:v="urn:schemas-microsoft-com:vml" Requires="v">
                  <p:oleObj spid="_x0000_s223042" name="Equation" r:id="rId19" imgW="7010400" imgH="5486400" progId="Equation.DSMT4">
                    <p:embed/>
                  </p:oleObj>
                </mc:Choice>
                <mc:Fallback>
                  <p:oleObj name="Equation" r:id="rId19" imgW="7010400" imgH="5486400" progId="Equation.DSMT4">
                    <p:embed/>
                    <p:pic>
                      <p:nvPicPr>
                        <p:cNvPr id="0" name="Picture 3658" descr="image8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252074" y="2699479"/>
                          <a:ext cx="609338" cy="32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文本框 9"/>
          <p:cNvSpPr txBox="1"/>
          <p:nvPr/>
        </p:nvSpPr>
        <p:spPr>
          <a:xfrm>
            <a:off x="626739" y="3900279"/>
            <a:ext cx="5227306" cy="1846659"/>
          </a:xfrm>
          <a:prstGeom prst="rect">
            <a:avLst/>
          </a:prstGeom>
          <a:noFill/>
        </p:spPr>
        <p:txBody>
          <a:bodyPr wrap="square" rtlCol="0">
            <a:spAutoFit/>
          </a:bodyPr>
          <a:lstStyle/>
          <a:p>
            <a:r>
              <a:rPr lang="zh-CN" altLang="en-US" sz="2400" kern="0" dirty="0">
                <a:latin typeface="+mn-ea"/>
              </a:rPr>
              <a:t>问题为主处理机如何切分总数据    ？并将切分的数据按从处理机的什么顺序依次传输给从处理机？使得从处理机最快完成数据处理任务？</a:t>
            </a:r>
            <a:endParaRPr lang="en-US" altLang="zh-CN" sz="2400" kern="0" dirty="0">
              <a:latin typeface="+mn-ea"/>
            </a:endParaRPr>
          </a:p>
          <a:p>
            <a:endParaRPr lang="zh-CN" altLang="en-US" dirty="0"/>
          </a:p>
        </p:txBody>
      </p:sp>
      <p:graphicFrame>
        <p:nvGraphicFramePr>
          <p:cNvPr id="33" name="对象 32"/>
          <p:cNvGraphicFramePr>
            <a:graphicFrameLocks noChangeAspect="1"/>
          </p:cNvGraphicFramePr>
          <p:nvPr/>
        </p:nvGraphicFramePr>
        <p:xfrm>
          <a:off x="4971638" y="4009563"/>
          <a:ext cx="670249" cy="337850"/>
        </p:xfrm>
        <a:graphic>
          <a:graphicData uri="http://schemas.openxmlformats.org/presentationml/2006/ole">
            <mc:AlternateContent xmlns:mc="http://schemas.openxmlformats.org/markup-compatibility/2006">
              <mc:Choice xmlns:v="urn:schemas-microsoft-com:vml" Requires="v">
                <p:oleObj spid="_x0000_s223043" name="Equation" r:id="rId21" imgW="7620000" imgH="5486400" progId="Equation.DSMT4">
                  <p:embed/>
                </p:oleObj>
              </mc:Choice>
              <mc:Fallback>
                <p:oleObj name="Equation" r:id="rId21" imgW="7620000" imgH="5486400" progId="Equation.DSMT4">
                  <p:embed/>
                  <p:pic>
                    <p:nvPicPr>
                      <p:cNvPr id="0" name="Picture 3659" descr="image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71638" y="4009563"/>
                        <a:ext cx="670249" cy="33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 name="组合 31"/>
          <p:cNvGrpSpPr/>
          <p:nvPr/>
        </p:nvGrpSpPr>
        <p:grpSpPr>
          <a:xfrm>
            <a:off x="6482946" y="3848131"/>
            <a:ext cx="3933506" cy="2724116"/>
            <a:chOff x="6482946" y="3848131"/>
            <a:chExt cx="4184162" cy="3518944"/>
          </a:xfrm>
        </p:grpSpPr>
        <p:graphicFrame>
          <p:nvGraphicFramePr>
            <p:cNvPr id="34" name="对象 33"/>
            <p:cNvGraphicFramePr>
              <a:graphicFrameLocks noChangeAspect="1"/>
            </p:cNvGraphicFramePr>
            <p:nvPr/>
          </p:nvGraphicFramePr>
          <p:xfrm>
            <a:off x="6482946" y="3848131"/>
            <a:ext cx="4184162" cy="2688608"/>
          </p:xfrm>
          <a:graphic>
            <a:graphicData uri="http://schemas.openxmlformats.org/presentationml/2006/ole">
              <mc:AlternateContent xmlns:mc="http://schemas.openxmlformats.org/markup-compatibility/2006">
                <mc:Choice xmlns:v="urn:schemas-microsoft-com:vml" Requires="v">
                  <p:oleObj spid="_x0000_s223044" name="Visio" r:id="rId23" imgW="2966711" imgH="1696699" progId="">
                    <p:embed/>
                  </p:oleObj>
                </mc:Choice>
                <mc:Fallback>
                  <p:oleObj name="Visio" r:id="rId23" imgW="2966711" imgH="1696699" progId="">
                    <p:embed/>
                    <p:pic>
                      <p:nvPicPr>
                        <p:cNvPr id="0" name="Picture 3660" descr="image7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82946" y="3848131"/>
                          <a:ext cx="4184162" cy="2688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文本框 4"/>
            <p:cNvSpPr txBox="1"/>
            <p:nvPr/>
          </p:nvSpPr>
          <p:spPr>
            <a:xfrm>
              <a:off x="7523530" y="6889981"/>
              <a:ext cx="2852957" cy="477094"/>
            </a:xfrm>
            <a:prstGeom prst="rect">
              <a:avLst/>
            </a:prstGeom>
            <a:noFill/>
          </p:spPr>
          <p:txBody>
            <a:bodyPr wrap="square" rtlCol="0">
              <a:spAutoFit/>
            </a:bodyPr>
            <a:lstStyle/>
            <a:p>
              <a:r>
                <a:rPr lang="zh-CN" altLang="en-US" dirty="0"/>
                <a:t>图</a:t>
              </a:r>
              <a:r>
                <a:rPr lang="en-US" altLang="zh-CN" dirty="0"/>
                <a:t>3 </a:t>
              </a:r>
              <a:r>
                <a:rPr lang="zh-CN" altLang="en-US" dirty="0"/>
                <a:t>异构星型网络平台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1.3 </a:t>
            </a:r>
            <a:r>
              <a:rPr lang="zh-CN" altLang="en-US" kern="0" dirty="0">
                <a:latin typeface="黑体" panose="02010609060101010101" pitchFamily="49" charset="-122"/>
                <a:ea typeface="黑体" panose="02010609060101010101" pitchFamily="49" charset="-122"/>
              </a:rPr>
              <a:t>异构网络可分任务调度问题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5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0" name="组合 9"/>
          <p:cNvGrpSpPr/>
          <p:nvPr/>
        </p:nvGrpSpPr>
        <p:grpSpPr>
          <a:xfrm>
            <a:off x="846162" y="1700213"/>
            <a:ext cx="10590662" cy="2774054"/>
            <a:chOff x="846162" y="1700213"/>
            <a:chExt cx="10590662" cy="2774054"/>
          </a:xfrm>
        </p:grpSpPr>
        <p:sp>
          <p:nvSpPr>
            <p:cNvPr id="7" name="内容占位符 2"/>
            <p:cNvSpPr txBox="1">
              <a:spLocks noChangeArrowheads="1"/>
            </p:cNvSpPr>
            <p:nvPr/>
          </p:nvSpPr>
          <p:spPr bwMode="auto">
            <a:xfrm>
              <a:off x="846162" y="1700213"/>
              <a:ext cx="10590662" cy="239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问题描述</a:t>
              </a:r>
              <a:endParaRPr lang="en-US" altLang="zh-CN" kern="0" dirty="0">
                <a:latin typeface="黑体" panose="02010609060101010101" pitchFamily="49" charset="-122"/>
                <a:ea typeface="黑体" panose="02010609060101010101" pitchFamily="49" charset="-122"/>
              </a:endParaRPr>
            </a:p>
            <a:p>
              <a:pPr marL="0" indent="0">
                <a:buNone/>
                <a:defRPr/>
              </a:pPr>
              <a:r>
                <a:rPr lang="zh-CN" altLang="en-US" sz="2400" dirty="0"/>
                <a:t>分析：</a:t>
              </a:r>
              <a:endParaRPr lang="en-US" altLang="zh-CN" sz="2400" dirty="0"/>
            </a:p>
            <a:p>
              <a:pPr marL="0" indent="0">
                <a:buNone/>
                <a:defRPr/>
              </a:pPr>
              <a:r>
                <a:rPr lang="en-US" altLang="zh-CN" sz="2400" dirty="0">
                  <a:solidFill>
                    <a:srgbClr val="FF0000"/>
                  </a:solidFill>
                  <a:latin typeface="+mn-ea"/>
                </a:rPr>
                <a:t>1</a:t>
              </a:r>
              <a:r>
                <a:rPr lang="zh-CN" altLang="en-US" sz="2400" dirty="0">
                  <a:solidFill>
                    <a:srgbClr val="FF0000"/>
                  </a:solidFill>
                  <a:latin typeface="+mn-ea"/>
                </a:rPr>
                <a:t>）</a:t>
              </a:r>
              <a:r>
                <a:rPr lang="zh-CN" altLang="en-US" sz="2400" dirty="0">
                  <a:solidFill>
                    <a:srgbClr val="FF0000"/>
                  </a:solidFill>
                </a:rPr>
                <a:t>如何切分数据包含两个意思</a:t>
              </a:r>
              <a:r>
                <a:rPr lang="zh-CN" altLang="en-US" sz="2400" dirty="0"/>
                <a:t>：</a:t>
              </a:r>
              <a:endParaRPr lang="en-US" altLang="zh-CN" sz="2400" dirty="0"/>
            </a:p>
            <a:p>
              <a:pPr marL="0" indent="0">
                <a:buNone/>
                <a:defRPr/>
              </a:pPr>
              <a:r>
                <a:rPr lang="en-US" altLang="zh-CN" sz="2400" dirty="0"/>
                <a:t>a)</a:t>
              </a:r>
              <a:r>
                <a:rPr lang="zh-CN" altLang="en-US" sz="2400" dirty="0"/>
                <a:t>切分成多少个数据块？</a:t>
              </a:r>
              <a:endParaRPr lang="en-US" altLang="zh-CN" sz="2400" dirty="0"/>
            </a:p>
            <a:p>
              <a:pPr marL="0" indent="0">
                <a:buNone/>
                <a:defRPr/>
              </a:pPr>
              <a:r>
                <a:rPr lang="en-US" altLang="zh-CN" sz="2400" dirty="0"/>
                <a:t>b)</a:t>
              </a:r>
              <a:r>
                <a:rPr lang="zh-CN" altLang="en-US" sz="2400" dirty="0"/>
                <a:t>各个数据块多大？</a:t>
              </a:r>
              <a:endParaRPr lang="en-US" altLang="zh-CN" sz="2400" dirty="0"/>
            </a:p>
            <a:p>
              <a:pPr marL="0" indent="0">
                <a:buNone/>
                <a:defRPr/>
              </a:pPr>
              <a:r>
                <a:rPr lang="zh-CN" altLang="en-US" sz="2400" dirty="0"/>
                <a:t>假设切分成</a:t>
              </a:r>
              <a:r>
                <a:rPr lang="en-US" altLang="zh-CN" sz="2400" i="1" dirty="0">
                  <a:latin typeface="Times New Roman" panose="02020603050405020304" pitchFamily="18" charset="0"/>
                  <a:cs typeface="Times New Roman" panose="02020603050405020304" pitchFamily="18" charset="0"/>
                </a:rPr>
                <a:t>n</a:t>
              </a:r>
              <a:r>
                <a:rPr lang="zh-CN" altLang="en-US" sz="2400" dirty="0"/>
                <a:t>个数据块                 ，其中               。</a:t>
              </a:r>
              <a:endParaRPr lang="en-US" altLang="zh-CN" sz="2400" dirty="0"/>
            </a:p>
            <a:p>
              <a:pPr marL="0" indent="0">
                <a:buNone/>
                <a:defRPr/>
              </a:pPr>
              <a:endParaRPr lang="en-US" altLang="zh-CN" kern="0" dirty="0">
                <a:latin typeface="黑体" panose="02010609060101010101" pitchFamily="49" charset="-122"/>
                <a:ea typeface="黑体" panose="02010609060101010101" pitchFamily="49" charset="-122"/>
              </a:endParaRPr>
            </a:p>
            <a:p>
              <a:pPr marL="0" indent="0">
                <a:buNone/>
                <a:defRPr/>
              </a:pPr>
              <a:endParaRPr lang="en-US" altLang="zh-CN" kern="0" dirty="0">
                <a:latin typeface="黑体" panose="02010609060101010101" pitchFamily="49" charset="-122"/>
                <a:ea typeface="黑体" panose="02010609060101010101"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7715105"/>
                </p:ext>
              </p:extLst>
            </p:nvPr>
          </p:nvGraphicFramePr>
          <p:xfrm>
            <a:off x="3863200" y="3989126"/>
            <a:ext cx="1596925" cy="485141"/>
          </p:xfrm>
          <a:graphic>
            <a:graphicData uri="http://schemas.openxmlformats.org/presentationml/2006/ole">
              <mc:AlternateContent xmlns:mc="http://schemas.openxmlformats.org/markup-compatibility/2006">
                <mc:Choice xmlns:v="urn:schemas-microsoft-com:vml" Requires="v">
                  <p:oleObj spid="_x0000_s224632" name="Equation" r:id="rId4" imgW="17983200" imgH="5486400" progId="Equation.DSMT4">
                    <p:embed/>
                  </p:oleObj>
                </mc:Choice>
                <mc:Fallback>
                  <p:oleObj name="Equation" r:id="rId4" imgW="17983200" imgH="5486400" progId="Equation.DSMT4">
                    <p:embed/>
                    <p:pic>
                      <p:nvPicPr>
                        <p:cNvPr id="0" name="Picture 1518" descr="image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200" y="3989126"/>
                          <a:ext cx="1596925" cy="485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93110117"/>
                </p:ext>
              </p:extLst>
            </p:nvPr>
          </p:nvGraphicFramePr>
          <p:xfrm>
            <a:off x="6622103" y="3954785"/>
            <a:ext cx="1596925" cy="519482"/>
          </p:xfrm>
          <a:graphic>
            <a:graphicData uri="http://schemas.openxmlformats.org/presentationml/2006/ole">
              <mc:AlternateContent xmlns:mc="http://schemas.openxmlformats.org/markup-compatibility/2006">
                <mc:Choice xmlns:v="urn:schemas-microsoft-com:vml" Requires="v">
                  <p:oleObj spid="_x0000_s224633" name="Equation" r:id="rId6" imgW="18897600" imgH="6096000" progId="Equation.DSMT4">
                    <p:embed/>
                  </p:oleObj>
                </mc:Choice>
                <mc:Fallback>
                  <p:oleObj name="Equation" r:id="rId6" imgW="18897600" imgH="6096000" progId="Equation.DSMT4">
                    <p:embed/>
                    <p:pic>
                      <p:nvPicPr>
                        <p:cNvPr id="0" name="Picture 1519" descr="image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2103" y="3954785"/>
                          <a:ext cx="1596925" cy="5194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Rectangle 5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8" name="Rectangle 5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748501" y="4474267"/>
            <a:ext cx="9737294" cy="1846659"/>
          </a:xfrm>
          <a:prstGeom prst="rect">
            <a:avLst/>
          </a:prstGeom>
          <a:noFill/>
        </p:spPr>
        <p:txBody>
          <a:bodyPr wrap="square" rtlCol="0">
            <a:spAutoFit/>
          </a:bodyPr>
          <a:lstStyle/>
          <a:p>
            <a:pPr>
              <a:defRPr/>
            </a:pPr>
            <a:r>
              <a:rPr lang="en-US" altLang="zh-CN" sz="2400" dirty="0">
                <a:solidFill>
                  <a:srgbClr val="FF0000"/>
                </a:solidFill>
                <a:latin typeface="+mn-ea"/>
              </a:rPr>
              <a:t>2</a:t>
            </a:r>
            <a:r>
              <a:rPr lang="zh-CN" altLang="en-US" sz="2400" dirty="0">
                <a:solidFill>
                  <a:srgbClr val="FF0000"/>
                </a:solidFill>
                <a:latin typeface="+mn-ea"/>
              </a:rPr>
              <a:t>）将切分的数据块按什么顺序？传输给哪些处理机？</a:t>
            </a:r>
            <a:endParaRPr lang="en-US" altLang="zh-CN" sz="2400" dirty="0">
              <a:solidFill>
                <a:srgbClr val="FF0000"/>
              </a:solidFill>
              <a:latin typeface="+mn-ea"/>
            </a:endParaRPr>
          </a:p>
          <a:p>
            <a:pPr>
              <a:defRPr/>
            </a:pPr>
            <a:r>
              <a:rPr lang="zh-CN" altLang="en-US" sz="2400" dirty="0">
                <a:latin typeface="+mn-ea"/>
              </a:rPr>
              <a:t>就是要确定选哪</a:t>
            </a:r>
            <a:r>
              <a:rPr lang="en-US" altLang="zh-CN" sz="2400" i="1" dirty="0">
                <a:latin typeface="Times New Roman" panose="02020603050405020304" pitchFamily="18" charset="0"/>
                <a:cs typeface="Times New Roman" panose="02020603050405020304" pitchFamily="18" charset="0"/>
              </a:rPr>
              <a:t>n</a:t>
            </a:r>
            <a:r>
              <a:rPr lang="zh-CN" altLang="en-US" sz="2400" dirty="0">
                <a:latin typeface="+mn-ea"/>
              </a:rPr>
              <a:t>个从处理机？设            是从处理机任意顺序的一个排列，所以不妨设将这些数据块依次传输到从处理机         上，为记号方便，</a:t>
            </a:r>
            <a:r>
              <a:rPr lang="zh-CN" altLang="en-US" sz="2400" dirty="0"/>
              <a:t>切分给他们的数据块大小分别记为               </a:t>
            </a:r>
            <a:r>
              <a:rPr lang="zh-CN" altLang="en-US" sz="2400" dirty="0">
                <a:latin typeface="+mn-ea"/>
              </a:rPr>
              <a:t>。</a:t>
            </a:r>
            <a:endParaRPr lang="en-US" altLang="zh-CN" sz="2400" dirty="0">
              <a:latin typeface="+mn-ea"/>
            </a:endParaRPr>
          </a:p>
          <a:p>
            <a:endParaRPr lang="zh-CN" altLang="en-US" dirty="0"/>
          </a:p>
        </p:txBody>
      </p:sp>
      <p:graphicFrame>
        <p:nvGraphicFramePr>
          <p:cNvPr id="21" name="对象 20"/>
          <p:cNvGraphicFramePr>
            <a:graphicFrameLocks noChangeAspect="1"/>
          </p:cNvGraphicFramePr>
          <p:nvPr/>
        </p:nvGraphicFramePr>
        <p:xfrm>
          <a:off x="5219835" y="4878510"/>
          <a:ext cx="1815154" cy="477672"/>
        </p:xfrm>
        <a:graphic>
          <a:graphicData uri="http://schemas.openxmlformats.org/presentationml/2006/ole">
            <mc:AlternateContent xmlns:mc="http://schemas.openxmlformats.org/markup-compatibility/2006">
              <mc:Choice xmlns:v="urn:schemas-microsoft-com:vml" Requires="v">
                <p:oleObj spid="_x0000_s224634" name="Equation" r:id="rId8" imgW="21640800" imgH="5791200" progId="Equation.DSMT4">
                  <p:embed/>
                </p:oleObj>
              </mc:Choice>
              <mc:Fallback>
                <p:oleObj name="Equation" r:id="rId8" imgW="21640800" imgH="5791200" progId="Equation.DSMT4">
                  <p:embed/>
                  <p:pic>
                    <p:nvPicPr>
                      <p:cNvPr id="0" name="Picture 1520" descr="image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9835" y="4878510"/>
                        <a:ext cx="1815154" cy="477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nvGraphicFramePr>
        <p:xfrm>
          <a:off x="8442757" y="5271341"/>
          <a:ext cx="1456508" cy="429483"/>
        </p:xfrm>
        <a:graphic>
          <a:graphicData uri="http://schemas.openxmlformats.org/presentationml/2006/ole">
            <mc:AlternateContent xmlns:mc="http://schemas.openxmlformats.org/markup-compatibility/2006">
              <mc:Choice xmlns:v="urn:schemas-microsoft-com:vml" Requires="v">
                <p:oleObj spid="_x0000_s224635" name="Equation" r:id="rId10" imgW="17678400" imgH="5181600" progId="Equation.DSMT4">
                  <p:embed/>
                </p:oleObj>
              </mc:Choice>
              <mc:Fallback>
                <p:oleObj name="Equation" r:id="rId10" imgW="17678400" imgH="5181600" progId="Equation.DSMT4">
                  <p:embed/>
                  <p:pic>
                    <p:nvPicPr>
                      <p:cNvPr id="0" name="Picture 1521" descr="image8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42757" y="5271341"/>
                        <a:ext cx="1456508" cy="429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nvGraphicFramePr>
        <p:xfrm>
          <a:off x="7246798" y="5624122"/>
          <a:ext cx="1596925" cy="485141"/>
        </p:xfrm>
        <a:graphic>
          <a:graphicData uri="http://schemas.openxmlformats.org/presentationml/2006/ole">
            <mc:AlternateContent xmlns:mc="http://schemas.openxmlformats.org/markup-compatibility/2006">
              <mc:Choice xmlns:v="urn:schemas-microsoft-com:vml" Requires="v">
                <p:oleObj spid="_x0000_s224636" name="Equation" r:id="rId12" imgW="17983200" imgH="5486400" progId="Equation.DSMT4">
                  <p:embed/>
                </p:oleObj>
              </mc:Choice>
              <mc:Fallback>
                <p:oleObj name="Equation" r:id="rId12" imgW="17983200" imgH="5486400" progId="Equation.DSMT4">
                  <p:embed/>
                  <p:pic>
                    <p:nvPicPr>
                      <p:cNvPr id="0" name="Picture 5" descr="image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6798" y="5624122"/>
                        <a:ext cx="1596925" cy="485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1.3 </a:t>
            </a:r>
            <a:r>
              <a:rPr lang="zh-CN" altLang="en-US" kern="0" dirty="0">
                <a:latin typeface="黑体" panose="02010609060101010101" pitchFamily="49" charset="-122"/>
                <a:ea typeface="黑体" panose="02010609060101010101" pitchFamily="49" charset="-122"/>
              </a:rPr>
              <a:t>异构网络可分任务调度问题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5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6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6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20" name="组合 19"/>
          <p:cNvGrpSpPr/>
          <p:nvPr/>
        </p:nvGrpSpPr>
        <p:grpSpPr>
          <a:xfrm>
            <a:off x="655093" y="1645622"/>
            <a:ext cx="6414447" cy="1965793"/>
            <a:chOff x="655093" y="1645622"/>
            <a:chExt cx="6414447" cy="1965793"/>
          </a:xfrm>
        </p:grpSpPr>
        <p:sp>
          <p:nvSpPr>
            <p:cNvPr id="7" name="内容占位符 2"/>
            <p:cNvSpPr txBox="1">
              <a:spLocks noChangeArrowheads="1"/>
            </p:cNvSpPr>
            <p:nvPr/>
          </p:nvSpPr>
          <p:spPr bwMode="auto">
            <a:xfrm>
              <a:off x="655093" y="1645622"/>
              <a:ext cx="6414447" cy="1965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问题建模</a:t>
              </a:r>
              <a:endParaRPr lang="en-US" altLang="zh-CN" kern="0" dirty="0">
                <a:latin typeface="黑体" panose="02010609060101010101" pitchFamily="49" charset="-122"/>
                <a:ea typeface="黑体" panose="02010609060101010101" pitchFamily="49" charset="-122"/>
              </a:endParaRPr>
            </a:p>
            <a:p>
              <a:pPr marL="0" indent="0">
                <a:buNone/>
                <a:defRPr/>
              </a:pPr>
              <a:r>
                <a:rPr lang="zh-CN" altLang="en-US" dirty="0"/>
                <a:t>（</a:t>
              </a:r>
              <a:r>
                <a:rPr lang="en-US" altLang="zh-CN" dirty="0"/>
                <a:t>1</a:t>
              </a:r>
              <a:r>
                <a:rPr lang="zh-CN" altLang="en-US" dirty="0"/>
                <a:t>）</a:t>
              </a:r>
              <a:endParaRPr lang="en-US" altLang="zh-CN" dirty="0"/>
            </a:p>
            <a:p>
              <a:pPr marL="0" indent="0">
                <a:buNone/>
                <a:defRPr/>
              </a:pPr>
              <a:r>
                <a:rPr lang="zh-CN" altLang="en-US" kern="0" dirty="0">
                  <a:latin typeface="黑体" panose="02010609060101010101" pitchFamily="49" charset="-122"/>
                  <a:ea typeface="黑体" panose="02010609060101010101" pitchFamily="49" charset="-122"/>
                </a:rPr>
                <a:t>（</a:t>
              </a:r>
              <a:r>
                <a:rPr lang="en-US" altLang="zh-CN" kern="0" dirty="0">
                  <a:latin typeface="黑体" panose="02010609060101010101" pitchFamily="49" charset="-122"/>
                  <a:ea typeface="黑体" panose="02010609060101010101" pitchFamily="49" charset="-122"/>
                </a:rPr>
                <a:t>2</a:t>
              </a:r>
              <a:r>
                <a:rPr lang="zh-CN" altLang="en-US" kern="0" dirty="0">
                  <a:latin typeface="黑体" panose="02010609060101010101" pitchFamily="49" charset="-122"/>
                  <a:ea typeface="黑体" panose="02010609060101010101" pitchFamily="49" charset="-122"/>
                </a:rPr>
                <a:t>） </a:t>
              </a:r>
              <a:endParaRPr lang="en-US" altLang="zh-CN" kern="0" dirty="0">
                <a:latin typeface="黑体" panose="02010609060101010101" pitchFamily="49" charset="-122"/>
                <a:ea typeface="黑体" panose="02010609060101010101" pitchFamily="49" charset="-122"/>
              </a:endParaRPr>
            </a:p>
            <a:p>
              <a:pPr marL="0" indent="0">
                <a:buNone/>
                <a:defRPr/>
              </a:pPr>
              <a:endParaRPr lang="en-US" altLang="zh-CN" sz="2400" dirty="0"/>
            </a:p>
            <a:p>
              <a:pPr marL="0" indent="0">
                <a:buNone/>
                <a:defRPr/>
              </a:pPr>
              <a:r>
                <a:rPr lang="en-US" altLang="zh-CN" sz="2400" dirty="0"/>
                <a:t>     </a:t>
              </a:r>
              <a:endParaRPr lang="en-US" altLang="zh-CN" sz="2400" kern="0" dirty="0">
                <a:latin typeface="黑体" panose="02010609060101010101" pitchFamily="49" charset="-122"/>
                <a:ea typeface="黑体" panose="02010609060101010101" pitchFamily="49" charset="-122"/>
              </a:endParaRPr>
            </a:p>
          </p:txBody>
        </p:sp>
        <p:graphicFrame>
          <p:nvGraphicFramePr>
            <p:cNvPr id="15" name="对象 14"/>
            <p:cNvGraphicFramePr>
              <a:graphicFrameLocks noChangeAspect="1"/>
            </p:cNvGraphicFramePr>
            <p:nvPr/>
          </p:nvGraphicFramePr>
          <p:xfrm>
            <a:off x="1853300" y="2116014"/>
            <a:ext cx="1585936" cy="762469"/>
          </p:xfrm>
          <a:graphic>
            <a:graphicData uri="http://schemas.openxmlformats.org/presentationml/2006/ole">
              <mc:AlternateContent xmlns:mc="http://schemas.openxmlformats.org/markup-compatibility/2006">
                <mc:Choice xmlns:v="urn:schemas-microsoft-com:vml" Requires="v">
                  <p:oleObj spid="_x0000_s226755" name="Equation" r:id="rId4" imgW="11887200" imgH="5791200" progId="Equation.DSMT4">
                    <p:embed/>
                  </p:oleObj>
                </mc:Choice>
                <mc:Fallback>
                  <p:oleObj name="Equation" r:id="rId4" imgW="11887200" imgH="5791200" progId="Equation.DSMT4">
                    <p:embed/>
                    <p:pic>
                      <p:nvPicPr>
                        <p:cNvPr id="0" name="Picture 1515" descr="image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3300" y="2116014"/>
                          <a:ext cx="1585936" cy="762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nvGraphicFramePr>
          <p:xfrm>
            <a:off x="1853300" y="2653709"/>
            <a:ext cx="4420437" cy="799175"/>
          </p:xfrm>
          <a:graphic>
            <a:graphicData uri="http://schemas.openxmlformats.org/presentationml/2006/ole">
              <mc:AlternateContent xmlns:mc="http://schemas.openxmlformats.org/markup-compatibility/2006">
                <mc:Choice xmlns:v="urn:schemas-microsoft-com:vml" Requires="v">
                  <p:oleObj spid="_x0000_s226756" name="Equation" r:id="rId6" imgW="40538400" imgH="7315200" progId="Equation.DSMT4">
                    <p:embed/>
                  </p:oleObj>
                </mc:Choice>
                <mc:Fallback>
                  <p:oleObj name="Equation" r:id="rId6" imgW="40538400" imgH="7315200" progId="Equation.DSMT4">
                    <p:embed/>
                    <p:pic>
                      <p:nvPicPr>
                        <p:cNvPr id="0" name="Picture 1516" descr="image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300" y="2653709"/>
                          <a:ext cx="4420437" cy="79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 name="Rectangle 6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0" name="组合 9"/>
          <p:cNvGrpSpPr/>
          <p:nvPr/>
        </p:nvGrpSpPr>
        <p:grpSpPr>
          <a:xfrm>
            <a:off x="6347111" y="1872997"/>
            <a:ext cx="5791199" cy="4726256"/>
            <a:chOff x="6347111" y="1872997"/>
            <a:chExt cx="5791199" cy="4726256"/>
          </a:xfrm>
        </p:grpSpPr>
        <p:graphicFrame>
          <p:nvGraphicFramePr>
            <p:cNvPr id="4" name="对象 3"/>
            <p:cNvGraphicFramePr>
              <a:graphicFrameLocks noChangeAspect="1"/>
            </p:cNvGraphicFramePr>
            <p:nvPr/>
          </p:nvGraphicFramePr>
          <p:xfrm>
            <a:off x="6347111" y="1872997"/>
            <a:ext cx="5791199" cy="4129549"/>
          </p:xfrm>
          <a:graphic>
            <a:graphicData uri="http://schemas.openxmlformats.org/presentationml/2006/ole">
              <mc:AlternateContent xmlns:mc="http://schemas.openxmlformats.org/markup-compatibility/2006">
                <mc:Choice xmlns:v="urn:schemas-microsoft-com:vml" Requires="v">
                  <p:oleObj spid="_x0000_s226757" name="Visio" r:id="rId8" imgW="4817061" imgH="3741278" progId="">
                    <p:embed/>
                  </p:oleObj>
                </mc:Choice>
                <mc:Fallback>
                  <p:oleObj name="Visio" r:id="rId8" imgW="4817061" imgH="3741278" progId="">
                    <p:embed/>
                    <p:pic>
                      <p:nvPicPr>
                        <p:cNvPr id="0" name="Picture 1517" descr="image8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7111" y="1872997"/>
                          <a:ext cx="5791199" cy="4129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8883481" y="6229921"/>
              <a:ext cx="718457" cy="369332"/>
            </a:xfrm>
            <a:prstGeom prst="rect">
              <a:avLst/>
            </a:prstGeom>
            <a:noFill/>
          </p:spPr>
          <p:txBody>
            <a:bodyPr wrap="square" rtlCol="0">
              <a:spAutoFit/>
            </a:bodyPr>
            <a:lstStyle/>
            <a:p>
              <a:r>
                <a:rPr lang="zh-CN" altLang="en-US" dirty="0"/>
                <a:t>图</a:t>
              </a:r>
              <a:r>
                <a:rPr lang="en-US" altLang="zh-CN" dirty="0"/>
                <a:t>4</a:t>
              </a:r>
              <a:endParaRPr lang="zh-CN" altLang="en-US" dirty="0"/>
            </a:p>
          </p:txBody>
        </p:sp>
      </p:grpSp>
      <p:grpSp>
        <p:nvGrpSpPr>
          <p:cNvPr id="14" name="组合 13"/>
          <p:cNvGrpSpPr/>
          <p:nvPr/>
        </p:nvGrpSpPr>
        <p:grpSpPr>
          <a:xfrm>
            <a:off x="711486" y="3777014"/>
            <a:ext cx="5791199" cy="1995757"/>
            <a:chOff x="711486" y="3777014"/>
            <a:chExt cx="5791199" cy="1995757"/>
          </a:xfrm>
        </p:grpSpPr>
        <p:graphicFrame>
          <p:nvGraphicFramePr>
            <p:cNvPr id="19" name="对象 18"/>
            <p:cNvGraphicFramePr>
              <a:graphicFrameLocks noChangeAspect="1"/>
            </p:cNvGraphicFramePr>
            <p:nvPr/>
          </p:nvGraphicFramePr>
          <p:xfrm>
            <a:off x="711486" y="4651996"/>
            <a:ext cx="5635625" cy="1120775"/>
          </p:xfrm>
          <a:graphic>
            <a:graphicData uri="http://schemas.openxmlformats.org/presentationml/2006/ole">
              <mc:AlternateContent xmlns:mc="http://schemas.openxmlformats.org/markup-compatibility/2006">
                <mc:Choice xmlns:v="urn:schemas-microsoft-com:vml" Requires="v">
                  <p:oleObj spid="_x0000_s226758" name="Equation" r:id="rId10" imgW="60655200" imgH="12192000" progId="Equation.DSMT4">
                    <p:embed/>
                  </p:oleObj>
                </mc:Choice>
                <mc:Fallback>
                  <p:oleObj name="Equation" r:id="rId10" imgW="60655200" imgH="12192000" progId="Equation.DSMT4">
                    <p:embed/>
                    <p:pic>
                      <p:nvPicPr>
                        <p:cNvPr id="0" name="Picture 1518" descr="image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1486" y="4651996"/>
                          <a:ext cx="5635625"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文本框 11"/>
            <p:cNvSpPr txBox="1"/>
            <p:nvPr/>
          </p:nvSpPr>
          <p:spPr>
            <a:xfrm>
              <a:off x="711486" y="3777014"/>
              <a:ext cx="5791199" cy="1107996"/>
            </a:xfrm>
            <a:prstGeom prst="rect">
              <a:avLst/>
            </a:prstGeom>
            <a:noFill/>
          </p:spPr>
          <p:txBody>
            <a:bodyPr wrap="square" rtlCol="0">
              <a:spAutoFit/>
            </a:bodyPr>
            <a:lstStyle/>
            <a:p>
              <a:pPr>
                <a:defRPr/>
              </a:pPr>
              <a:r>
                <a:rPr lang="en-US" altLang="zh-CN" sz="2400" dirty="0">
                  <a:latin typeface="+mn-ea"/>
                </a:rPr>
                <a:t>   </a:t>
              </a:r>
              <a:r>
                <a:rPr lang="zh-CN" altLang="zh-CN" sz="2400" dirty="0">
                  <a:latin typeface="+mn-ea"/>
                </a:rPr>
                <a:t>要使得任务完成时间最短，需要所有</a:t>
              </a:r>
              <a:endParaRPr lang="en-US" altLang="zh-CN" sz="2400" dirty="0">
                <a:latin typeface="+mn-ea"/>
              </a:endParaRPr>
            </a:p>
            <a:p>
              <a:pPr>
                <a:defRPr/>
              </a:pPr>
              <a:r>
                <a:rPr lang="zh-CN" altLang="zh-CN" sz="2400" dirty="0">
                  <a:latin typeface="+mn-ea"/>
                </a:rPr>
                <a:t>处理机同时完成数据处理，因此可得</a:t>
              </a:r>
              <a:r>
                <a:rPr lang="zh-CN" altLang="en-US" sz="2400" dirty="0">
                  <a:latin typeface="+mn-ea"/>
                </a:rPr>
                <a:t>：</a:t>
              </a:r>
              <a:endParaRPr lang="en-US" altLang="zh-CN" sz="2400" dirty="0">
                <a:latin typeface="+mn-ea"/>
              </a:endParaRPr>
            </a:p>
            <a:p>
              <a:endParaRPr lang="zh-CN" altLang="en-US" dirty="0"/>
            </a:p>
          </p:txBody>
        </p:sp>
      </p:grpSp>
      <p:sp>
        <p:nvSpPr>
          <p:cNvPr id="23" name="矩形 22"/>
          <p:cNvSpPr/>
          <p:nvPr/>
        </p:nvSpPr>
        <p:spPr>
          <a:xfrm>
            <a:off x="2817445" y="1773753"/>
            <a:ext cx="3974165" cy="369332"/>
          </a:xfrm>
          <a:prstGeom prst="rect">
            <a:avLst/>
          </a:prstGeom>
        </p:spPr>
        <p:txBody>
          <a:bodyPr wrap="none">
            <a:spAutoFit/>
          </a:bodyPr>
          <a:lstStyle/>
          <a:p>
            <a:r>
              <a:rPr lang="zh-CN" altLang="en-US" dirty="0">
                <a:solidFill>
                  <a:srgbClr val="FF0000"/>
                </a:solidFill>
              </a:rPr>
              <a:t>记处理机  开始接受任务的时刻为</a:t>
            </a:r>
            <a:r>
              <a:rPr lang="en-US" altLang="zh-CN" dirty="0">
                <a:solidFill>
                  <a:srgbClr val="FF0000"/>
                </a:solidFill>
              </a:rPr>
              <a:t>  </a:t>
            </a:r>
            <a:r>
              <a:rPr lang="zh-CN" altLang="en-US" dirty="0"/>
              <a:t>，</a:t>
            </a:r>
          </a:p>
        </p:txBody>
      </p:sp>
      <p:graphicFrame>
        <p:nvGraphicFramePr>
          <p:cNvPr id="24" name="对象 23"/>
          <p:cNvGraphicFramePr>
            <a:graphicFrameLocks noChangeAspect="1"/>
          </p:cNvGraphicFramePr>
          <p:nvPr/>
        </p:nvGraphicFramePr>
        <p:xfrm>
          <a:off x="3768237" y="1787010"/>
          <a:ext cx="264656" cy="352876"/>
        </p:xfrm>
        <a:graphic>
          <a:graphicData uri="http://schemas.openxmlformats.org/presentationml/2006/ole">
            <mc:AlternateContent xmlns:mc="http://schemas.openxmlformats.org/markup-compatibility/2006">
              <mc:Choice xmlns:v="urn:schemas-microsoft-com:vml" Requires="v">
                <p:oleObj spid="_x0000_s226759" name="Equation" r:id="rId12" imgW="3352800" imgH="4572000" progId="Equation.DSMT4">
                  <p:embed/>
                </p:oleObj>
              </mc:Choice>
              <mc:Fallback>
                <p:oleObj name="Equation" r:id="rId12" imgW="3352800" imgH="4572000" progId="Equation.DSMT4">
                  <p:embed/>
                  <p:pic>
                    <p:nvPicPr>
                      <p:cNvPr id="0" name="Picture 1519" descr="image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68237" y="1787010"/>
                        <a:ext cx="264656" cy="3528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p:cNvGraphicFramePr>
            <a:graphicFrameLocks noChangeAspect="1"/>
          </p:cNvGraphicFramePr>
          <p:nvPr/>
        </p:nvGraphicFramePr>
        <p:xfrm>
          <a:off x="6184240" y="1732387"/>
          <a:ext cx="307765" cy="473485"/>
        </p:xfrm>
        <a:graphic>
          <a:graphicData uri="http://schemas.openxmlformats.org/presentationml/2006/ole">
            <mc:AlternateContent xmlns:mc="http://schemas.openxmlformats.org/markup-compatibility/2006">
              <mc:Choice xmlns:v="urn:schemas-microsoft-com:vml" Requires="v">
                <p:oleObj spid="_x0000_s226760" name="Equation" r:id="rId14" imgW="3048000" imgH="4572000" progId="Equation.DSMT4">
                  <p:embed/>
                </p:oleObj>
              </mc:Choice>
              <mc:Fallback>
                <p:oleObj name="Equation" r:id="rId14" imgW="3048000" imgH="4572000" progId="Equation.DSMT4">
                  <p:embed/>
                  <p:pic>
                    <p:nvPicPr>
                      <p:cNvPr id="0" name="Picture 1520" descr="image4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84240" y="1732387"/>
                        <a:ext cx="307765" cy="473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1.3 </a:t>
            </a:r>
            <a:r>
              <a:rPr lang="zh-CN" altLang="en-US" kern="0" dirty="0">
                <a:latin typeface="黑体" panose="02010609060101010101" pitchFamily="49" charset="-122"/>
                <a:ea typeface="黑体" panose="02010609060101010101" pitchFamily="49" charset="-122"/>
              </a:rPr>
              <a:t>异构网络可分任务调度问题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7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8" name="组合 7"/>
          <p:cNvGrpSpPr/>
          <p:nvPr/>
        </p:nvGrpSpPr>
        <p:grpSpPr>
          <a:xfrm>
            <a:off x="846162" y="1700213"/>
            <a:ext cx="10590662" cy="4400336"/>
            <a:chOff x="846162" y="1700213"/>
            <a:chExt cx="10590662" cy="4400336"/>
          </a:xfrm>
        </p:grpSpPr>
        <p:sp>
          <p:nvSpPr>
            <p:cNvPr id="7" name="内容占位符 2"/>
            <p:cNvSpPr txBox="1">
              <a:spLocks noChangeArrowheads="1"/>
            </p:cNvSpPr>
            <p:nvPr/>
          </p:nvSpPr>
          <p:spPr bwMode="auto">
            <a:xfrm>
              <a:off x="846162" y="1700213"/>
              <a:ext cx="10590662" cy="440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问题建模</a:t>
              </a:r>
              <a:endParaRPr lang="en-US" altLang="zh-CN" kern="0" dirty="0">
                <a:latin typeface="黑体" panose="02010609060101010101" pitchFamily="49" charset="-122"/>
                <a:ea typeface="黑体" panose="02010609060101010101" pitchFamily="49" charset="-122"/>
              </a:endParaRPr>
            </a:p>
            <a:p>
              <a:pPr marL="0" indent="0">
                <a:buNone/>
                <a:defRPr/>
              </a:pPr>
              <a:r>
                <a:rPr lang="zh-CN" altLang="zh-CN" dirty="0"/>
                <a:t>从开始到完成所有任务的时间为</a:t>
              </a:r>
              <a:r>
                <a:rPr lang="zh-CN" altLang="en-US" dirty="0"/>
                <a:t>：</a:t>
              </a:r>
              <a:endParaRPr lang="en-US" altLang="zh-CN" kern="0" dirty="0">
                <a:latin typeface="黑体" panose="02010609060101010101" pitchFamily="49" charset="-122"/>
                <a:ea typeface="黑体" panose="02010609060101010101" pitchFamily="49" charset="-122"/>
              </a:endParaRPr>
            </a:p>
            <a:p>
              <a:pPr marL="0" indent="0">
                <a:buNone/>
                <a:defRPr/>
              </a:pPr>
              <a:r>
                <a:rPr lang="zh-CN" altLang="en-US" kern="0" dirty="0">
                  <a:latin typeface="+mn-ea"/>
                </a:rPr>
                <a:t>综上可得：</a:t>
              </a:r>
              <a:endParaRPr lang="en-US" altLang="zh-CN" kern="0" dirty="0">
                <a:latin typeface="+mn-ea"/>
              </a:endParaRPr>
            </a:p>
          </p:txBody>
        </p:sp>
        <p:graphicFrame>
          <p:nvGraphicFramePr>
            <p:cNvPr id="4" name="对象 3"/>
            <p:cNvGraphicFramePr>
              <a:graphicFrameLocks noChangeAspect="1"/>
            </p:cNvGraphicFramePr>
            <p:nvPr/>
          </p:nvGraphicFramePr>
          <p:xfrm>
            <a:off x="6537276" y="2249161"/>
            <a:ext cx="4012443" cy="632396"/>
          </p:xfrm>
          <a:graphic>
            <a:graphicData uri="http://schemas.openxmlformats.org/presentationml/2006/ole">
              <mc:AlternateContent xmlns:mc="http://schemas.openxmlformats.org/markup-compatibility/2006">
                <mc:Choice xmlns:v="urn:schemas-microsoft-com:vml" Requires="v">
                  <p:oleObj spid="_x0000_s19384" name="公式" r:id="rId4" imgW="42062400" imgH="6705600" progId="Equation.3">
                    <p:embed/>
                  </p:oleObj>
                </mc:Choice>
                <mc:Fallback>
                  <p:oleObj name="公式" r:id="rId4" imgW="42062400" imgH="6705600" progId="Equation.3">
                    <p:embed/>
                    <p:pic>
                      <p:nvPicPr>
                        <p:cNvPr id="0" name="Picture 796" descr="image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7276" y="2249161"/>
                          <a:ext cx="4012443" cy="6323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 name="Rectangle 7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5" name="对象 14"/>
          <p:cNvGraphicFramePr>
            <a:graphicFrameLocks noChangeAspect="1"/>
          </p:cNvGraphicFramePr>
          <p:nvPr/>
        </p:nvGraphicFramePr>
        <p:xfrm>
          <a:off x="2841625" y="2798763"/>
          <a:ext cx="5605463" cy="3432175"/>
        </p:xfrm>
        <a:graphic>
          <a:graphicData uri="http://schemas.openxmlformats.org/presentationml/2006/ole">
            <mc:AlternateContent xmlns:mc="http://schemas.openxmlformats.org/markup-compatibility/2006">
              <mc:Choice xmlns:v="urn:schemas-microsoft-com:vml" Requires="v">
                <p:oleObj spid="_x0000_s19385" name="Equation" r:id="rId6" imgW="74676000" imgH="45720000" progId="Equation.DSMT4">
                  <p:embed/>
                </p:oleObj>
              </mc:Choice>
              <mc:Fallback>
                <p:oleObj name="Equation" r:id="rId6" imgW="74676000" imgH="45720000" progId="Equation.DSMT4">
                  <p:embed/>
                  <p:pic>
                    <p:nvPicPr>
                      <p:cNvPr id="0" name="Picture 797" descr="image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1625" y="2798763"/>
                        <a:ext cx="5605463" cy="343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1.3 </a:t>
            </a:r>
            <a:r>
              <a:rPr lang="zh-CN" altLang="en-US" kern="0" dirty="0">
                <a:latin typeface="黑体" panose="02010609060101010101" pitchFamily="49" charset="-122"/>
                <a:ea typeface="黑体" panose="02010609060101010101" pitchFamily="49" charset="-122"/>
              </a:rPr>
              <a:t>异构网络可分任务调度问题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4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7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a:spLocks noChangeArrowheads="1"/>
          </p:cNvSpPr>
          <p:nvPr/>
        </p:nvSpPr>
        <p:spPr bwMode="auto">
          <a:xfrm>
            <a:off x="846162" y="1700213"/>
            <a:ext cx="10590662" cy="440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问题建模</a:t>
            </a:r>
            <a:endParaRPr lang="en-US" altLang="zh-CN" kern="0" dirty="0">
              <a:latin typeface="黑体" panose="02010609060101010101" pitchFamily="49" charset="-122"/>
              <a:ea typeface="黑体" panose="02010609060101010101" pitchFamily="49" charset="-122"/>
            </a:endParaRPr>
          </a:p>
          <a:p>
            <a:pPr marL="0" indent="0">
              <a:buNone/>
              <a:defRPr/>
            </a:pPr>
            <a:r>
              <a:rPr lang="zh-CN" altLang="en-US" dirty="0"/>
              <a:t>因为所有处理机同时</a:t>
            </a:r>
            <a:r>
              <a:rPr lang="zh-CN" altLang="zh-CN" dirty="0"/>
              <a:t>完成任务</a:t>
            </a:r>
            <a:r>
              <a:rPr lang="zh-CN" altLang="en-US" dirty="0"/>
              <a:t>，因此模型也可写成</a:t>
            </a:r>
            <a:endParaRPr lang="en-US" altLang="zh-CN" kern="0" dirty="0">
              <a:latin typeface="黑体" panose="02010609060101010101" pitchFamily="49" charset="-122"/>
              <a:ea typeface="黑体" panose="02010609060101010101" pitchFamily="49" charset="-122"/>
            </a:endParaRPr>
          </a:p>
          <a:p>
            <a:pPr marL="0" indent="0">
              <a:buNone/>
              <a:defRPr/>
            </a:pPr>
            <a:endParaRPr lang="en-US" altLang="zh-CN" kern="0" dirty="0">
              <a:latin typeface="+mn-ea"/>
            </a:endParaRPr>
          </a:p>
        </p:txBody>
      </p:sp>
      <p:sp>
        <p:nvSpPr>
          <p:cNvPr id="5" name="Rectangle 7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5" name="对象 14"/>
          <p:cNvGraphicFramePr>
            <a:graphicFrameLocks noChangeAspect="1"/>
          </p:cNvGraphicFramePr>
          <p:nvPr/>
        </p:nvGraphicFramePr>
        <p:xfrm>
          <a:off x="3073138" y="2841268"/>
          <a:ext cx="4960618" cy="3003350"/>
        </p:xfrm>
        <a:graphic>
          <a:graphicData uri="http://schemas.openxmlformats.org/presentationml/2006/ole">
            <mc:AlternateContent xmlns:mc="http://schemas.openxmlformats.org/markup-compatibility/2006">
              <mc:Choice xmlns:v="urn:schemas-microsoft-com:vml" Requires="v">
                <p:oleObj spid="_x0000_s548942" name="Equation" r:id="rId4" imgW="3111480" imgH="1879560" progId="Equation.DSMT4">
                  <p:embed/>
                </p:oleObj>
              </mc:Choice>
              <mc:Fallback>
                <p:oleObj name="Equation" r:id="rId4" imgW="3111480" imgH="1879560" progId="Equation.DSMT4">
                  <p:embed/>
                  <p:pic>
                    <p:nvPicPr>
                      <p:cNvPr id="0" name="Picture 797" descr="image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138" y="2841268"/>
                        <a:ext cx="4960618" cy="30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1.3 </a:t>
            </a:r>
            <a:r>
              <a:rPr lang="zh-CN" altLang="en-US" kern="0" dirty="0">
                <a:latin typeface="黑体" panose="02010609060101010101" pitchFamily="49" charset="-122"/>
                <a:ea typeface="黑体" panose="02010609060101010101" pitchFamily="49" charset="-122"/>
              </a:rPr>
              <a:t>异构网络可分任务调度问题</a:t>
            </a: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3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3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Rectangle 3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3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3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5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Rectangle 6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文本框 2"/>
          <p:cNvSpPr txBox="1"/>
          <p:nvPr/>
        </p:nvSpPr>
        <p:spPr>
          <a:xfrm>
            <a:off x="810705" y="2630723"/>
            <a:ext cx="9407951" cy="1477328"/>
          </a:xfrm>
          <a:prstGeom prst="rect">
            <a:avLst/>
          </a:prstGeom>
          <a:noFill/>
        </p:spPr>
        <p:txBody>
          <a:bodyPr wrap="square" rtlCol="0">
            <a:spAutoFit/>
          </a:bodyPr>
          <a:lstStyle/>
          <a:p>
            <a:r>
              <a:rPr lang="zh-CN" altLang="en-US" sz="2400" dirty="0">
                <a:latin typeface="+mn-ea"/>
              </a:rPr>
              <a:t> </a:t>
            </a:r>
            <a:r>
              <a:rPr lang="zh-CN" altLang="en-US" sz="2400" dirty="0">
                <a:solidFill>
                  <a:srgbClr val="00B050"/>
                </a:solidFill>
                <a:latin typeface="+mn-ea"/>
              </a:rPr>
              <a:t>若同时考虑处理机的启动开销和释放时间</a:t>
            </a:r>
            <a:r>
              <a:rPr lang="zh-CN" altLang="en-US" sz="2400" dirty="0">
                <a:latin typeface="+mn-ea"/>
              </a:rPr>
              <a:t>，</a:t>
            </a:r>
            <a:endParaRPr lang="en-US" altLang="zh-CN" sz="2400" dirty="0"/>
          </a:p>
          <a:p>
            <a:endParaRPr lang="en-US" altLang="zh-CN" sz="2400" dirty="0">
              <a:latin typeface="+mn-ea"/>
            </a:endParaRPr>
          </a:p>
          <a:p>
            <a:r>
              <a:rPr lang="zh-CN" altLang="en-US" sz="2400" dirty="0">
                <a:latin typeface="+mn-ea"/>
              </a:rPr>
              <a:t>请建立异构网络可分任务调度问题的数学模型？</a:t>
            </a:r>
            <a:endParaRPr lang="en-US" altLang="zh-CN" sz="2400" dirty="0">
              <a:latin typeface="+mn-ea"/>
            </a:endParaRPr>
          </a:p>
          <a:p>
            <a:endParaRPr lang="zh-CN" altLang="en-US" dirty="0"/>
          </a:p>
        </p:txBody>
      </p:sp>
      <p:sp>
        <p:nvSpPr>
          <p:cNvPr id="5" name="Rectangle 349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TextBox 32"/>
          <p:cNvSpPr txBox="1"/>
          <p:nvPr/>
        </p:nvSpPr>
        <p:spPr>
          <a:xfrm>
            <a:off x="904973" y="1904214"/>
            <a:ext cx="3261674" cy="584775"/>
          </a:xfrm>
          <a:prstGeom prst="rect">
            <a:avLst/>
          </a:prstGeom>
          <a:noFill/>
        </p:spPr>
        <p:txBody>
          <a:bodyPr wrap="square" rtlCol="0">
            <a:spAutoFit/>
          </a:bodyPr>
          <a:lstStyle/>
          <a:p>
            <a:r>
              <a:rPr lang="zh-CN" altLang="en-US" sz="3200" b="1" dirty="0">
                <a:solidFill>
                  <a:srgbClr val="FF0000"/>
                </a:solidFill>
              </a:rPr>
              <a:t>课外作业：</a:t>
            </a:r>
          </a:p>
        </p:txBody>
      </p:sp>
    </p:spTree>
    <p:extLst>
      <p:ext uri="{BB962C8B-B14F-4D97-AF65-F5344CB8AC3E}">
        <p14:creationId xmlns:p14="http://schemas.microsoft.com/office/powerpoint/2010/main" val="268322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5410200" y="3657600"/>
          <a:ext cx="4006850" cy="2857500"/>
        </p:xfrm>
        <a:graphic>
          <a:graphicData uri="http://schemas.openxmlformats.org/presentationml/2006/ole">
            <mc:AlternateContent xmlns:mc="http://schemas.openxmlformats.org/markup-compatibility/2006">
              <mc:Choice xmlns:v="urn:schemas-microsoft-com:vml" Requires="v">
                <p:oleObj spid="_x0000_s54641" r:id="rId4" imgW="24041100" imgH="17145000" progId="">
                  <p:embed/>
                </p:oleObj>
              </mc:Choice>
              <mc:Fallback>
                <p:oleObj r:id="rId4" imgW="24041100" imgH="17145000" progId="">
                  <p:embed/>
                  <p:pic>
                    <p:nvPicPr>
                      <p:cNvPr id="0" name="Picture 291" descr="image4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657600"/>
                        <a:ext cx="4006850" cy="285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3863340" y="980440"/>
            <a:ext cx="3987162" cy="914400"/>
          </a:xfrm>
          <a:prstGeom prst="rect">
            <a:avLst/>
          </a:prstGeom>
          <a:noFill/>
          <a:ln>
            <a:noFill/>
          </a:ln>
        </p:spPr>
        <p:txBody>
          <a:bodyPr>
            <a:spAutoFit/>
            <a:scene3d>
              <a:camera prst="orthographicFront"/>
              <a:lightRig rig="threePt" dir="t"/>
            </a:scene3d>
          </a:bodyPr>
          <a:lstStyle/>
          <a:p>
            <a:pPr algn="ctr">
              <a:defRPr/>
            </a:pPr>
            <a:r>
              <a:rPr lang="zh-CN" altLang="en-US" sz="5400" noProof="1">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mn-ea"/>
              </a:rPr>
              <a:t>谢  谢</a:t>
            </a:r>
            <a:endParaRPr lang="zh-CN" altLang="en-US" sz="5400" noProof="1">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313688" y="758952"/>
            <a:ext cx="8744712" cy="2103120"/>
          </a:xfrm>
        </p:spPr>
        <p:txBody>
          <a:bodyPr>
            <a:normAutofit fontScale="90000"/>
          </a:bodyPr>
          <a:lstStyle/>
          <a:p>
            <a:pPr algn="l" eaLnBrk="1" hangingPunct="1">
              <a:lnSpc>
                <a:spcPct val="150000"/>
              </a:lnSpc>
            </a:pPr>
            <a:r>
              <a:rPr lang="en-US" altLang="zh-CN" sz="3200" b="1" dirty="0"/>
              <a:t>Q1</a:t>
            </a:r>
            <a:r>
              <a:rPr lang="zh-CN" altLang="en-US" sz="3200" b="1" dirty="0"/>
              <a:t>、这门课学什么？</a:t>
            </a:r>
            <a:br>
              <a:rPr lang="en-US" altLang="zh-CN" sz="3200" b="1" dirty="0"/>
            </a:br>
            <a:r>
              <a:rPr lang="en-US" altLang="zh-CN" sz="3200" b="1" dirty="0"/>
              <a:t>Q2</a:t>
            </a:r>
            <a:r>
              <a:rPr lang="zh-CN" altLang="en-US" sz="3200" b="1" dirty="0"/>
              <a:t>、为何要学这门课？</a:t>
            </a:r>
            <a:br>
              <a:rPr lang="en-US" altLang="zh-CN" sz="3200" b="1" dirty="0"/>
            </a:br>
            <a:r>
              <a:rPr lang="en-US" altLang="zh-CN" sz="3200" b="1" dirty="0"/>
              <a:t>Q3</a:t>
            </a:r>
            <a:r>
              <a:rPr lang="zh-CN" altLang="en-US" sz="3200" b="1" dirty="0"/>
              <a:t>、怎么学这门课？</a:t>
            </a:r>
            <a:endParaRPr lang="zh-CN" altLang="zh-CN" sz="3200" b="1" dirty="0"/>
          </a:p>
        </p:txBody>
      </p:sp>
      <p:sp>
        <p:nvSpPr>
          <p:cNvPr id="4099" name="Rectangle 5"/>
          <p:cNvSpPr>
            <a:spLocks noGrp="1" noChangeArrowheads="1"/>
          </p:cNvSpPr>
          <p:nvPr>
            <p:ph type="subTitle" idx="1"/>
          </p:nvPr>
        </p:nvSpPr>
        <p:spPr>
          <a:xfrm>
            <a:off x="1344168" y="3209545"/>
            <a:ext cx="8513064" cy="2353438"/>
          </a:xfrm>
        </p:spPr>
        <p:txBody>
          <a:bodyPr>
            <a:normAutofit fontScale="92500"/>
          </a:bodyPr>
          <a:lstStyle/>
          <a:p>
            <a:pPr algn="just" eaLnBrk="1" hangingPunct="1"/>
            <a:r>
              <a:rPr lang="en-US" altLang="zh-CN" sz="3500" dirty="0">
                <a:solidFill>
                  <a:srgbClr val="FF0000"/>
                </a:solidFill>
                <a:latin typeface="Times New Roman" panose="02020603050405020304" pitchFamily="18" charset="0"/>
                <a:ea typeface="隶书" panose="02010509060101010101" pitchFamily="49" charset="-122"/>
              </a:rPr>
              <a:t>A2</a:t>
            </a:r>
            <a:r>
              <a:rPr lang="zh-CN" altLang="en-US" sz="3500" dirty="0">
                <a:solidFill>
                  <a:srgbClr val="FF0000"/>
                </a:solidFill>
                <a:latin typeface="Times New Roman" panose="02020603050405020304" pitchFamily="18" charset="0"/>
                <a:ea typeface="隶书" panose="02010509060101010101" pitchFamily="49" charset="-122"/>
              </a:rPr>
              <a:t>、解决实际问题必须的</a:t>
            </a:r>
            <a:r>
              <a:rPr lang="zh-CN" altLang="en-US" sz="3500" dirty="0">
                <a:solidFill>
                  <a:srgbClr val="00B050"/>
                </a:solidFill>
                <a:latin typeface="Times New Roman" panose="02020603050405020304" pitchFamily="18" charset="0"/>
                <a:ea typeface="隶书" panose="02010509060101010101" pitchFamily="49" charset="-122"/>
              </a:rPr>
              <a:t>两个核心</a:t>
            </a:r>
            <a:r>
              <a:rPr lang="zh-CN" altLang="en-US" sz="3500" dirty="0">
                <a:solidFill>
                  <a:srgbClr val="FF0000"/>
                </a:solidFill>
                <a:latin typeface="Times New Roman" panose="02020603050405020304" pitchFamily="18" charset="0"/>
                <a:ea typeface="隶书" panose="02010509060101010101" pitchFamily="49" charset="-122"/>
              </a:rPr>
              <a:t>步骤：</a:t>
            </a:r>
            <a:endParaRPr lang="en-US" altLang="zh-CN" sz="3500" dirty="0">
              <a:solidFill>
                <a:srgbClr val="FF0000"/>
              </a:solidFill>
              <a:latin typeface="Times New Roman" panose="02020603050405020304" pitchFamily="18" charset="0"/>
              <a:ea typeface="隶书" panose="02010509060101010101" pitchFamily="49" charset="-122"/>
            </a:endParaRPr>
          </a:p>
          <a:p>
            <a:pPr algn="just" eaLnBrk="1" hangingPunct="1"/>
            <a:r>
              <a:rPr lang="en-US" altLang="zh-CN" dirty="0">
                <a:latin typeface="Times New Roman" panose="02020603050405020304" pitchFamily="18" charset="0"/>
                <a:ea typeface="隶书" panose="02010509060101010101" pitchFamily="49" charset="-122"/>
              </a:rPr>
              <a:t>1</a:t>
            </a:r>
            <a:r>
              <a:rPr lang="zh-CN" altLang="en-US" dirty="0">
                <a:latin typeface="Times New Roman" panose="02020603050405020304" pitchFamily="18" charset="0"/>
                <a:ea typeface="隶书" panose="02010509060101010101" pitchFamily="49" charset="-122"/>
              </a:rPr>
              <a:t>、需求分析；</a:t>
            </a:r>
            <a:endParaRPr lang="en-US" altLang="zh-CN" dirty="0">
              <a:latin typeface="Times New Roman" panose="02020603050405020304" pitchFamily="18" charset="0"/>
              <a:ea typeface="隶书" panose="02010509060101010101" pitchFamily="49" charset="-122"/>
            </a:endParaRPr>
          </a:p>
          <a:p>
            <a:pPr algn="just" eaLnBrk="1" hangingPunct="1"/>
            <a:r>
              <a:rPr lang="en-US" altLang="zh-CN" dirty="0">
                <a:solidFill>
                  <a:srgbClr val="00B050"/>
                </a:solidFill>
                <a:latin typeface="Times New Roman" panose="02020603050405020304" pitchFamily="18" charset="0"/>
                <a:ea typeface="隶书" panose="02010509060101010101" pitchFamily="49" charset="-122"/>
              </a:rPr>
              <a:t>2</a:t>
            </a:r>
            <a:r>
              <a:rPr lang="zh-CN" altLang="en-US" dirty="0">
                <a:solidFill>
                  <a:srgbClr val="00B050"/>
                </a:solidFill>
                <a:latin typeface="Times New Roman" panose="02020603050405020304" pitchFamily="18" charset="0"/>
                <a:ea typeface="隶书" panose="02010509060101010101" pitchFamily="49" charset="-122"/>
              </a:rPr>
              <a:t>、建立数学模型；</a:t>
            </a:r>
            <a:endParaRPr lang="en-US" altLang="zh-CN" dirty="0">
              <a:solidFill>
                <a:srgbClr val="00B050"/>
              </a:solidFill>
              <a:latin typeface="Times New Roman" panose="02020603050405020304" pitchFamily="18" charset="0"/>
              <a:ea typeface="隶书" panose="02010509060101010101" pitchFamily="49" charset="-122"/>
            </a:endParaRPr>
          </a:p>
          <a:p>
            <a:pPr algn="just" eaLnBrk="1" hangingPunct="1"/>
            <a:r>
              <a:rPr lang="en-US" altLang="zh-CN" dirty="0">
                <a:solidFill>
                  <a:srgbClr val="00B050"/>
                </a:solidFill>
                <a:latin typeface="Times New Roman" panose="02020603050405020304" pitchFamily="18" charset="0"/>
                <a:ea typeface="隶书" panose="02010509060101010101" pitchFamily="49" charset="-122"/>
              </a:rPr>
              <a:t>3</a:t>
            </a:r>
            <a:r>
              <a:rPr lang="zh-CN" altLang="en-US" dirty="0">
                <a:solidFill>
                  <a:srgbClr val="00B050"/>
                </a:solidFill>
                <a:latin typeface="Times New Roman" panose="02020603050405020304" pitchFamily="18" charset="0"/>
                <a:ea typeface="隶书" panose="02010509060101010101" pitchFamily="49" charset="-122"/>
              </a:rPr>
              <a:t>、设计求解模型的算法；</a:t>
            </a:r>
            <a:endParaRPr lang="en-US" altLang="zh-CN" dirty="0">
              <a:solidFill>
                <a:srgbClr val="00B050"/>
              </a:solidFill>
              <a:latin typeface="Times New Roman" panose="02020603050405020304" pitchFamily="18" charset="0"/>
              <a:ea typeface="隶书" panose="02010509060101010101" pitchFamily="49" charset="-122"/>
            </a:endParaRPr>
          </a:p>
          <a:p>
            <a:pPr algn="just" eaLnBrk="1" hangingPunct="1"/>
            <a:r>
              <a:rPr lang="en-US" altLang="zh-CN" dirty="0">
                <a:latin typeface="Times New Roman" panose="02020603050405020304" pitchFamily="18" charset="0"/>
                <a:ea typeface="隶书" panose="02010509060101010101" pitchFamily="49" charset="-122"/>
              </a:rPr>
              <a:t>4</a:t>
            </a:r>
            <a:r>
              <a:rPr lang="zh-CN" altLang="en-US" dirty="0">
                <a:latin typeface="Times New Roman" panose="02020603050405020304" pitchFamily="18" charset="0"/>
                <a:ea typeface="隶书" panose="02010509060101010101" pitchFamily="49" charset="-122"/>
              </a:rPr>
              <a:t>、计算机仿真和实验验证。验证求解这些模型的方法的正确性。</a:t>
            </a:r>
            <a:endParaRPr lang="en-US" altLang="zh-CN" dirty="0">
              <a:latin typeface="Times New Roman" panose="02020603050405020304" pitchFamily="18" charset="0"/>
              <a:ea typeface="隶书" panose="02010509060101010101" pitchFamily="49" charset="-122"/>
            </a:endParaRP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7" t="19933" r="14520" b="-6462"/>
          <a:stretch>
            <a:fillRect/>
          </a:stretch>
        </p:blipFill>
        <p:spPr bwMode="auto">
          <a:xfrm>
            <a:off x="0" y="0"/>
            <a:ext cx="12192000" cy="70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313688" y="758952"/>
            <a:ext cx="8744712" cy="2103120"/>
          </a:xfrm>
        </p:spPr>
        <p:txBody>
          <a:bodyPr>
            <a:normAutofit fontScale="90000"/>
          </a:bodyPr>
          <a:lstStyle/>
          <a:p>
            <a:pPr algn="l" eaLnBrk="1" hangingPunct="1">
              <a:lnSpc>
                <a:spcPct val="150000"/>
              </a:lnSpc>
            </a:pPr>
            <a:r>
              <a:rPr lang="en-US" altLang="zh-CN" sz="3200" b="1" dirty="0"/>
              <a:t>Q1</a:t>
            </a:r>
            <a:r>
              <a:rPr lang="zh-CN" altLang="en-US" sz="3200" b="1" dirty="0"/>
              <a:t>、这门课学什么？</a:t>
            </a:r>
            <a:br>
              <a:rPr lang="en-US" altLang="zh-CN" sz="3200" b="1" dirty="0"/>
            </a:br>
            <a:r>
              <a:rPr lang="en-US" altLang="zh-CN" sz="3200" b="1" dirty="0"/>
              <a:t>Q2</a:t>
            </a:r>
            <a:r>
              <a:rPr lang="zh-CN" altLang="en-US" sz="3200" b="1" dirty="0"/>
              <a:t>、为何要学这门课？</a:t>
            </a:r>
            <a:br>
              <a:rPr lang="en-US" altLang="zh-CN" sz="3200" b="1" dirty="0"/>
            </a:br>
            <a:r>
              <a:rPr lang="en-US" altLang="zh-CN" sz="3200" b="1" dirty="0"/>
              <a:t>Q3</a:t>
            </a:r>
            <a:r>
              <a:rPr lang="zh-CN" altLang="en-US" sz="3200" b="1" dirty="0"/>
              <a:t>、怎么学这门课？</a:t>
            </a:r>
            <a:endParaRPr lang="zh-CN" altLang="zh-CN" sz="3200" b="1" dirty="0"/>
          </a:p>
        </p:txBody>
      </p:sp>
      <p:sp>
        <p:nvSpPr>
          <p:cNvPr id="4099" name="Rectangle 5"/>
          <p:cNvSpPr>
            <a:spLocks noGrp="1" noChangeArrowheads="1"/>
          </p:cNvSpPr>
          <p:nvPr>
            <p:ph type="subTitle" idx="1"/>
          </p:nvPr>
        </p:nvSpPr>
        <p:spPr>
          <a:xfrm>
            <a:off x="1344168" y="3209545"/>
            <a:ext cx="6611112" cy="2353438"/>
          </a:xfrm>
        </p:spPr>
        <p:txBody>
          <a:bodyPr>
            <a:normAutofit/>
          </a:bodyPr>
          <a:lstStyle/>
          <a:p>
            <a:pPr algn="just" eaLnBrk="1" hangingPunct="1"/>
            <a:r>
              <a:rPr lang="en-US" altLang="zh-CN" sz="3500" dirty="0">
                <a:solidFill>
                  <a:srgbClr val="FF0000"/>
                </a:solidFill>
                <a:latin typeface="Times New Roman" panose="02020603050405020304" pitchFamily="18" charset="0"/>
                <a:ea typeface="隶书" panose="02010509060101010101" pitchFamily="49" charset="-122"/>
              </a:rPr>
              <a:t>A3</a:t>
            </a:r>
            <a:r>
              <a:rPr lang="zh-CN" altLang="en-US" sz="3500" dirty="0">
                <a:solidFill>
                  <a:srgbClr val="FF0000"/>
                </a:solidFill>
                <a:latin typeface="Times New Roman" panose="02020603050405020304" pitchFamily="18" charset="0"/>
                <a:ea typeface="隶书" panose="02010509060101010101" pitchFamily="49" charset="-122"/>
              </a:rPr>
              <a:t>、需要学习两个技能：</a:t>
            </a:r>
            <a:endParaRPr lang="en-US" altLang="zh-CN" dirty="0">
              <a:latin typeface="Times New Roman" panose="02020603050405020304" pitchFamily="18" charset="0"/>
              <a:ea typeface="隶书" panose="02010509060101010101" pitchFamily="49" charset="-122"/>
            </a:endParaRPr>
          </a:p>
          <a:p>
            <a:pPr algn="just" eaLnBrk="1" hangingPunct="1"/>
            <a:r>
              <a:rPr lang="en-US" altLang="zh-CN" dirty="0">
                <a:solidFill>
                  <a:srgbClr val="00B050"/>
                </a:solidFill>
                <a:latin typeface="Times New Roman" panose="02020603050405020304" pitchFamily="18" charset="0"/>
                <a:ea typeface="隶书" panose="02010509060101010101" pitchFamily="49" charset="-122"/>
              </a:rPr>
              <a:t>1</a:t>
            </a:r>
            <a:r>
              <a:rPr lang="zh-CN" altLang="en-US" dirty="0">
                <a:solidFill>
                  <a:srgbClr val="00B050"/>
                </a:solidFill>
                <a:latin typeface="Times New Roman" panose="02020603050405020304" pitchFamily="18" charset="0"/>
                <a:ea typeface="隶书" panose="02010509060101010101" pitchFamily="49" charset="-122"/>
              </a:rPr>
              <a:t>、学会利用专业知识和数学知识把实际问题建立成数学模型的方法；</a:t>
            </a:r>
            <a:endParaRPr lang="en-US" altLang="zh-CN" dirty="0">
              <a:solidFill>
                <a:srgbClr val="00B050"/>
              </a:solidFill>
              <a:latin typeface="Times New Roman" panose="02020603050405020304" pitchFamily="18" charset="0"/>
              <a:ea typeface="隶书" panose="02010509060101010101" pitchFamily="49" charset="-122"/>
            </a:endParaRPr>
          </a:p>
          <a:p>
            <a:pPr algn="just"/>
            <a:r>
              <a:rPr lang="en-US" altLang="zh-CN" dirty="0">
                <a:solidFill>
                  <a:srgbClr val="00B050"/>
                </a:solidFill>
                <a:latin typeface="Times New Roman" panose="02020603050405020304" pitchFamily="18" charset="0"/>
                <a:ea typeface="隶书" panose="02010509060101010101" pitchFamily="49" charset="-122"/>
              </a:rPr>
              <a:t>2</a:t>
            </a:r>
            <a:r>
              <a:rPr lang="zh-CN" altLang="en-US" dirty="0">
                <a:solidFill>
                  <a:srgbClr val="00B050"/>
                </a:solidFill>
                <a:latin typeface="Times New Roman" panose="02020603050405020304" pitchFamily="18" charset="0"/>
                <a:ea typeface="隶书" panose="02010509060101010101" pitchFamily="49" charset="-122"/>
              </a:rPr>
              <a:t>、学会利用专业知识和数学知识设计求解模型的算法；</a:t>
            </a:r>
            <a:endParaRPr lang="en-US" altLang="zh-CN" dirty="0">
              <a:solidFill>
                <a:srgbClr val="00B050"/>
              </a:solidFill>
              <a:latin typeface="Times New Roman" panose="02020603050405020304" pitchFamily="18" charset="0"/>
              <a:ea typeface="隶书" panose="02010509060101010101" pitchFamily="49" charset="-122"/>
            </a:endParaRP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7" t="19933" r="14520" b="-6462"/>
          <a:stretch>
            <a:fillRect/>
          </a:stretch>
        </p:blipFill>
        <p:spPr bwMode="auto">
          <a:xfrm>
            <a:off x="0" y="0"/>
            <a:ext cx="12192000" cy="70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第一章 一些典型大数据问题的优化建模</a:t>
            </a:r>
            <a:endParaRPr lang="en-US" altLang="zh-CN" b="1" dirty="0">
              <a:latin typeface="黑体" panose="02010609060101010101" pitchFamily="49" charset="-122"/>
              <a:ea typeface="黑体" panose="02010609060101010101" pitchFamily="49" charset="-122"/>
            </a:endParaRPr>
          </a:p>
        </p:txBody>
      </p:sp>
      <p:sp>
        <p:nvSpPr>
          <p:cNvPr id="2" name="内容占位符 2"/>
          <p:cNvSpPr>
            <a:spLocks noGrp="1"/>
          </p:cNvSpPr>
          <p:nvPr>
            <p:ph idx="1"/>
          </p:nvPr>
        </p:nvSpPr>
        <p:spPr>
          <a:xfrm>
            <a:off x="762000" y="1595581"/>
            <a:ext cx="10668000" cy="4565074"/>
          </a:xfrm>
        </p:spPr>
        <p:txBody>
          <a:bodyPr/>
          <a:lstStyle/>
          <a:p>
            <a:pPr>
              <a:defRPr/>
            </a:pPr>
            <a:r>
              <a:rPr lang="en-US" altLang="zh-CN" sz="2800" b="1" noProof="1">
                <a:latin typeface="黑体" panose="02010609060101010101" pitchFamily="49" charset="-122"/>
                <a:ea typeface="黑体" panose="02010609060101010101" pitchFamily="49" charset="-122"/>
              </a:rPr>
              <a:t>1.1 </a:t>
            </a:r>
            <a:r>
              <a:rPr lang="zh-CN" altLang="en-US" sz="2800" b="1" noProof="1">
                <a:latin typeface="黑体" panose="02010609060101010101" pitchFamily="49" charset="-122"/>
                <a:ea typeface="黑体" panose="02010609060101010101" pitchFamily="49" charset="-122"/>
              </a:rPr>
              <a:t>运输问题与方程组求解的优化建模</a:t>
            </a:r>
            <a:endParaRPr lang="en-US" altLang="zh-CN" sz="2800" b="1" noProof="1">
              <a:latin typeface="黑体" panose="02010609060101010101" pitchFamily="49" charset="-122"/>
              <a:ea typeface="黑体" panose="02010609060101010101" pitchFamily="49" charset="-122"/>
            </a:endParaRPr>
          </a:p>
          <a:p>
            <a:pPr>
              <a:defRPr/>
            </a:pPr>
            <a:r>
              <a:rPr lang="en-US" altLang="zh-CN" sz="2800" b="1" noProof="1">
                <a:latin typeface="黑体" panose="02010609060101010101" pitchFamily="49" charset="-122"/>
                <a:ea typeface="黑体" panose="02010609060101010101" pitchFamily="49" charset="-122"/>
              </a:rPr>
              <a:t>1.2 </a:t>
            </a:r>
            <a:r>
              <a:rPr lang="zh-CN" altLang="en-US" sz="2800" b="1" noProof="1">
                <a:latin typeface="黑体" panose="02010609060101010101" pitchFamily="49" charset="-122"/>
                <a:ea typeface="黑体" panose="02010609060101010101" pitchFamily="49" charset="-122"/>
              </a:rPr>
              <a:t>同构网络可分任务调度问题的优化建模</a:t>
            </a:r>
            <a:endParaRPr lang="en-US" altLang="zh-CN" sz="2800" b="1" noProof="1">
              <a:latin typeface="黑体" panose="02010609060101010101" pitchFamily="49" charset="-122"/>
              <a:ea typeface="黑体" panose="02010609060101010101" pitchFamily="49" charset="-122"/>
            </a:endParaRPr>
          </a:p>
          <a:p>
            <a:pPr>
              <a:defRPr/>
            </a:pPr>
            <a:r>
              <a:rPr lang="en-US" altLang="zh-CN" sz="2800" b="1" noProof="1">
                <a:latin typeface="黑体" panose="02010609060101010101" pitchFamily="49" charset="-122"/>
                <a:ea typeface="黑体" panose="02010609060101010101" pitchFamily="49" charset="-122"/>
              </a:rPr>
              <a:t>1.3 </a:t>
            </a:r>
            <a:r>
              <a:rPr lang="zh-CN" altLang="en-US" sz="2800" b="1" noProof="1">
                <a:latin typeface="黑体" panose="02010609060101010101" pitchFamily="49" charset="-122"/>
                <a:ea typeface="黑体" panose="02010609060101010101" pitchFamily="49" charset="-122"/>
              </a:rPr>
              <a:t>异构网络可分任务调度问题的优化建模</a:t>
            </a:r>
            <a:endParaRPr lang="en-US" altLang="zh-CN" sz="2800" b="1" noProof="1">
              <a:latin typeface="黑体" panose="02010609060101010101" pitchFamily="49" charset="-122"/>
              <a:ea typeface="黑体" panose="02010609060101010101" pitchFamily="49" charset="-122"/>
            </a:endParaRPr>
          </a:p>
          <a:p>
            <a:pPr>
              <a:defRPr/>
            </a:pPr>
            <a:r>
              <a:rPr lang="en-US" altLang="zh-CN" sz="2800" b="1" noProof="1">
                <a:latin typeface="黑体" panose="02010609060101010101" pitchFamily="49" charset="-122"/>
                <a:ea typeface="黑体" panose="02010609060101010101" pitchFamily="49" charset="-122"/>
              </a:rPr>
              <a:t>1.4 </a:t>
            </a:r>
            <a:r>
              <a:rPr lang="zh-CN" altLang="en-US" sz="2800" b="1" dirty="0">
                <a:latin typeface="黑体" panose="02010609060101010101" pitchFamily="49" charset="-122"/>
                <a:ea typeface="黑体" panose="02010609060101010101" pitchFamily="49" charset="-122"/>
              </a:rPr>
              <a:t>弹性光网络资源和任务调度的优化建模</a:t>
            </a:r>
            <a:endParaRPr lang="en-US" altLang="zh-CN" sz="2800" b="1" noProof="1">
              <a:latin typeface="黑体" panose="02010609060101010101" pitchFamily="49" charset="-122"/>
              <a:ea typeface="黑体" panose="02010609060101010101" pitchFamily="49" charset="-122"/>
            </a:endParaRPr>
          </a:p>
          <a:p>
            <a:pPr>
              <a:defRPr/>
            </a:pPr>
            <a:r>
              <a:rPr lang="en-US" altLang="zh-CN" sz="2800" b="1" noProof="1">
                <a:latin typeface="黑体" panose="02010609060101010101" pitchFamily="49" charset="-122"/>
                <a:ea typeface="黑体" panose="02010609060101010101" pitchFamily="49" charset="-122"/>
              </a:rPr>
              <a:t>1.5 </a:t>
            </a:r>
            <a:r>
              <a:rPr lang="zh-CN" altLang="en-US" sz="2800" b="1" noProof="1">
                <a:latin typeface="黑体" panose="02010609060101010101" pitchFamily="49" charset="-122"/>
                <a:ea typeface="黑体" panose="02010609060101010101" pitchFamily="49" charset="-122"/>
              </a:rPr>
              <a:t>弹性光网络中选路与频谱分配问题的优化建模</a:t>
            </a:r>
            <a:endParaRPr lang="en-US" altLang="zh-CN" sz="2800" b="1" noProof="1">
              <a:latin typeface="黑体" panose="02010609060101010101" pitchFamily="49" charset="-122"/>
              <a:ea typeface="黑体" panose="02010609060101010101" pitchFamily="49" charset="-122"/>
            </a:endParaRPr>
          </a:p>
          <a:p>
            <a:pPr>
              <a:defRPr/>
            </a:pPr>
            <a:r>
              <a:rPr lang="en-US" altLang="zh-CN" sz="2800" b="1" noProof="1">
                <a:latin typeface="黑体" panose="02010609060101010101" pitchFamily="49" charset="-122"/>
                <a:ea typeface="黑体" panose="02010609060101010101" pitchFamily="49" charset="-122"/>
              </a:rPr>
              <a:t>1.6 </a:t>
            </a:r>
            <a:r>
              <a:rPr lang="zh-CN" altLang="en-US" sz="2800" b="1" noProof="1">
                <a:latin typeface="黑体" panose="02010609060101010101" pitchFamily="49" charset="-122"/>
                <a:ea typeface="黑体" panose="02010609060101010101" pitchFamily="49" charset="-122"/>
              </a:rPr>
              <a:t>聚类问题的优化建模方法</a:t>
            </a:r>
            <a:endParaRPr lang="en-US" altLang="zh-CN" sz="2800" b="1" noProof="1">
              <a:latin typeface="黑体" panose="02010609060101010101" pitchFamily="49" charset="-122"/>
              <a:ea typeface="黑体" panose="02010609060101010101" pitchFamily="49" charset="-122"/>
            </a:endParaRPr>
          </a:p>
          <a:p>
            <a:pPr>
              <a:defRPr/>
            </a:pPr>
            <a:r>
              <a:rPr lang="en-US" altLang="zh-CN" sz="2800" b="1" noProof="1">
                <a:latin typeface="黑体" panose="02010609060101010101" pitchFamily="49" charset="-122"/>
                <a:ea typeface="黑体" panose="02010609060101010101" pitchFamily="49" charset="-122"/>
              </a:rPr>
              <a:t>1.7 </a:t>
            </a:r>
            <a:r>
              <a:rPr lang="zh-CN" altLang="en-US" sz="2800" b="1" noProof="1">
                <a:latin typeface="黑体" panose="02010609060101010101" pitchFamily="49" charset="-122"/>
                <a:ea typeface="黑体" panose="02010609060101010101" pitchFamily="49" charset="-122"/>
              </a:rPr>
              <a:t>多元线性回归问题的优化建模方法</a:t>
            </a:r>
          </a:p>
          <a:p>
            <a:r>
              <a:rPr lang="zh-CN" altLang="zh-CN" sz="2800" b="1" noProof="1">
                <a:latin typeface="黑体" panose="02010609060101010101" pitchFamily="49" charset="-122"/>
                <a:ea typeface="黑体" panose="02010609060101010101" pitchFamily="49" charset="-122"/>
              </a:rPr>
              <a:t>1.</a:t>
            </a:r>
            <a:r>
              <a:rPr lang="en-US" altLang="zh-CN" sz="2800" b="1" noProof="1">
                <a:latin typeface="黑体" panose="02010609060101010101" pitchFamily="49" charset="-122"/>
                <a:ea typeface="黑体" panose="02010609060101010101" pitchFamily="49" charset="-122"/>
              </a:rPr>
              <a:t>8 </a:t>
            </a:r>
            <a:r>
              <a:rPr lang="zh-CN" altLang="zh-CN" sz="2800" b="1" dirty="0">
                <a:latin typeface="黑体" panose="02010609060101010101" pitchFamily="49" charset="-122"/>
                <a:ea typeface="黑体" panose="02010609060101010101" pitchFamily="49" charset="-122"/>
              </a:rPr>
              <a:t>旅行商问题的优化建模方法</a:t>
            </a:r>
            <a:endParaRPr lang="zh-CN" altLang="zh-CN" sz="2800" b="1" noProof="1">
              <a:latin typeface="黑体" panose="02010609060101010101" pitchFamily="49" charset="-122"/>
              <a:ea typeface="黑体" panose="02010609060101010101" pitchFamily="49" charset="-122"/>
            </a:endParaRPr>
          </a:p>
          <a:p>
            <a:r>
              <a:rPr lang="zh-CN" altLang="zh-CN" sz="2800" b="1" noProof="1">
                <a:latin typeface="黑体" panose="02010609060101010101" pitchFamily="49" charset="-122"/>
                <a:ea typeface="黑体" panose="02010609060101010101" pitchFamily="49" charset="-122"/>
              </a:rPr>
              <a:t>1.</a:t>
            </a:r>
            <a:r>
              <a:rPr lang="en-US" altLang="zh-CN" sz="2800" b="1" noProof="1">
                <a:latin typeface="黑体" panose="02010609060101010101" pitchFamily="49" charset="-122"/>
                <a:ea typeface="黑体" panose="02010609060101010101" pitchFamily="49" charset="-122"/>
              </a:rPr>
              <a:t>9 </a:t>
            </a:r>
            <a:r>
              <a:rPr lang="zh-CN" altLang="zh-CN" sz="2800" b="1" dirty="0">
                <a:latin typeface="黑体" panose="02010609060101010101" pitchFamily="49" charset="-122"/>
                <a:ea typeface="黑体" panose="02010609060101010101" pitchFamily="49" charset="-122"/>
              </a:rPr>
              <a:t>最</a:t>
            </a:r>
            <a:r>
              <a:rPr lang="zh-CN" altLang="en-US" sz="2800" b="1" dirty="0">
                <a:latin typeface="黑体" panose="02010609060101010101" pitchFamily="49" charset="-122"/>
                <a:ea typeface="黑体" panose="02010609060101010101" pitchFamily="49" charset="-122"/>
              </a:rPr>
              <a:t>可靠路径</a:t>
            </a:r>
            <a:r>
              <a:rPr lang="zh-CN" altLang="zh-CN" sz="2800" b="1" dirty="0">
                <a:latin typeface="黑体" panose="02010609060101010101" pitchFamily="49" charset="-122"/>
                <a:ea typeface="黑体" panose="02010609060101010101" pitchFamily="49" charset="-122"/>
              </a:rPr>
              <a:t>问题的优化建模</a:t>
            </a:r>
            <a:r>
              <a:rPr lang="zh-CN" altLang="en-US" sz="2800" b="1" dirty="0">
                <a:latin typeface="黑体" panose="02010609060101010101" pitchFamily="49" charset="-122"/>
                <a:ea typeface="黑体" panose="02010609060101010101" pitchFamily="49" charset="-122"/>
              </a:rPr>
              <a:t>方法</a:t>
            </a:r>
            <a:endParaRPr lang="en-US" altLang="zh-CN" sz="2800" b="1" dirty="0">
              <a:latin typeface="黑体" panose="02010609060101010101" pitchFamily="49" charset="-122"/>
              <a:ea typeface="黑体" panose="02010609060101010101" pitchFamily="49" charset="-122"/>
            </a:endParaRPr>
          </a:p>
          <a:p>
            <a:pPr marL="0" indent="0">
              <a:buNone/>
              <a:defRPr/>
            </a:pPr>
            <a:endParaRPr lang="en-US" altLang="zh-CN" sz="2800" b="1" noProof="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p:txBody>
          <a:bodyPr/>
          <a:lstStyle/>
          <a:p>
            <a:pPr algn="ctr"/>
            <a:r>
              <a:rPr lang="zh-CN" altLang="en-US" b="1" dirty="0">
                <a:latin typeface="黑体" panose="02010609060101010101" pitchFamily="49" charset="-122"/>
                <a:ea typeface="黑体" panose="02010609060101010101" pitchFamily="49" charset="-122"/>
              </a:rPr>
              <a:t>第一章 一些典型大数据问题的优化建模</a:t>
            </a:r>
            <a:endParaRPr lang="en-US" altLang="zh-CN" b="1" dirty="0">
              <a:latin typeface="黑体" panose="02010609060101010101" pitchFamily="49" charset="-122"/>
              <a:ea typeface="黑体" panose="02010609060101010101" pitchFamily="49" charset="-122"/>
            </a:endParaRPr>
          </a:p>
        </p:txBody>
      </p:sp>
      <p:sp>
        <p:nvSpPr>
          <p:cNvPr id="2" name="内容占位符 2"/>
          <p:cNvSpPr>
            <a:spLocks noGrp="1"/>
          </p:cNvSpPr>
          <p:nvPr>
            <p:ph idx="1"/>
          </p:nvPr>
        </p:nvSpPr>
        <p:spPr>
          <a:xfrm>
            <a:off x="762000" y="1595581"/>
            <a:ext cx="10668000" cy="4565074"/>
          </a:xfrm>
        </p:spPr>
        <p:txBody>
          <a:bodyPr/>
          <a:lstStyle/>
          <a:p>
            <a:pPr>
              <a:defRPr/>
            </a:pPr>
            <a:endParaRPr lang="en-US" altLang="zh-CN" sz="2800" b="1" noProof="1">
              <a:latin typeface="黑体" panose="02010609060101010101" pitchFamily="49" charset="-122"/>
              <a:ea typeface="黑体" panose="02010609060101010101" pitchFamily="49" charset="-122"/>
            </a:endParaRPr>
          </a:p>
          <a:p>
            <a:pPr>
              <a:defRPr/>
            </a:pPr>
            <a:r>
              <a:rPr lang="en-US" altLang="zh-CN" sz="2800" b="1" noProof="1">
                <a:latin typeface="黑体" panose="02010609060101010101" pitchFamily="49" charset="-122"/>
                <a:ea typeface="黑体" panose="02010609060101010101" pitchFamily="49" charset="-122"/>
              </a:rPr>
              <a:t>1.10 </a:t>
            </a:r>
            <a:r>
              <a:rPr lang="zh-CN" altLang="en-US" sz="2800" b="1" noProof="1">
                <a:latin typeface="黑体" panose="02010609060101010101" pitchFamily="49" charset="-122"/>
                <a:ea typeface="黑体" panose="02010609060101010101" pitchFamily="49" charset="-122"/>
              </a:rPr>
              <a:t>主成分分析的降维问题的优化建模</a:t>
            </a:r>
            <a:endParaRPr lang="en-US" altLang="zh-CN" sz="2800" b="1" noProof="1">
              <a:latin typeface="黑体" panose="02010609060101010101" pitchFamily="49" charset="-122"/>
              <a:ea typeface="黑体" panose="02010609060101010101" pitchFamily="49" charset="-122"/>
            </a:endParaRPr>
          </a:p>
          <a:p>
            <a:pPr>
              <a:defRPr/>
            </a:pPr>
            <a:r>
              <a:rPr lang="en-US" altLang="zh-CN" sz="2800" b="1" noProof="1">
                <a:latin typeface="黑体" panose="02010609060101010101" pitchFamily="49" charset="-122"/>
                <a:ea typeface="黑体" panose="02010609060101010101" pitchFamily="49" charset="-122"/>
              </a:rPr>
              <a:t>1.11 </a:t>
            </a:r>
            <a:r>
              <a:rPr lang="zh-CN" altLang="en-US" sz="2800" b="1" noProof="1">
                <a:latin typeface="黑体" panose="02010609060101010101" pitchFamily="49" charset="-122"/>
                <a:ea typeface="黑体" panose="02010609060101010101" pitchFamily="49" charset="-122"/>
              </a:rPr>
              <a:t>二分类问题的优化建模</a:t>
            </a:r>
            <a:endParaRPr lang="en-US" altLang="zh-CN" sz="2800" b="1" noProof="1">
              <a:latin typeface="黑体" panose="02010609060101010101" pitchFamily="49" charset="-122"/>
              <a:ea typeface="黑体" panose="02010609060101010101" pitchFamily="49" charset="-122"/>
            </a:endParaRPr>
          </a:p>
          <a:p>
            <a:pPr>
              <a:defRPr/>
            </a:pPr>
            <a:r>
              <a:rPr lang="en-US" altLang="zh-CN" sz="2800" b="1" noProof="1">
                <a:latin typeface="黑体" panose="02010609060101010101" pitchFamily="49" charset="-122"/>
                <a:ea typeface="黑体" panose="02010609060101010101" pitchFamily="49" charset="-122"/>
              </a:rPr>
              <a:t>1.12 </a:t>
            </a:r>
            <a:r>
              <a:rPr lang="zh-CN" altLang="en-US" sz="2800" b="1" noProof="1">
                <a:latin typeface="黑体" panose="02010609060101010101" pitchFamily="49" charset="-122"/>
                <a:ea typeface="黑体" panose="02010609060101010101" pitchFamily="49" charset="-122"/>
              </a:rPr>
              <a:t>最优化问题的基本概念</a:t>
            </a:r>
            <a:endParaRPr lang="en-US" altLang="zh-CN" sz="2800" b="1" noProof="1">
              <a:latin typeface="黑体" panose="02010609060101010101" pitchFamily="49" charset="-122"/>
              <a:ea typeface="黑体" panose="02010609060101010101" pitchFamily="49" charset="-122"/>
            </a:endParaRPr>
          </a:p>
          <a:p>
            <a:pPr marL="0" indent="0">
              <a:buNone/>
              <a:defRPr/>
            </a:pPr>
            <a:endParaRPr lang="en-US" altLang="zh-CN" sz="2800" b="1" noProof="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570896"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1.1 </a:t>
            </a:r>
            <a:r>
              <a:rPr lang="zh-CN" altLang="en-US" kern="0" dirty="0">
                <a:latin typeface="黑体" panose="02010609060101010101" pitchFamily="49" charset="-122"/>
                <a:ea typeface="黑体" panose="02010609060101010101" pitchFamily="49" charset="-122"/>
              </a:rPr>
              <a:t>运输问题与方程组求解的优化建模</a:t>
            </a:r>
          </a:p>
        </p:txBody>
      </p:sp>
      <p:sp>
        <p:nvSpPr>
          <p:cNvPr id="7" name="内容占位符 2"/>
          <p:cNvSpPr txBox="1">
            <a:spLocks noChangeArrowheads="1"/>
          </p:cNvSpPr>
          <p:nvPr/>
        </p:nvSpPr>
        <p:spPr bwMode="auto">
          <a:xfrm>
            <a:off x="846162" y="1700214"/>
            <a:ext cx="9405913" cy="52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运输问题建模</a:t>
            </a:r>
            <a:endParaRPr lang="en-US" altLang="zh-CN" kern="0" dirty="0">
              <a:latin typeface="黑体" panose="02010609060101010101" pitchFamily="49" charset="-122"/>
              <a:ea typeface="黑体" panose="02010609060101010101" pitchFamily="49" charset="-122"/>
            </a:endParaRPr>
          </a:p>
          <a:p>
            <a:pPr marL="0" indent="0">
              <a:buNone/>
              <a:defRPr/>
            </a:pPr>
            <a:r>
              <a:rPr lang="en-US" altLang="zh-CN" sz="2400" dirty="0"/>
              <a:t>   </a:t>
            </a:r>
            <a:endParaRPr lang="en-US" altLang="zh-CN" dirty="0"/>
          </a:p>
          <a:p>
            <a:pPr marL="0" indent="0">
              <a:buNone/>
              <a:defRPr/>
            </a:pPr>
            <a:endParaRPr lang="zh-CN" altLang="en-US" kern="0" dirty="0">
              <a:latin typeface="黑体" panose="02010609060101010101" pitchFamily="49" charset="-122"/>
              <a:ea typeface="黑体" panose="02010609060101010101" pitchFamily="49" charset="-122"/>
            </a:endParaRP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 name="椭圆 8"/>
          <p:cNvSpPr/>
          <p:nvPr/>
        </p:nvSpPr>
        <p:spPr>
          <a:xfrm>
            <a:off x="1149344" y="2541012"/>
            <a:ext cx="438150" cy="460375"/>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buFontTx/>
              <a:buNone/>
              <a:defRPr/>
            </a:pPr>
            <a:endParaRPr lang="en-US" altLang="zh-CN" sz="2400" baseline="-25000" noProof="1">
              <a:solidFill>
                <a:schemeClr val="tx1"/>
              </a:solidFill>
              <a:effectLst>
                <a:outerShdw blurRad="38100" dist="38100" dir="2700000" algn="tl">
                  <a:srgbClr val="000000">
                    <a:alpha val="43137"/>
                  </a:srgbClr>
                </a:outerShdw>
              </a:effectLst>
              <a:latin typeface="Arial" panose="020B0604020202020204" pitchFamily="34" charset="0"/>
            </a:endParaRPr>
          </a:p>
        </p:txBody>
      </p:sp>
      <p:graphicFrame>
        <p:nvGraphicFramePr>
          <p:cNvPr id="10" name="对象 2">
            <a:hlinkClick r:id="" action="ppaction://ole?verb=1"/>
          </p:cNvPr>
          <p:cNvGraphicFramePr>
            <a:graphicFrameLocks noChangeAspect="1"/>
          </p:cNvGraphicFramePr>
          <p:nvPr/>
        </p:nvGraphicFramePr>
        <p:xfrm>
          <a:off x="1220782" y="2612449"/>
          <a:ext cx="357187" cy="328613"/>
        </p:xfrm>
        <a:graphic>
          <a:graphicData uri="http://schemas.openxmlformats.org/presentationml/2006/ole">
            <mc:AlternateContent xmlns:mc="http://schemas.openxmlformats.org/markup-compatibility/2006">
              <mc:Choice xmlns:v="urn:schemas-microsoft-com:vml" Requires="v">
                <p:oleObj spid="_x0000_s710849" r:id="rId4" imgW="3657600" imgH="5486400" progId="Equation.DSMT4">
                  <p:embed/>
                </p:oleObj>
              </mc:Choice>
              <mc:Fallback>
                <p:oleObj r:id="rId4" imgW="3657600" imgH="5486400" progId="Equation.DSMT4">
                  <p:embed/>
                  <p:pic>
                    <p:nvPicPr>
                      <p:cNvPr id="0" name="Picture 1705" descr="image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0782" y="2612449"/>
                        <a:ext cx="357187"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椭圆 10"/>
          <p:cNvSpPr/>
          <p:nvPr/>
        </p:nvSpPr>
        <p:spPr>
          <a:xfrm>
            <a:off x="1149344" y="3117274"/>
            <a:ext cx="438150" cy="46037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en-US" altLang="zh-CN" sz="2400" baseline="-25000" noProof="1">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12" name="椭圆 11"/>
          <p:cNvSpPr/>
          <p:nvPr/>
        </p:nvSpPr>
        <p:spPr>
          <a:xfrm>
            <a:off x="1149344" y="5420737"/>
            <a:ext cx="438150" cy="46196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en-US" altLang="zh-CN" sz="2400" baseline="-25000" noProof="1">
              <a:solidFill>
                <a:schemeClr val="tx1"/>
              </a:solidFill>
              <a:effectLst>
                <a:outerShdw blurRad="38100" dist="38100" dir="2700000" algn="tl">
                  <a:srgbClr val="000000">
                    <a:alpha val="43137"/>
                  </a:srgbClr>
                </a:outerShdw>
              </a:effectLst>
              <a:latin typeface="Arial" panose="020B0604020202020204" pitchFamily="34" charset="0"/>
            </a:endParaRPr>
          </a:p>
        </p:txBody>
      </p:sp>
      <p:graphicFrame>
        <p:nvGraphicFramePr>
          <p:cNvPr id="13" name="对象 7">
            <a:hlinkClick r:id="" action="ppaction://ole?verb=1"/>
          </p:cNvPr>
          <p:cNvGraphicFramePr>
            <a:graphicFrameLocks noChangeAspect="1"/>
          </p:cNvGraphicFramePr>
          <p:nvPr/>
        </p:nvGraphicFramePr>
        <p:xfrm>
          <a:off x="1220782" y="3188712"/>
          <a:ext cx="293687" cy="328612"/>
        </p:xfrm>
        <a:graphic>
          <a:graphicData uri="http://schemas.openxmlformats.org/presentationml/2006/ole">
            <mc:AlternateContent xmlns:mc="http://schemas.openxmlformats.org/markup-compatibility/2006">
              <mc:Choice xmlns:v="urn:schemas-microsoft-com:vml" Requires="v">
                <p:oleObj spid="_x0000_s710850" r:id="rId6" imgW="3962400" imgH="5486400" progId="Equation.DSMT4">
                  <p:embed/>
                </p:oleObj>
              </mc:Choice>
              <mc:Fallback>
                <p:oleObj r:id="rId6" imgW="3962400" imgH="5486400" progId="Equation.DSMT4">
                  <p:embed/>
                  <p:pic>
                    <p:nvPicPr>
                      <p:cNvPr id="0" name="Picture 1706" descr="image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0782" y="3188712"/>
                        <a:ext cx="293687"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8">
            <a:hlinkClick r:id="" action="ppaction://ole?verb=1"/>
          </p:cNvPr>
          <p:cNvGraphicFramePr>
            <a:graphicFrameLocks noChangeAspect="1"/>
          </p:cNvGraphicFramePr>
          <p:nvPr/>
        </p:nvGraphicFramePr>
        <p:xfrm>
          <a:off x="1222369" y="5466774"/>
          <a:ext cx="296863" cy="355600"/>
        </p:xfrm>
        <a:graphic>
          <a:graphicData uri="http://schemas.openxmlformats.org/presentationml/2006/ole">
            <mc:AlternateContent xmlns:mc="http://schemas.openxmlformats.org/markup-compatibility/2006">
              <mc:Choice xmlns:v="urn:schemas-microsoft-com:vml" Requires="v">
                <p:oleObj spid="_x0000_s710851" r:id="rId8" imgW="4572000" imgH="5486400" progId="Equation.DSMT4">
                  <p:embed/>
                </p:oleObj>
              </mc:Choice>
              <mc:Fallback>
                <p:oleObj r:id="rId8" imgW="4572000" imgH="5486400" progId="Equation.DSMT4">
                  <p:embed/>
                  <p:pic>
                    <p:nvPicPr>
                      <p:cNvPr id="0" name="Picture 1707" descr="image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2369" y="5466774"/>
                        <a:ext cx="29686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圆角矩形 10"/>
          <p:cNvSpPr/>
          <p:nvPr/>
        </p:nvSpPr>
        <p:spPr>
          <a:xfrm>
            <a:off x="3813169" y="2541012"/>
            <a:ext cx="431800" cy="42703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zh-CN" altLang="en-US" noProof="1">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16" name="圆角矩形 11"/>
          <p:cNvSpPr/>
          <p:nvPr/>
        </p:nvSpPr>
        <p:spPr>
          <a:xfrm>
            <a:off x="3813169" y="3101399"/>
            <a:ext cx="431800" cy="4476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zh-CN" altLang="en-US" noProof="1">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18" name="圆角矩形 12"/>
          <p:cNvSpPr/>
          <p:nvPr/>
        </p:nvSpPr>
        <p:spPr>
          <a:xfrm>
            <a:off x="3813169" y="5420737"/>
            <a:ext cx="431800" cy="42386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zh-CN" altLang="en-US" noProof="1">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19" name="圆角矩形 13"/>
          <p:cNvSpPr/>
          <p:nvPr/>
        </p:nvSpPr>
        <p:spPr>
          <a:xfrm>
            <a:off x="3813169" y="4125337"/>
            <a:ext cx="431800" cy="4429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zh-CN" altLang="en-US" noProof="1">
              <a:solidFill>
                <a:schemeClr val="tx1"/>
              </a:solidFill>
              <a:effectLst>
                <a:outerShdw blurRad="38100" dist="38100" dir="2700000" algn="tl">
                  <a:srgbClr val="000000">
                    <a:alpha val="43137"/>
                  </a:srgbClr>
                </a:outerShdw>
              </a:effectLst>
              <a:latin typeface="Arial" panose="020B0604020202020204" pitchFamily="34" charset="0"/>
            </a:endParaRPr>
          </a:p>
        </p:txBody>
      </p:sp>
      <p:graphicFrame>
        <p:nvGraphicFramePr>
          <p:cNvPr id="20" name="对象 17">
            <a:hlinkClick r:id="" action="ppaction://ole?verb=1"/>
          </p:cNvPr>
          <p:cNvGraphicFramePr>
            <a:graphicFrameLocks noChangeAspect="1"/>
          </p:cNvGraphicFramePr>
          <p:nvPr/>
        </p:nvGraphicFramePr>
        <p:xfrm>
          <a:off x="3886194" y="2612449"/>
          <a:ext cx="273050" cy="328613"/>
        </p:xfrm>
        <a:graphic>
          <a:graphicData uri="http://schemas.openxmlformats.org/presentationml/2006/ole">
            <mc:AlternateContent xmlns:mc="http://schemas.openxmlformats.org/markup-compatibility/2006">
              <mc:Choice xmlns:v="urn:schemas-microsoft-com:vml" Requires="v">
                <p:oleObj spid="_x0000_s710852" r:id="rId10" imgW="3352800" imgH="5486400" progId="Equation.DSMT4">
                  <p:embed/>
                </p:oleObj>
              </mc:Choice>
              <mc:Fallback>
                <p:oleObj r:id="rId10" imgW="3352800" imgH="5486400" progId="Equation.DSMT4">
                  <p:embed/>
                  <p:pic>
                    <p:nvPicPr>
                      <p:cNvPr id="0" name="Picture 1708" descr="image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194" y="2612449"/>
                        <a:ext cx="27305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19">
            <a:hlinkClick r:id="" action="ppaction://ole?verb=1"/>
          </p:cNvPr>
          <p:cNvGraphicFramePr>
            <a:graphicFrameLocks noChangeAspect="1"/>
          </p:cNvGraphicFramePr>
          <p:nvPr/>
        </p:nvGraphicFramePr>
        <p:xfrm>
          <a:off x="3886194" y="3188712"/>
          <a:ext cx="290513" cy="328612"/>
        </p:xfrm>
        <a:graphic>
          <a:graphicData uri="http://schemas.openxmlformats.org/presentationml/2006/ole">
            <mc:AlternateContent xmlns:mc="http://schemas.openxmlformats.org/markup-compatibility/2006">
              <mc:Choice xmlns:v="urn:schemas-microsoft-com:vml" Requires="v">
                <p:oleObj spid="_x0000_s710853" r:id="rId12" imgW="3657600" imgH="5486400" progId="Equation.DSMT4">
                  <p:embed/>
                </p:oleObj>
              </mc:Choice>
              <mc:Fallback>
                <p:oleObj r:id="rId12" imgW="3657600" imgH="5486400" progId="Equation.DSMT4">
                  <p:embed/>
                  <p:pic>
                    <p:nvPicPr>
                      <p:cNvPr id="0" name="Picture 1709" descr="image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6194" y="3188712"/>
                        <a:ext cx="290513"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1">
            <a:hlinkClick r:id="" action="ppaction://ole?verb=1"/>
          </p:cNvPr>
          <p:cNvGraphicFramePr>
            <a:graphicFrameLocks noChangeAspect="1"/>
          </p:cNvGraphicFramePr>
          <p:nvPr/>
        </p:nvGraphicFramePr>
        <p:xfrm>
          <a:off x="3884607" y="4196774"/>
          <a:ext cx="320675" cy="346075"/>
        </p:xfrm>
        <a:graphic>
          <a:graphicData uri="http://schemas.openxmlformats.org/presentationml/2006/ole">
            <mc:AlternateContent xmlns:mc="http://schemas.openxmlformats.org/markup-compatibility/2006">
              <mc:Choice xmlns:v="urn:schemas-microsoft-com:vml" Requires="v">
                <p:oleObj spid="_x0000_s710854" r:id="rId14" imgW="3962400" imgH="5791200" progId="Equation.DSMT4">
                  <p:embed/>
                </p:oleObj>
              </mc:Choice>
              <mc:Fallback>
                <p:oleObj r:id="rId14" imgW="3962400" imgH="5791200" progId="Equation.DSMT4">
                  <p:embed/>
                  <p:pic>
                    <p:nvPicPr>
                      <p:cNvPr id="0" name="Picture 1710" descr="image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4607" y="4196774"/>
                        <a:ext cx="3206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a:hlinkClick r:id="" action="ppaction://ole?verb=1"/>
          </p:cNvPr>
          <p:cNvGraphicFramePr>
            <a:graphicFrameLocks noChangeAspect="1"/>
          </p:cNvGraphicFramePr>
          <p:nvPr/>
        </p:nvGraphicFramePr>
        <p:xfrm>
          <a:off x="3884607" y="5492174"/>
          <a:ext cx="300037" cy="330200"/>
        </p:xfrm>
        <a:graphic>
          <a:graphicData uri="http://schemas.openxmlformats.org/presentationml/2006/ole">
            <mc:AlternateContent xmlns:mc="http://schemas.openxmlformats.org/markup-compatibility/2006">
              <mc:Choice xmlns:v="urn:schemas-microsoft-com:vml" Requires="v">
                <p:oleObj spid="_x0000_s710855" r:id="rId16" imgW="3962400" imgH="5486400" progId="Equation.DSMT4">
                  <p:embed/>
                </p:oleObj>
              </mc:Choice>
              <mc:Fallback>
                <p:oleObj r:id="rId16" imgW="3962400" imgH="5486400" progId="Equation.DSMT4">
                  <p:embed/>
                  <p:pic>
                    <p:nvPicPr>
                      <p:cNvPr id="0" name="Picture 1711" descr="image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4607" y="5492174"/>
                        <a:ext cx="300037"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椭圆 24"/>
          <p:cNvSpPr/>
          <p:nvPr/>
        </p:nvSpPr>
        <p:spPr>
          <a:xfrm>
            <a:off x="1149344" y="4125337"/>
            <a:ext cx="438150" cy="46037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en-US" altLang="zh-CN" sz="2400" baseline="-25000" noProof="1">
              <a:solidFill>
                <a:schemeClr val="tx1"/>
              </a:solidFill>
              <a:effectLst>
                <a:outerShdw blurRad="38100" dist="38100" dir="2700000" algn="tl">
                  <a:srgbClr val="000000">
                    <a:alpha val="43137"/>
                  </a:srgbClr>
                </a:outerShdw>
              </a:effectLst>
              <a:latin typeface="Arial" panose="020B0604020202020204" pitchFamily="34" charset="0"/>
            </a:endParaRPr>
          </a:p>
        </p:txBody>
      </p:sp>
      <p:graphicFrame>
        <p:nvGraphicFramePr>
          <p:cNvPr id="26" name="对象 27">
            <a:hlinkClick r:id="" action="ppaction://ole?verb=1"/>
          </p:cNvPr>
          <p:cNvGraphicFramePr>
            <a:graphicFrameLocks noChangeAspect="1"/>
          </p:cNvGraphicFramePr>
          <p:nvPr/>
        </p:nvGraphicFramePr>
        <p:xfrm>
          <a:off x="1220782" y="4196774"/>
          <a:ext cx="296862" cy="355600"/>
        </p:xfrm>
        <a:graphic>
          <a:graphicData uri="http://schemas.openxmlformats.org/presentationml/2006/ole">
            <mc:AlternateContent xmlns:mc="http://schemas.openxmlformats.org/markup-compatibility/2006">
              <mc:Choice xmlns:v="urn:schemas-microsoft-com:vml" Requires="v">
                <p:oleObj spid="_x0000_s710856" r:id="rId18" imgW="3657600" imgH="5486400" progId="Equation.DSMT4">
                  <p:embed/>
                </p:oleObj>
              </mc:Choice>
              <mc:Fallback>
                <p:oleObj r:id="rId18" imgW="3657600" imgH="5486400" progId="Equation.DSMT4">
                  <p:embed/>
                  <p:pic>
                    <p:nvPicPr>
                      <p:cNvPr id="0" name="Picture 1712" descr="image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20782" y="4196774"/>
                        <a:ext cx="29686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7" name="直接连接符 26"/>
          <p:cNvCxnSpPr>
            <a:stCxn id="25" idx="6"/>
          </p:cNvCxnSpPr>
          <p:nvPr/>
        </p:nvCxnSpPr>
        <p:spPr>
          <a:xfrm flipV="1">
            <a:off x="1587494" y="2736274"/>
            <a:ext cx="2228850" cy="16192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p:cNvCxnSpPr>
            <a:stCxn id="25" idx="6"/>
            <a:endCxn id="16" idx="1"/>
          </p:cNvCxnSpPr>
          <p:nvPr/>
        </p:nvCxnSpPr>
        <p:spPr>
          <a:xfrm flipV="1">
            <a:off x="1587494" y="3325237"/>
            <a:ext cx="2225675" cy="103028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直接连接符 28"/>
          <p:cNvCxnSpPr>
            <a:stCxn id="25" idx="6"/>
            <a:endCxn id="19" idx="1"/>
          </p:cNvCxnSpPr>
          <p:nvPr/>
        </p:nvCxnSpPr>
        <p:spPr>
          <a:xfrm flipV="1">
            <a:off x="1587494" y="4345999"/>
            <a:ext cx="2225675" cy="952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直接连接符 29"/>
          <p:cNvCxnSpPr>
            <a:stCxn id="25" idx="6"/>
            <a:endCxn id="18" idx="1"/>
          </p:cNvCxnSpPr>
          <p:nvPr/>
        </p:nvCxnSpPr>
        <p:spPr>
          <a:xfrm>
            <a:off x="1587494" y="4355524"/>
            <a:ext cx="2225675" cy="12763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文本框 34"/>
          <p:cNvSpPr txBox="1">
            <a:spLocks noChangeArrowheads="1"/>
          </p:cNvSpPr>
          <p:nvPr/>
        </p:nvSpPr>
        <p:spPr bwMode="auto">
          <a:xfrm rot="5460000">
            <a:off x="1231101" y="368480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Arial" panose="020B0604020202020204" pitchFamily="34" charset="0"/>
              </a:rPr>
              <a:t>…</a:t>
            </a:r>
          </a:p>
        </p:txBody>
      </p:sp>
      <p:sp>
        <p:nvSpPr>
          <p:cNvPr id="32" name="文本框 35"/>
          <p:cNvSpPr txBox="1">
            <a:spLocks noChangeArrowheads="1"/>
          </p:cNvSpPr>
          <p:nvPr/>
        </p:nvSpPr>
        <p:spPr bwMode="auto">
          <a:xfrm rot="5460000">
            <a:off x="1231101" y="483733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Arial" panose="020B0604020202020204" pitchFamily="34" charset="0"/>
              </a:rPr>
              <a:t>…</a:t>
            </a:r>
          </a:p>
        </p:txBody>
      </p:sp>
      <p:sp>
        <p:nvSpPr>
          <p:cNvPr id="33" name="文本框 36"/>
          <p:cNvSpPr txBox="1">
            <a:spLocks noChangeArrowheads="1"/>
          </p:cNvSpPr>
          <p:nvPr/>
        </p:nvSpPr>
        <p:spPr bwMode="auto">
          <a:xfrm rot="5460000">
            <a:off x="3894926" y="368480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Arial" panose="020B0604020202020204" pitchFamily="34" charset="0"/>
              </a:rPr>
              <a:t>…</a:t>
            </a:r>
          </a:p>
        </p:txBody>
      </p:sp>
      <p:sp>
        <p:nvSpPr>
          <p:cNvPr id="34" name="文本框 37"/>
          <p:cNvSpPr txBox="1">
            <a:spLocks noChangeArrowheads="1"/>
          </p:cNvSpPr>
          <p:nvPr/>
        </p:nvSpPr>
        <p:spPr bwMode="auto">
          <a:xfrm rot="5460000">
            <a:off x="3894926" y="483733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latin typeface="Arial" panose="020B0604020202020204" pitchFamily="34" charset="0"/>
              </a:rPr>
              <a:t>…</a:t>
            </a:r>
          </a:p>
        </p:txBody>
      </p:sp>
      <p:graphicFrame>
        <p:nvGraphicFramePr>
          <p:cNvPr id="35" name="对象 40">
            <a:hlinkClick r:id="" action="ppaction://ole?verb=1"/>
          </p:cNvPr>
          <p:cNvGraphicFramePr>
            <a:graphicFrameLocks noChangeAspect="1"/>
          </p:cNvGraphicFramePr>
          <p:nvPr/>
        </p:nvGraphicFramePr>
        <p:xfrm>
          <a:off x="2517769" y="3188712"/>
          <a:ext cx="279400" cy="328612"/>
        </p:xfrm>
        <a:graphic>
          <a:graphicData uri="http://schemas.openxmlformats.org/presentationml/2006/ole">
            <mc:AlternateContent xmlns:mc="http://schemas.openxmlformats.org/markup-compatibility/2006">
              <mc:Choice xmlns:v="urn:schemas-microsoft-com:vml" Requires="v">
                <p:oleObj spid="_x0000_s710857" name="Equation" r:id="rId20" imgW="4267200" imgH="5486400" progId="Equation.DSMT4">
                  <p:embed/>
                </p:oleObj>
              </mc:Choice>
              <mc:Fallback>
                <p:oleObj name="Equation" r:id="rId20" imgW="4267200" imgH="5486400" progId="Equation.DSMT4">
                  <p:embed/>
                  <p:pic>
                    <p:nvPicPr>
                      <p:cNvPr id="0" name="Picture 1713" descr="image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17769" y="3188712"/>
                        <a:ext cx="279400"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42">
            <a:hlinkClick r:id="" action="ppaction://ole?verb=1"/>
          </p:cNvPr>
          <p:cNvGraphicFramePr>
            <a:graphicFrameLocks noChangeAspect="1"/>
          </p:cNvGraphicFramePr>
          <p:nvPr/>
        </p:nvGraphicFramePr>
        <p:xfrm>
          <a:off x="2949569" y="3620512"/>
          <a:ext cx="320675" cy="328612"/>
        </p:xfrm>
        <a:graphic>
          <a:graphicData uri="http://schemas.openxmlformats.org/presentationml/2006/ole">
            <mc:AlternateContent xmlns:mc="http://schemas.openxmlformats.org/markup-compatibility/2006">
              <mc:Choice xmlns:v="urn:schemas-microsoft-com:vml" Requires="v">
                <p:oleObj spid="_x0000_s710858" r:id="rId22" imgW="4876800" imgH="5486400" progId="Equation.DSMT4">
                  <p:embed/>
                </p:oleObj>
              </mc:Choice>
              <mc:Fallback>
                <p:oleObj r:id="rId22" imgW="4876800" imgH="5486400" progId="Equation.DSMT4">
                  <p:embed/>
                  <p:pic>
                    <p:nvPicPr>
                      <p:cNvPr id="0" name="Picture 1714" descr="image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49569" y="3620512"/>
                        <a:ext cx="320675"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对象 44">
            <a:hlinkClick r:id="" action="ppaction://ole?verb=1"/>
          </p:cNvPr>
          <p:cNvGraphicFramePr>
            <a:graphicFrameLocks noChangeAspect="1"/>
          </p:cNvGraphicFramePr>
          <p:nvPr/>
        </p:nvGraphicFramePr>
        <p:xfrm>
          <a:off x="2949569" y="4341237"/>
          <a:ext cx="280988" cy="347662"/>
        </p:xfrm>
        <a:graphic>
          <a:graphicData uri="http://schemas.openxmlformats.org/presentationml/2006/ole">
            <mc:AlternateContent xmlns:mc="http://schemas.openxmlformats.org/markup-compatibility/2006">
              <mc:Choice xmlns:v="urn:schemas-microsoft-com:vml" Requires="v">
                <p:oleObj spid="_x0000_s710859" r:id="rId24" imgW="4267200" imgH="5791200" progId="Equation.DSMT4">
                  <p:embed/>
                </p:oleObj>
              </mc:Choice>
              <mc:Fallback>
                <p:oleObj r:id="rId24" imgW="4267200" imgH="5791200" progId="Equation.DSMT4">
                  <p:embed/>
                  <p:pic>
                    <p:nvPicPr>
                      <p:cNvPr id="0" name="Picture 1715" descr="image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49569" y="4341237"/>
                        <a:ext cx="280988"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对象 46">
            <a:hlinkClick r:id="" action="ppaction://ole?verb=1"/>
          </p:cNvPr>
          <p:cNvGraphicFramePr>
            <a:graphicFrameLocks noChangeAspect="1"/>
          </p:cNvGraphicFramePr>
          <p:nvPr/>
        </p:nvGraphicFramePr>
        <p:xfrm>
          <a:off x="2660644" y="4988937"/>
          <a:ext cx="303213" cy="328612"/>
        </p:xfrm>
        <a:graphic>
          <a:graphicData uri="http://schemas.openxmlformats.org/presentationml/2006/ole">
            <mc:AlternateContent xmlns:mc="http://schemas.openxmlformats.org/markup-compatibility/2006">
              <mc:Choice xmlns:v="urn:schemas-microsoft-com:vml" Requires="v">
                <p:oleObj spid="_x0000_s710860" r:id="rId26" imgW="4572000" imgH="5486400" progId="Equation.DSMT4">
                  <p:embed/>
                </p:oleObj>
              </mc:Choice>
              <mc:Fallback>
                <p:oleObj r:id="rId26" imgW="4572000" imgH="5486400" progId="Equation.DSMT4">
                  <p:embed/>
                  <p:pic>
                    <p:nvPicPr>
                      <p:cNvPr id="0" name="Picture 1716" descr="image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60644" y="4988937"/>
                        <a:ext cx="303213"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3">
            <a:hlinkClick r:id="" action="ppaction://ole?verb=1"/>
          </p:cNvPr>
          <p:cNvGraphicFramePr>
            <a:graphicFrameLocks noChangeAspect="1"/>
          </p:cNvGraphicFramePr>
          <p:nvPr/>
        </p:nvGraphicFramePr>
        <p:xfrm>
          <a:off x="2111369" y="3407787"/>
          <a:ext cx="276225" cy="325437"/>
        </p:xfrm>
        <a:graphic>
          <a:graphicData uri="http://schemas.openxmlformats.org/presentationml/2006/ole">
            <mc:AlternateContent xmlns:mc="http://schemas.openxmlformats.org/markup-compatibility/2006">
              <mc:Choice xmlns:v="urn:schemas-microsoft-com:vml" Requires="v">
                <p:oleObj spid="_x0000_s710861" name="Equation" r:id="rId28" imgW="4267200" imgH="5486400" progId="Equation.DSMT4">
                  <p:embed/>
                </p:oleObj>
              </mc:Choice>
              <mc:Fallback>
                <p:oleObj name="Equation" r:id="rId28" imgW="4267200" imgH="5486400" progId="Equation.DSMT4">
                  <p:embed/>
                  <p:pic>
                    <p:nvPicPr>
                      <p:cNvPr id="0" name="Picture 1717" descr="image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111369" y="3407787"/>
                        <a:ext cx="276225"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34">
            <a:hlinkClick r:id="" action="ppaction://ole?verb=1"/>
          </p:cNvPr>
          <p:cNvGraphicFramePr>
            <a:graphicFrameLocks noChangeAspect="1"/>
          </p:cNvGraphicFramePr>
          <p:nvPr/>
        </p:nvGraphicFramePr>
        <p:xfrm>
          <a:off x="2671757" y="3834824"/>
          <a:ext cx="296862" cy="325438"/>
        </p:xfrm>
        <a:graphic>
          <a:graphicData uri="http://schemas.openxmlformats.org/presentationml/2006/ole">
            <mc:AlternateContent xmlns:mc="http://schemas.openxmlformats.org/markup-compatibility/2006">
              <mc:Choice xmlns:v="urn:schemas-microsoft-com:vml" Requires="v">
                <p:oleObj spid="_x0000_s710862" name="Equation" r:id="rId30" imgW="4572000" imgH="5486400" progId="Equation.DSMT4">
                  <p:embed/>
                </p:oleObj>
              </mc:Choice>
              <mc:Fallback>
                <p:oleObj name="Equation" r:id="rId30" imgW="4572000" imgH="5486400" progId="Equation.DSMT4">
                  <p:embed/>
                  <p:pic>
                    <p:nvPicPr>
                      <p:cNvPr id="0" name="Picture 1718" descr="image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671757" y="3834824"/>
                        <a:ext cx="296862"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35">
            <a:hlinkClick r:id="" action="ppaction://ole?verb=1"/>
          </p:cNvPr>
          <p:cNvGraphicFramePr>
            <a:graphicFrameLocks noGrp="1" noChangeAspect="1"/>
          </p:cNvGraphicFramePr>
          <p:nvPr>
            <p:ph idx="1"/>
          </p:nvPr>
        </p:nvGraphicFramePr>
        <p:xfrm>
          <a:off x="2690807" y="4406324"/>
          <a:ext cx="157162" cy="228600"/>
        </p:xfrm>
        <a:graphic>
          <a:graphicData uri="http://schemas.openxmlformats.org/presentationml/2006/ole">
            <mc:AlternateContent xmlns:mc="http://schemas.openxmlformats.org/markup-compatibility/2006">
              <mc:Choice xmlns:v="urn:schemas-microsoft-com:vml" Requires="v">
                <p:oleObj spid="_x0000_s710863" name="Equation" r:id="rId32" imgW="3962400" imgH="5791200" progId="Equation.DSMT4">
                  <p:embed/>
                </p:oleObj>
              </mc:Choice>
              <mc:Fallback>
                <p:oleObj name="Equation" r:id="rId32" imgW="3962400" imgH="5791200" progId="Equation.DSMT4">
                  <p:embed/>
                  <p:pic>
                    <p:nvPicPr>
                      <p:cNvPr id="0" name="Picture 1719" descr="image17"/>
                      <p:cNvPicPr>
                        <a:picLocks noGrp="1"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690807" y="4406324"/>
                        <a:ext cx="157162"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36">
            <a:hlinkClick r:id="" action="ppaction://ole?verb=1"/>
          </p:cNvPr>
          <p:cNvGraphicFramePr>
            <a:graphicFrameLocks noChangeAspect="1"/>
          </p:cNvGraphicFramePr>
          <p:nvPr/>
        </p:nvGraphicFramePr>
        <p:xfrm>
          <a:off x="2243132" y="4906387"/>
          <a:ext cx="295275" cy="325437"/>
        </p:xfrm>
        <a:graphic>
          <a:graphicData uri="http://schemas.openxmlformats.org/presentationml/2006/ole">
            <mc:AlternateContent xmlns:mc="http://schemas.openxmlformats.org/markup-compatibility/2006">
              <mc:Choice xmlns:v="urn:schemas-microsoft-com:vml" Requires="v">
                <p:oleObj spid="_x0000_s710864" name="Equation" r:id="rId34" imgW="4572000" imgH="5486400" progId="Equation.DSMT4">
                  <p:embed/>
                </p:oleObj>
              </mc:Choice>
              <mc:Fallback>
                <p:oleObj name="Equation" r:id="rId34" imgW="4572000" imgH="5486400" progId="Equation.DSMT4">
                  <p:embed/>
                  <p:pic>
                    <p:nvPicPr>
                      <p:cNvPr id="0" name="Picture 1720" descr="image1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43132" y="4906387"/>
                        <a:ext cx="295275"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
          <p:cNvGrpSpPr/>
          <p:nvPr/>
        </p:nvGrpSpPr>
        <p:grpSpPr>
          <a:xfrm>
            <a:off x="5805806" y="2369705"/>
            <a:ext cx="3857625" cy="3416300"/>
            <a:chOff x="5835458" y="2215573"/>
            <a:chExt cx="3857625" cy="3416300"/>
          </a:xfrm>
        </p:grpSpPr>
        <p:sp>
          <p:nvSpPr>
            <p:cNvPr id="8" name="TextBox 36"/>
            <p:cNvSpPr txBox="1">
              <a:spLocks noChangeArrowheads="1"/>
            </p:cNvSpPr>
            <p:nvPr/>
          </p:nvSpPr>
          <p:spPr bwMode="auto">
            <a:xfrm>
              <a:off x="5835458" y="2215573"/>
              <a:ext cx="38576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latin typeface="+mn-ea"/>
                  <a:ea typeface="+mn-ea"/>
                </a:rPr>
                <a:t>问题</a:t>
              </a:r>
              <a:r>
                <a:rPr lang="en-US" altLang="zh-CN" dirty="0">
                  <a:latin typeface="+mn-ea"/>
                  <a:ea typeface="+mn-ea"/>
                </a:rPr>
                <a:t>1.</a:t>
              </a:r>
              <a:r>
                <a:rPr lang="zh-CN" altLang="en-US" dirty="0">
                  <a:latin typeface="+mn-ea"/>
                  <a:ea typeface="+mn-ea"/>
                </a:rPr>
                <a:t>运输问题</a:t>
              </a:r>
              <a:endParaRPr lang="en-US" altLang="zh-CN" dirty="0">
                <a:latin typeface="+mn-ea"/>
                <a:ea typeface="+mn-ea"/>
              </a:endParaRPr>
            </a:p>
            <a:p>
              <a:pPr eaLnBrk="1" hangingPunct="1"/>
              <a:endParaRPr lang="en-US" altLang="zh-CN" dirty="0">
                <a:latin typeface="+mn-ea"/>
                <a:ea typeface="+mn-ea"/>
              </a:endParaRPr>
            </a:p>
            <a:p>
              <a:pPr eaLnBrk="1" hangingPunct="1"/>
              <a:r>
                <a:rPr lang="zh-CN" altLang="en-US" dirty="0">
                  <a:latin typeface="+mn-ea"/>
                  <a:ea typeface="+mn-ea"/>
                </a:rPr>
                <a:t>生产一种产品，有</a:t>
              </a:r>
              <a:r>
                <a:rPr lang="en-US" altLang="zh-CN" dirty="0">
                  <a:latin typeface="+mn-ea"/>
                  <a:ea typeface="+mn-ea"/>
                </a:rPr>
                <a:t>m</a:t>
              </a:r>
              <a:r>
                <a:rPr lang="zh-CN" altLang="en-US" dirty="0">
                  <a:latin typeface="+mn-ea"/>
                  <a:ea typeface="+mn-ea"/>
                </a:rPr>
                <a:t>个产地，</a:t>
              </a:r>
              <a:r>
                <a:rPr lang="en-US" altLang="zh-CN" dirty="0">
                  <a:latin typeface="+mn-ea"/>
                  <a:ea typeface="+mn-ea"/>
                </a:rPr>
                <a:t>n</a:t>
              </a:r>
              <a:r>
                <a:rPr lang="zh-CN" altLang="en-US" dirty="0">
                  <a:latin typeface="+mn-ea"/>
                  <a:ea typeface="+mn-ea"/>
                </a:rPr>
                <a:t>个销售地，从第</a:t>
              </a:r>
              <a:r>
                <a:rPr lang="en-US" altLang="zh-CN" dirty="0" err="1">
                  <a:latin typeface="+mn-ea"/>
                  <a:ea typeface="+mn-ea"/>
                </a:rPr>
                <a:t>i</a:t>
              </a:r>
              <a:r>
                <a:rPr lang="zh-CN" altLang="en-US" dirty="0">
                  <a:latin typeface="+mn-ea"/>
                  <a:ea typeface="+mn-ea"/>
                </a:rPr>
                <a:t>个产地运输单位产品到第</a:t>
              </a:r>
              <a:r>
                <a:rPr lang="en-US" altLang="zh-CN" dirty="0">
                  <a:latin typeface="+mn-ea"/>
                  <a:ea typeface="+mn-ea"/>
                </a:rPr>
                <a:t>j</a:t>
              </a:r>
              <a:r>
                <a:rPr lang="zh-CN" altLang="en-US" dirty="0">
                  <a:latin typeface="+mn-ea"/>
                  <a:ea typeface="+mn-ea"/>
                </a:rPr>
                <a:t>个销售地的运费为</a:t>
              </a:r>
              <a:r>
                <a:rPr lang="en-US" altLang="zh-CN" dirty="0">
                  <a:latin typeface="+mn-ea"/>
                  <a:ea typeface="+mn-ea"/>
                </a:rPr>
                <a:t>  </a:t>
              </a:r>
              <a:r>
                <a:rPr lang="zh-CN" altLang="en-US" dirty="0">
                  <a:latin typeface="+mn-ea"/>
                  <a:ea typeface="+mn-ea"/>
                </a:rPr>
                <a:t>，第</a:t>
              </a:r>
              <a:r>
                <a:rPr lang="en-US" altLang="zh-CN" dirty="0" err="1">
                  <a:latin typeface="+mn-ea"/>
                  <a:ea typeface="+mn-ea"/>
                </a:rPr>
                <a:t>i</a:t>
              </a:r>
              <a:r>
                <a:rPr lang="zh-CN" altLang="en-US" dirty="0">
                  <a:latin typeface="+mn-ea"/>
                  <a:ea typeface="+mn-ea"/>
                </a:rPr>
                <a:t>个产地产量为  ，第</a:t>
              </a:r>
              <a:r>
                <a:rPr lang="en-US" altLang="zh-CN" dirty="0">
                  <a:latin typeface="+mn-ea"/>
                  <a:ea typeface="+mn-ea"/>
                </a:rPr>
                <a:t>j</a:t>
              </a:r>
              <a:r>
                <a:rPr lang="zh-CN" altLang="en-US" dirty="0">
                  <a:latin typeface="+mn-ea"/>
                  <a:ea typeface="+mn-ea"/>
                </a:rPr>
                <a:t>个销售地的需要量是</a:t>
              </a:r>
              <a:r>
                <a:rPr lang="en-US" altLang="zh-CN" dirty="0">
                  <a:latin typeface="+mn-ea"/>
                  <a:ea typeface="+mn-ea"/>
                </a:rPr>
                <a:t>  </a:t>
              </a:r>
              <a:r>
                <a:rPr lang="zh-CN" altLang="en-US" dirty="0">
                  <a:latin typeface="+mn-ea"/>
                  <a:ea typeface="+mn-ea"/>
                </a:rPr>
                <a:t>。假设产销平衡（生产多少，销售多少），问怎么制定运输方案，才能使运费最少？</a:t>
              </a:r>
              <a:endParaRPr lang="en-US" altLang="zh-CN" dirty="0">
                <a:latin typeface="+mn-ea"/>
                <a:ea typeface="+mn-ea"/>
              </a:endParaRPr>
            </a:p>
            <a:p>
              <a:pPr eaLnBrk="1" hangingPunct="1"/>
              <a:endParaRPr lang="en-US" altLang="zh-CN" dirty="0">
                <a:latin typeface="+mn-ea"/>
                <a:ea typeface="+mn-ea"/>
              </a:endParaRPr>
            </a:p>
            <a:p>
              <a:pPr eaLnBrk="1" hangingPunct="1"/>
              <a:r>
                <a:rPr lang="zh-CN" altLang="en-US" dirty="0">
                  <a:latin typeface="+mn-ea"/>
                  <a:ea typeface="+mn-ea"/>
                </a:rPr>
                <a:t>设从第</a:t>
              </a:r>
              <a:r>
                <a:rPr lang="en-US" altLang="zh-CN" dirty="0" err="1">
                  <a:latin typeface="+mn-ea"/>
                  <a:ea typeface="+mn-ea"/>
                </a:rPr>
                <a:t>i</a:t>
              </a:r>
              <a:r>
                <a:rPr lang="zh-CN" altLang="en-US" dirty="0">
                  <a:latin typeface="+mn-ea"/>
                  <a:ea typeface="+mn-ea"/>
                </a:rPr>
                <a:t>个产地运到第</a:t>
              </a:r>
              <a:r>
                <a:rPr lang="en-US" altLang="zh-CN" dirty="0">
                  <a:latin typeface="+mn-ea"/>
                  <a:ea typeface="+mn-ea"/>
                </a:rPr>
                <a:t>j</a:t>
              </a:r>
              <a:r>
                <a:rPr lang="zh-CN" altLang="en-US" dirty="0">
                  <a:latin typeface="+mn-ea"/>
                  <a:ea typeface="+mn-ea"/>
                </a:rPr>
                <a:t>个销售地的运量为</a:t>
              </a:r>
            </a:p>
          </p:txBody>
        </p:sp>
        <p:graphicFrame>
          <p:nvGraphicFramePr>
            <p:cNvPr id="43" name="Object 35">
              <a:hlinkClick r:id="" action="ppaction://ole?verb=1"/>
            </p:cNvPr>
            <p:cNvGraphicFramePr>
              <a:graphicFrameLocks noChangeAspect="1"/>
            </p:cNvGraphicFramePr>
            <p:nvPr/>
          </p:nvGraphicFramePr>
          <p:xfrm>
            <a:off x="8121526" y="3263033"/>
            <a:ext cx="300192" cy="436644"/>
          </p:xfrm>
          <a:graphic>
            <a:graphicData uri="http://schemas.openxmlformats.org/presentationml/2006/ole">
              <mc:AlternateContent xmlns:mc="http://schemas.openxmlformats.org/markup-compatibility/2006">
                <mc:Choice xmlns:v="urn:schemas-microsoft-com:vml" Requires="v">
                  <p:oleObj spid="_x0000_s710865" name="Equation" r:id="rId36" imgW="3962400" imgH="5791200" progId="Equation.DSMT4">
                    <p:embed/>
                  </p:oleObj>
                </mc:Choice>
                <mc:Fallback>
                  <p:oleObj name="Equation" r:id="rId36" imgW="3962400" imgH="5791200" progId="Equation.DSMT4">
                    <p:embed/>
                    <p:pic>
                      <p:nvPicPr>
                        <p:cNvPr id="0" name="Picture 1721" descr="image1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121526" y="3263033"/>
                          <a:ext cx="300192" cy="436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对象 21">
              <a:hlinkClick r:id="" action="ppaction://ole?verb=1"/>
            </p:cNvPr>
            <p:cNvGraphicFramePr>
              <a:graphicFrameLocks noChangeAspect="1"/>
            </p:cNvGraphicFramePr>
            <p:nvPr/>
          </p:nvGraphicFramePr>
          <p:xfrm>
            <a:off x="6128727" y="3892310"/>
            <a:ext cx="320675" cy="346075"/>
          </p:xfrm>
          <a:graphic>
            <a:graphicData uri="http://schemas.openxmlformats.org/presentationml/2006/ole">
              <mc:AlternateContent xmlns:mc="http://schemas.openxmlformats.org/markup-compatibility/2006">
                <mc:Choice xmlns:v="urn:schemas-microsoft-com:vml" Requires="v">
                  <p:oleObj spid="_x0000_s710866" r:id="rId37" imgW="3962400" imgH="5791200" progId="Equation.DSMT4">
                    <p:embed/>
                  </p:oleObj>
                </mc:Choice>
                <mc:Fallback>
                  <p:oleObj r:id="rId37" imgW="3962400" imgH="5791200" progId="Equation.DSMT4">
                    <p:embed/>
                    <p:pic>
                      <p:nvPicPr>
                        <p:cNvPr id="0" name="Picture 1722" descr="image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8727" y="3892310"/>
                          <a:ext cx="3206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对象 44">
              <a:hlinkClick r:id="" action="ppaction://ole?verb=1"/>
            </p:cNvPr>
            <p:cNvGraphicFramePr>
              <a:graphicFrameLocks noChangeAspect="1"/>
            </p:cNvGraphicFramePr>
            <p:nvPr/>
          </p:nvGraphicFramePr>
          <p:xfrm>
            <a:off x="6584084" y="5195597"/>
            <a:ext cx="352427" cy="436052"/>
          </p:xfrm>
          <a:graphic>
            <a:graphicData uri="http://schemas.openxmlformats.org/presentationml/2006/ole">
              <mc:AlternateContent xmlns:mc="http://schemas.openxmlformats.org/markup-compatibility/2006">
                <mc:Choice xmlns:v="urn:schemas-microsoft-com:vml" Requires="v">
                  <p:oleObj spid="_x0000_s710867" r:id="rId38" imgW="4267200" imgH="5791200" progId="Equation.DSMT4">
                    <p:embed/>
                  </p:oleObj>
                </mc:Choice>
                <mc:Fallback>
                  <p:oleObj r:id="rId38" imgW="4267200" imgH="5791200" progId="Equation.DSMT4">
                    <p:embed/>
                    <p:pic>
                      <p:nvPicPr>
                        <p:cNvPr id="0" name="Picture 1723" descr="image2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584084" y="5195597"/>
                          <a:ext cx="352427" cy="4360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7" name="对象 27">
            <a:hlinkClick r:id="" action="ppaction://ole?verb=1"/>
          </p:cNvPr>
          <p:cNvGraphicFramePr>
            <a:graphicFrameLocks noChangeAspect="1"/>
          </p:cNvGraphicFramePr>
          <p:nvPr/>
        </p:nvGraphicFramePr>
        <p:xfrm>
          <a:off x="6788566" y="3719675"/>
          <a:ext cx="332879" cy="398743"/>
        </p:xfrm>
        <a:graphic>
          <a:graphicData uri="http://schemas.openxmlformats.org/presentationml/2006/ole">
            <mc:AlternateContent xmlns:mc="http://schemas.openxmlformats.org/markup-compatibility/2006">
              <mc:Choice xmlns:v="urn:schemas-microsoft-com:vml" Requires="v">
                <p:oleObj spid="_x0000_s710868" r:id="rId39" imgW="3657600" imgH="5486400" progId="Equation.DSMT4">
                  <p:embed/>
                </p:oleObj>
              </mc:Choice>
              <mc:Fallback>
                <p:oleObj r:id="rId39" imgW="3657600" imgH="5486400" progId="Equation.DSMT4">
                  <p:embed/>
                  <p:pic>
                    <p:nvPicPr>
                      <p:cNvPr id="0" name="Picture 1724" descr="image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88566" y="3719675"/>
                        <a:ext cx="332879" cy="3987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additive="base">
                                        <p:cTn id="9" dur="500" fill="hold"/>
                                        <p:tgtEl>
                                          <p:spTgt spid="10"/>
                                        </p:tgtEl>
                                        <p:attrNameLst>
                                          <p:attrName>ppt_x</p:attrName>
                                        </p:attrNameLst>
                                      </p:cBhvr>
                                      <p:tavLst>
                                        <p:tav tm="0">
                                          <p:val>
                                            <p:strVal val="#ppt_x"/>
                                          </p:val>
                                        </p:tav>
                                        <p:tav tm="100000">
                                          <p:val>
                                            <p:strVal val="#ppt_x"/>
                                          </p:val>
                                        </p:tav>
                                      </p:tavLst>
                                    </p:anim>
                                    <p:anim calcmode="lin" valueType="num">
                                      <p:cBhvr additive="base">
                                        <p:cTn id="10" dur="500" fill="hold"/>
                                        <p:tgtEl>
                                          <p:spTgt spid="10"/>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additive="base">
                                        <p:cTn id="65" dur="500" fill="hold"/>
                                        <p:tgtEl>
                                          <p:spTgt spid="33"/>
                                        </p:tgtEl>
                                        <p:attrNameLst>
                                          <p:attrName>ppt_x</p:attrName>
                                        </p:attrNameLst>
                                      </p:cBhvr>
                                      <p:tavLst>
                                        <p:tav tm="0">
                                          <p:val>
                                            <p:strVal val="#ppt_x"/>
                                          </p:val>
                                        </p:tav>
                                        <p:tav tm="100000">
                                          <p:val>
                                            <p:strVal val="#ppt_x"/>
                                          </p:val>
                                        </p:tav>
                                      </p:tavLst>
                                    </p:anim>
                                    <p:anim calcmode="lin" valueType="num">
                                      <p:cBhvr additive="base">
                                        <p:cTn id="66" dur="500" fill="hold"/>
                                        <p:tgtEl>
                                          <p:spTgt spid="3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500" fill="hold"/>
                                        <p:tgtEl>
                                          <p:spTgt spid="34"/>
                                        </p:tgtEl>
                                        <p:attrNameLst>
                                          <p:attrName>ppt_x</p:attrName>
                                        </p:attrNameLst>
                                      </p:cBhvr>
                                      <p:tavLst>
                                        <p:tav tm="0">
                                          <p:val>
                                            <p:strVal val="#ppt_x"/>
                                          </p:val>
                                        </p:tav>
                                        <p:tav tm="100000">
                                          <p:val>
                                            <p:strVal val="#ppt_x"/>
                                          </p:val>
                                        </p:tav>
                                      </p:tavLst>
                                    </p:anim>
                                    <p:anim calcmode="lin" valueType="num">
                                      <p:cBhvr additive="base">
                                        <p:cTn id="8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additive="base">
                                        <p:cTn id="91" dur="500" fill="hold"/>
                                        <p:tgtEl>
                                          <p:spTgt spid="35"/>
                                        </p:tgtEl>
                                        <p:attrNameLst>
                                          <p:attrName>ppt_x</p:attrName>
                                        </p:attrNameLst>
                                      </p:cBhvr>
                                      <p:tavLst>
                                        <p:tav tm="0">
                                          <p:val>
                                            <p:strVal val="#ppt_x"/>
                                          </p:val>
                                        </p:tav>
                                        <p:tav tm="100000">
                                          <p:val>
                                            <p:strVal val="#ppt_x"/>
                                          </p:val>
                                        </p:tav>
                                      </p:tavLst>
                                    </p:anim>
                                    <p:anim calcmode="lin" valueType="num">
                                      <p:cBhvr additive="base">
                                        <p:cTn id="92" dur="500" fill="hold"/>
                                        <p:tgtEl>
                                          <p:spTgt spid="35"/>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ppt_x"/>
                                          </p:val>
                                        </p:tav>
                                        <p:tav tm="100000">
                                          <p:val>
                                            <p:strVal val="#ppt_x"/>
                                          </p:val>
                                        </p:tav>
                                      </p:tavLst>
                                    </p:anim>
                                    <p:anim calcmode="lin" valueType="num">
                                      <p:cBhvr additive="base">
                                        <p:cTn id="100" dur="500" fill="hold"/>
                                        <p:tgtEl>
                                          <p:spTgt spid="28"/>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 calcmode="lin" valueType="num">
                                      <p:cBhvr additive="base">
                                        <p:cTn id="103" dur="500" fill="hold"/>
                                        <p:tgtEl>
                                          <p:spTgt spid="36"/>
                                        </p:tgtEl>
                                        <p:attrNameLst>
                                          <p:attrName>ppt_x</p:attrName>
                                        </p:attrNameLst>
                                      </p:cBhvr>
                                      <p:tavLst>
                                        <p:tav tm="0">
                                          <p:val>
                                            <p:strVal val="#ppt_x"/>
                                          </p:val>
                                        </p:tav>
                                        <p:tav tm="100000">
                                          <p:val>
                                            <p:strVal val="#ppt_x"/>
                                          </p:val>
                                        </p:tav>
                                      </p:tavLst>
                                    </p:anim>
                                    <p:anim calcmode="lin" valueType="num">
                                      <p:cBhvr additive="base">
                                        <p:cTn id="104" dur="500" fill="hold"/>
                                        <p:tgtEl>
                                          <p:spTgt spid="36"/>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500" fill="hold"/>
                                        <p:tgtEl>
                                          <p:spTgt spid="37"/>
                                        </p:tgtEl>
                                        <p:attrNameLst>
                                          <p:attrName>ppt_x</p:attrName>
                                        </p:attrNameLst>
                                      </p:cBhvr>
                                      <p:tavLst>
                                        <p:tav tm="0">
                                          <p:val>
                                            <p:strVal val="#ppt_x"/>
                                          </p:val>
                                        </p:tav>
                                        <p:tav tm="100000">
                                          <p:val>
                                            <p:strVal val="#ppt_x"/>
                                          </p:val>
                                        </p:tav>
                                      </p:tavLst>
                                    </p:anim>
                                    <p:anim calcmode="lin" valueType="num">
                                      <p:cBhvr additive="base">
                                        <p:cTn id="108" dur="500" fill="hold"/>
                                        <p:tgtEl>
                                          <p:spTgt spid="37"/>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additive="base">
                                        <p:cTn id="115" dur="500" fill="hold"/>
                                        <p:tgtEl>
                                          <p:spTgt spid="29"/>
                                        </p:tgtEl>
                                        <p:attrNameLst>
                                          <p:attrName>ppt_x</p:attrName>
                                        </p:attrNameLst>
                                      </p:cBhvr>
                                      <p:tavLst>
                                        <p:tav tm="0">
                                          <p:val>
                                            <p:strVal val="#ppt_x"/>
                                          </p:val>
                                        </p:tav>
                                        <p:tav tm="100000">
                                          <p:val>
                                            <p:strVal val="#ppt_x"/>
                                          </p:val>
                                        </p:tav>
                                      </p:tavLst>
                                    </p:anim>
                                    <p:anim calcmode="lin" valueType="num">
                                      <p:cBhvr additive="base">
                                        <p:cTn id="116" dur="500" fill="hold"/>
                                        <p:tgtEl>
                                          <p:spTgt spid="29"/>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0"/>
                                        </p:tgtEl>
                                        <p:attrNameLst>
                                          <p:attrName>style.visibility</p:attrName>
                                        </p:attrNameLst>
                                      </p:cBhvr>
                                      <p:to>
                                        <p:strVal val="visible"/>
                                      </p:to>
                                    </p:set>
                                    <p:anim calcmode="lin" valueType="num">
                                      <p:cBhvr additive="base">
                                        <p:cTn id="119" dur="500" fill="hold"/>
                                        <p:tgtEl>
                                          <p:spTgt spid="30"/>
                                        </p:tgtEl>
                                        <p:attrNameLst>
                                          <p:attrName>ppt_x</p:attrName>
                                        </p:attrNameLst>
                                      </p:cBhvr>
                                      <p:tavLst>
                                        <p:tav tm="0">
                                          <p:val>
                                            <p:strVal val="#ppt_x"/>
                                          </p:val>
                                        </p:tav>
                                        <p:tav tm="100000">
                                          <p:val>
                                            <p:strVal val="#ppt_x"/>
                                          </p:val>
                                        </p:tav>
                                      </p:tavLst>
                                    </p:anim>
                                    <p:anim calcmode="lin" valueType="num">
                                      <p:cBhvr additive="base">
                                        <p:cTn id="1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9"/>
                                        </p:tgtEl>
                                        <p:attrNameLst>
                                          <p:attrName>style.visibility</p:attrName>
                                        </p:attrNameLst>
                                      </p:cBhvr>
                                      <p:to>
                                        <p:strVal val="visible"/>
                                      </p:to>
                                    </p:set>
                                    <p:anim calcmode="lin" valueType="num">
                                      <p:cBhvr additive="base">
                                        <p:cTn id="125" dur="500" fill="hold"/>
                                        <p:tgtEl>
                                          <p:spTgt spid="39"/>
                                        </p:tgtEl>
                                        <p:attrNameLst>
                                          <p:attrName>ppt_x</p:attrName>
                                        </p:attrNameLst>
                                      </p:cBhvr>
                                      <p:tavLst>
                                        <p:tav tm="0">
                                          <p:val>
                                            <p:strVal val="#ppt_x"/>
                                          </p:val>
                                        </p:tav>
                                        <p:tav tm="100000">
                                          <p:val>
                                            <p:strVal val="#ppt_x"/>
                                          </p:val>
                                        </p:tav>
                                      </p:tavLst>
                                    </p:anim>
                                    <p:anim calcmode="lin" valueType="num">
                                      <p:cBhvr additive="base">
                                        <p:cTn id="12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40"/>
                                        </p:tgtEl>
                                        <p:attrNameLst>
                                          <p:attrName>style.visibility</p:attrName>
                                        </p:attrNameLst>
                                      </p:cBhvr>
                                      <p:to>
                                        <p:strVal val="visible"/>
                                      </p:to>
                                    </p:set>
                                    <p:anim calcmode="lin" valueType="num">
                                      <p:cBhvr additive="base">
                                        <p:cTn id="131" dur="500" fill="hold"/>
                                        <p:tgtEl>
                                          <p:spTgt spid="40"/>
                                        </p:tgtEl>
                                        <p:attrNameLst>
                                          <p:attrName>ppt_x</p:attrName>
                                        </p:attrNameLst>
                                      </p:cBhvr>
                                      <p:tavLst>
                                        <p:tav tm="0">
                                          <p:val>
                                            <p:strVal val="#ppt_x"/>
                                          </p:val>
                                        </p:tav>
                                        <p:tav tm="100000">
                                          <p:val>
                                            <p:strVal val="#ppt_x"/>
                                          </p:val>
                                        </p:tav>
                                      </p:tavLst>
                                    </p:anim>
                                    <p:anim calcmode="lin" valueType="num">
                                      <p:cBhvr additive="base">
                                        <p:cTn id="13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41"/>
                                        </p:tgtEl>
                                        <p:attrNameLst>
                                          <p:attrName>style.visibility</p:attrName>
                                        </p:attrNameLst>
                                      </p:cBhvr>
                                      <p:to>
                                        <p:strVal val="visible"/>
                                      </p:to>
                                    </p:set>
                                    <p:anim calcmode="lin" valueType="num">
                                      <p:cBhvr additive="base">
                                        <p:cTn id="137" dur="500" fill="hold"/>
                                        <p:tgtEl>
                                          <p:spTgt spid="41"/>
                                        </p:tgtEl>
                                        <p:attrNameLst>
                                          <p:attrName>ppt_x</p:attrName>
                                        </p:attrNameLst>
                                      </p:cBhvr>
                                      <p:tavLst>
                                        <p:tav tm="0">
                                          <p:val>
                                            <p:strVal val="#ppt_x"/>
                                          </p:val>
                                        </p:tav>
                                        <p:tav tm="100000">
                                          <p:val>
                                            <p:strVal val="#ppt_x"/>
                                          </p:val>
                                        </p:tav>
                                      </p:tavLst>
                                    </p:anim>
                                    <p:anim calcmode="lin" valueType="num">
                                      <p:cBhvr additive="base">
                                        <p:cTn id="13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42"/>
                                        </p:tgtEl>
                                        <p:attrNameLst>
                                          <p:attrName>style.visibility</p:attrName>
                                        </p:attrNameLst>
                                      </p:cBhvr>
                                      <p:to>
                                        <p:strVal val="visible"/>
                                      </p:to>
                                    </p:set>
                                    <p:anim calcmode="lin" valueType="num">
                                      <p:cBhvr additive="base">
                                        <p:cTn id="143" dur="500" fill="hold"/>
                                        <p:tgtEl>
                                          <p:spTgt spid="42"/>
                                        </p:tgtEl>
                                        <p:attrNameLst>
                                          <p:attrName>ppt_x</p:attrName>
                                        </p:attrNameLst>
                                      </p:cBhvr>
                                      <p:tavLst>
                                        <p:tav tm="0">
                                          <p:val>
                                            <p:strVal val="#ppt_x"/>
                                          </p:val>
                                        </p:tav>
                                        <p:tav tm="100000">
                                          <p:val>
                                            <p:strVal val="#ppt_x"/>
                                          </p:val>
                                        </p:tav>
                                      </p:tavLst>
                                    </p:anim>
                                    <p:anim calcmode="lin" valueType="num">
                                      <p:cBhvr additive="base">
                                        <p:cTn id="14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animBg="1"/>
      <p:bldP spid="12" grpId="0" animBg="1"/>
      <p:bldP spid="15" grpId="0" animBg="1"/>
      <p:bldP spid="16" grpId="0" animBg="1"/>
      <p:bldP spid="18" grpId="0" animBg="1"/>
      <p:bldP spid="19" grpId="0" animBg="1"/>
      <p:bldP spid="25" grpId="0" animBg="1"/>
      <p:bldP spid="31" grpId="0"/>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4" y="649289"/>
            <a:ext cx="8863127"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1.1 </a:t>
            </a:r>
            <a:r>
              <a:rPr lang="zh-CN" altLang="en-US" kern="0" dirty="0">
                <a:latin typeface="黑体" panose="02010609060101010101" pitchFamily="49" charset="-122"/>
                <a:ea typeface="黑体" panose="02010609060101010101" pitchFamily="49" charset="-122"/>
              </a:rPr>
              <a:t>运输问题与方程组求解的优化建模</a:t>
            </a:r>
          </a:p>
        </p:txBody>
      </p:sp>
      <p:sp>
        <p:nvSpPr>
          <p:cNvPr id="7" name="内容占位符 2"/>
          <p:cNvSpPr txBox="1">
            <a:spLocks noChangeArrowheads="1"/>
          </p:cNvSpPr>
          <p:nvPr/>
        </p:nvSpPr>
        <p:spPr bwMode="auto">
          <a:xfrm>
            <a:off x="846162" y="1700214"/>
            <a:ext cx="9405913" cy="52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运输问题的优化模型</a:t>
            </a:r>
            <a:endParaRPr lang="en-US" altLang="zh-CN" kern="0" dirty="0">
              <a:latin typeface="黑体" panose="02010609060101010101" pitchFamily="49" charset="-122"/>
              <a:ea typeface="黑体" panose="02010609060101010101" pitchFamily="49" charset="-122"/>
            </a:endParaRPr>
          </a:p>
          <a:p>
            <a:pPr marL="0" indent="0">
              <a:buNone/>
              <a:defRPr/>
            </a:pPr>
            <a:r>
              <a:rPr lang="en-US" altLang="zh-CN" sz="2400" dirty="0"/>
              <a:t>   </a:t>
            </a:r>
            <a:endParaRPr lang="en-US" altLang="zh-CN" dirty="0"/>
          </a:p>
          <a:p>
            <a:pPr marL="0" indent="0">
              <a:buNone/>
              <a:defRPr/>
            </a:pPr>
            <a:endParaRPr lang="zh-CN" altLang="en-US" kern="0" dirty="0">
              <a:latin typeface="黑体" panose="02010609060101010101" pitchFamily="49" charset="-122"/>
              <a:ea typeface="黑体" panose="02010609060101010101" pitchFamily="49" charset="-122"/>
            </a:endParaRP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8" name="TextBox 39"/>
          <p:cNvSpPr txBox="1">
            <a:spLocks noChangeArrowheads="1"/>
          </p:cNvSpPr>
          <p:nvPr/>
        </p:nvSpPr>
        <p:spPr bwMode="auto">
          <a:xfrm>
            <a:off x="1440291" y="2328430"/>
            <a:ext cx="3214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t>目标函数为</a:t>
            </a:r>
          </a:p>
        </p:txBody>
      </p:sp>
      <p:graphicFrame>
        <p:nvGraphicFramePr>
          <p:cNvPr id="9" name="对象 48">
            <a:hlinkClick r:id="" action="ppaction://ole?verb=1"/>
          </p:cNvPr>
          <p:cNvGraphicFramePr>
            <a:graphicFrameLocks noGrp="1" noChangeAspect="1"/>
          </p:cNvGraphicFramePr>
          <p:nvPr>
            <p:ph idx="1"/>
          </p:nvPr>
        </p:nvGraphicFramePr>
        <p:xfrm>
          <a:off x="1967418" y="2698318"/>
          <a:ext cx="2600325" cy="758825"/>
        </p:xfrm>
        <a:graphic>
          <a:graphicData uri="http://schemas.openxmlformats.org/presentationml/2006/ole">
            <mc:AlternateContent xmlns:mc="http://schemas.openxmlformats.org/markup-compatibility/2006">
              <mc:Choice xmlns:v="urn:schemas-microsoft-com:vml" Requires="v">
                <p:oleObj spid="_x0000_s710231" name="Equation" r:id="rId4" imgW="36576000" imgH="10668000" progId="Equation.DSMT4">
                  <p:embed/>
                </p:oleObj>
              </mc:Choice>
              <mc:Fallback>
                <p:oleObj name="Equation" r:id="rId4" imgW="36576000" imgH="10668000" progId="Equation.DSMT4">
                  <p:embed/>
                  <p:pic>
                    <p:nvPicPr>
                      <p:cNvPr id="0" name="Picture 219" descr="image2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7418" y="2698318"/>
                        <a:ext cx="2600325"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40"/>
          <p:cNvSpPr txBox="1">
            <a:spLocks noChangeArrowheads="1"/>
          </p:cNvSpPr>
          <p:nvPr/>
        </p:nvSpPr>
        <p:spPr bwMode="auto">
          <a:xfrm>
            <a:off x="1440291" y="3426365"/>
            <a:ext cx="3214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t>约束条件为</a:t>
            </a:r>
          </a:p>
        </p:txBody>
      </p:sp>
      <p:graphicFrame>
        <p:nvGraphicFramePr>
          <p:cNvPr id="11" name="Object 21">
            <a:hlinkClick r:id="" action="ppaction://ole?verb=1"/>
          </p:cNvPr>
          <p:cNvGraphicFramePr>
            <a:graphicFrameLocks noChangeAspect="1"/>
          </p:cNvGraphicFramePr>
          <p:nvPr/>
        </p:nvGraphicFramePr>
        <p:xfrm>
          <a:off x="1618885" y="3738526"/>
          <a:ext cx="2857500" cy="2486025"/>
        </p:xfrm>
        <a:graphic>
          <a:graphicData uri="http://schemas.openxmlformats.org/presentationml/2006/ole">
            <mc:AlternateContent xmlns:mc="http://schemas.openxmlformats.org/markup-compatibility/2006">
              <mc:Choice xmlns:v="urn:schemas-microsoft-com:vml" Requires="v">
                <p:oleObj spid="_x0000_s710232" name="Equation" r:id="rId6" imgW="36880800" imgH="33528000" progId="Equation.DSMT4">
                  <p:embed/>
                </p:oleObj>
              </mc:Choice>
              <mc:Fallback>
                <p:oleObj name="Equation" r:id="rId6" imgW="36880800" imgH="33528000" progId="Equation.DSMT4">
                  <p:embed/>
                  <p:pic>
                    <p:nvPicPr>
                      <p:cNvPr id="0" name="Picture 220" descr="image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8885" y="3738526"/>
                        <a:ext cx="2857500" cy="2486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椭圆 11"/>
          <p:cNvSpPr/>
          <p:nvPr/>
        </p:nvSpPr>
        <p:spPr>
          <a:xfrm>
            <a:off x="6051978" y="2643188"/>
            <a:ext cx="438150" cy="460375"/>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buFontTx/>
              <a:buNone/>
              <a:defRPr/>
            </a:pPr>
            <a:endParaRPr lang="en-US" altLang="zh-CN" sz="2400" baseline="-25000" noProof="1">
              <a:solidFill>
                <a:schemeClr val="tx1"/>
              </a:solidFill>
              <a:effectLst>
                <a:outerShdw blurRad="38100" dist="38100" dir="2700000" algn="tl">
                  <a:srgbClr val="000000">
                    <a:alpha val="43137"/>
                  </a:srgbClr>
                </a:outerShdw>
              </a:effectLst>
              <a:latin typeface="Arial" panose="020B0604020202020204" pitchFamily="34" charset="0"/>
            </a:endParaRPr>
          </a:p>
        </p:txBody>
      </p:sp>
      <p:graphicFrame>
        <p:nvGraphicFramePr>
          <p:cNvPr id="13" name="对象 2">
            <a:hlinkClick r:id="" action="ppaction://ole?verb=1"/>
          </p:cNvPr>
          <p:cNvGraphicFramePr>
            <a:graphicFrameLocks noChangeAspect="1"/>
          </p:cNvGraphicFramePr>
          <p:nvPr/>
        </p:nvGraphicFramePr>
        <p:xfrm>
          <a:off x="6123415" y="2714625"/>
          <a:ext cx="357188" cy="328613"/>
        </p:xfrm>
        <a:graphic>
          <a:graphicData uri="http://schemas.openxmlformats.org/presentationml/2006/ole">
            <mc:AlternateContent xmlns:mc="http://schemas.openxmlformats.org/markup-compatibility/2006">
              <mc:Choice xmlns:v="urn:schemas-microsoft-com:vml" Requires="v">
                <p:oleObj spid="_x0000_s710233" r:id="rId8" imgW="3657600" imgH="5486400" progId="Equation.DSMT4">
                  <p:embed/>
                </p:oleObj>
              </mc:Choice>
              <mc:Fallback>
                <p:oleObj r:id="rId8" imgW="3657600" imgH="5486400" progId="Equation.DSMT4">
                  <p:embed/>
                  <p:pic>
                    <p:nvPicPr>
                      <p:cNvPr id="0" name="Picture 221" descr="image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3415" y="2714625"/>
                        <a:ext cx="357188"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椭圆 13"/>
          <p:cNvSpPr/>
          <p:nvPr/>
        </p:nvSpPr>
        <p:spPr>
          <a:xfrm>
            <a:off x="6051978" y="3219450"/>
            <a:ext cx="438150" cy="46037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en-US" altLang="zh-CN" sz="2400" baseline="-25000" noProof="1">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15" name="椭圆 14"/>
          <p:cNvSpPr/>
          <p:nvPr/>
        </p:nvSpPr>
        <p:spPr>
          <a:xfrm>
            <a:off x="6051978" y="5522913"/>
            <a:ext cx="438150" cy="461962"/>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en-US" altLang="zh-CN" sz="2400" baseline="-25000" noProof="1">
              <a:solidFill>
                <a:schemeClr val="tx1"/>
              </a:solidFill>
              <a:effectLst>
                <a:outerShdw blurRad="38100" dist="38100" dir="2700000" algn="tl">
                  <a:srgbClr val="000000">
                    <a:alpha val="43137"/>
                  </a:srgbClr>
                </a:outerShdw>
              </a:effectLst>
              <a:latin typeface="Arial" panose="020B0604020202020204" pitchFamily="34" charset="0"/>
            </a:endParaRPr>
          </a:p>
        </p:txBody>
      </p:sp>
      <p:graphicFrame>
        <p:nvGraphicFramePr>
          <p:cNvPr id="16" name="对象 7">
            <a:hlinkClick r:id="" action="ppaction://ole?verb=1"/>
          </p:cNvPr>
          <p:cNvGraphicFramePr>
            <a:graphicFrameLocks noChangeAspect="1"/>
          </p:cNvGraphicFramePr>
          <p:nvPr/>
        </p:nvGraphicFramePr>
        <p:xfrm>
          <a:off x="6123415" y="3290888"/>
          <a:ext cx="293688" cy="328612"/>
        </p:xfrm>
        <a:graphic>
          <a:graphicData uri="http://schemas.openxmlformats.org/presentationml/2006/ole">
            <mc:AlternateContent xmlns:mc="http://schemas.openxmlformats.org/markup-compatibility/2006">
              <mc:Choice xmlns:v="urn:schemas-microsoft-com:vml" Requires="v">
                <p:oleObj spid="_x0000_s710234" r:id="rId10" imgW="3962400" imgH="5486400" progId="Equation.DSMT4">
                  <p:embed/>
                </p:oleObj>
              </mc:Choice>
              <mc:Fallback>
                <p:oleObj r:id="rId10" imgW="3962400" imgH="5486400" progId="Equation.DSMT4">
                  <p:embed/>
                  <p:pic>
                    <p:nvPicPr>
                      <p:cNvPr id="0" name="Picture 222" descr="image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3415" y="3290888"/>
                        <a:ext cx="293688"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8">
            <a:hlinkClick r:id="" action="ppaction://ole?verb=1"/>
          </p:cNvPr>
          <p:cNvGraphicFramePr>
            <a:graphicFrameLocks noChangeAspect="1"/>
          </p:cNvGraphicFramePr>
          <p:nvPr/>
        </p:nvGraphicFramePr>
        <p:xfrm>
          <a:off x="6125003" y="5568950"/>
          <a:ext cx="296862" cy="355600"/>
        </p:xfrm>
        <a:graphic>
          <a:graphicData uri="http://schemas.openxmlformats.org/presentationml/2006/ole">
            <mc:AlternateContent xmlns:mc="http://schemas.openxmlformats.org/markup-compatibility/2006">
              <mc:Choice xmlns:v="urn:schemas-microsoft-com:vml" Requires="v">
                <p:oleObj spid="_x0000_s710235" r:id="rId12" imgW="4572000" imgH="5486400" progId="Equation.DSMT4">
                  <p:embed/>
                </p:oleObj>
              </mc:Choice>
              <mc:Fallback>
                <p:oleObj r:id="rId12" imgW="4572000" imgH="5486400" progId="Equation.DSMT4">
                  <p:embed/>
                  <p:pic>
                    <p:nvPicPr>
                      <p:cNvPr id="0" name="Picture 223" descr="image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5003" y="5568950"/>
                        <a:ext cx="29686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圆角矩形 48"/>
          <p:cNvSpPr/>
          <p:nvPr/>
        </p:nvSpPr>
        <p:spPr>
          <a:xfrm>
            <a:off x="8715803" y="2643188"/>
            <a:ext cx="431800" cy="42703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zh-CN" altLang="en-US" noProof="1">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20" name="圆角矩形 49"/>
          <p:cNvSpPr/>
          <p:nvPr/>
        </p:nvSpPr>
        <p:spPr>
          <a:xfrm>
            <a:off x="8715803" y="3203575"/>
            <a:ext cx="431800" cy="4476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zh-CN" altLang="en-US" noProof="1">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22" name="圆角矩形 50"/>
          <p:cNvSpPr/>
          <p:nvPr/>
        </p:nvSpPr>
        <p:spPr>
          <a:xfrm>
            <a:off x="8715803" y="5522913"/>
            <a:ext cx="431800" cy="42386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zh-CN" altLang="en-US" noProof="1">
              <a:solidFill>
                <a:schemeClr val="tx1"/>
              </a:solidFill>
              <a:effectLst>
                <a:outerShdw blurRad="38100" dist="38100" dir="2700000" algn="tl">
                  <a:srgbClr val="000000">
                    <a:alpha val="43137"/>
                  </a:srgbClr>
                </a:outerShdw>
              </a:effectLst>
              <a:latin typeface="Arial" panose="020B0604020202020204" pitchFamily="34" charset="0"/>
            </a:endParaRPr>
          </a:p>
        </p:txBody>
      </p:sp>
      <p:sp>
        <p:nvSpPr>
          <p:cNvPr id="23" name="圆角矩形 51"/>
          <p:cNvSpPr/>
          <p:nvPr/>
        </p:nvSpPr>
        <p:spPr>
          <a:xfrm>
            <a:off x="8715803" y="4227513"/>
            <a:ext cx="431800" cy="44291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zh-CN" altLang="en-US" noProof="1">
              <a:solidFill>
                <a:schemeClr val="tx1"/>
              </a:solidFill>
              <a:effectLst>
                <a:outerShdw blurRad="38100" dist="38100" dir="2700000" algn="tl">
                  <a:srgbClr val="000000">
                    <a:alpha val="43137"/>
                  </a:srgbClr>
                </a:outerShdw>
              </a:effectLst>
              <a:latin typeface="Arial" panose="020B0604020202020204" pitchFamily="34" charset="0"/>
            </a:endParaRPr>
          </a:p>
        </p:txBody>
      </p:sp>
      <p:graphicFrame>
        <p:nvGraphicFramePr>
          <p:cNvPr id="24" name="对象 17">
            <a:hlinkClick r:id="" action="ppaction://ole?verb=1"/>
          </p:cNvPr>
          <p:cNvGraphicFramePr>
            <a:graphicFrameLocks noChangeAspect="1"/>
          </p:cNvGraphicFramePr>
          <p:nvPr/>
        </p:nvGraphicFramePr>
        <p:xfrm>
          <a:off x="8788828" y="2714625"/>
          <a:ext cx="273050" cy="328613"/>
        </p:xfrm>
        <a:graphic>
          <a:graphicData uri="http://schemas.openxmlformats.org/presentationml/2006/ole">
            <mc:AlternateContent xmlns:mc="http://schemas.openxmlformats.org/markup-compatibility/2006">
              <mc:Choice xmlns:v="urn:schemas-microsoft-com:vml" Requires="v">
                <p:oleObj spid="_x0000_s710236" r:id="rId14" imgW="3352800" imgH="5486400" progId="Equation.DSMT4">
                  <p:embed/>
                </p:oleObj>
              </mc:Choice>
              <mc:Fallback>
                <p:oleObj r:id="rId14" imgW="3352800" imgH="5486400" progId="Equation.DSMT4">
                  <p:embed/>
                  <p:pic>
                    <p:nvPicPr>
                      <p:cNvPr id="0" name="Picture 224" descr="image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88828" y="2714625"/>
                        <a:ext cx="27305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19">
            <a:hlinkClick r:id="" action="ppaction://ole?verb=1"/>
          </p:cNvPr>
          <p:cNvGraphicFramePr>
            <a:graphicFrameLocks noChangeAspect="1"/>
          </p:cNvGraphicFramePr>
          <p:nvPr/>
        </p:nvGraphicFramePr>
        <p:xfrm>
          <a:off x="8788828" y="3290888"/>
          <a:ext cx="290512" cy="328612"/>
        </p:xfrm>
        <a:graphic>
          <a:graphicData uri="http://schemas.openxmlformats.org/presentationml/2006/ole">
            <mc:AlternateContent xmlns:mc="http://schemas.openxmlformats.org/markup-compatibility/2006">
              <mc:Choice xmlns:v="urn:schemas-microsoft-com:vml" Requires="v">
                <p:oleObj spid="_x0000_s710237" r:id="rId16" imgW="3657600" imgH="5486400" progId="Equation.DSMT4">
                  <p:embed/>
                </p:oleObj>
              </mc:Choice>
              <mc:Fallback>
                <p:oleObj r:id="rId16" imgW="3657600" imgH="5486400" progId="Equation.DSMT4">
                  <p:embed/>
                  <p:pic>
                    <p:nvPicPr>
                      <p:cNvPr id="0" name="Picture 225" descr="image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88828" y="3290888"/>
                        <a:ext cx="290512"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1">
            <a:hlinkClick r:id="" action="ppaction://ole?verb=1"/>
          </p:cNvPr>
          <p:cNvGraphicFramePr>
            <a:graphicFrameLocks noChangeAspect="1"/>
          </p:cNvGraphicFramePr>
          <p:nvPr/>
        </p:nvGraphicFramePr>
        <p:xfrm>
          <a:off x="8787240" y="4298950"/>
          <a:ext cx="320675" cy="346075"/>
        </p:xfrm>
        <a:graphic>
          <a:graphicData uri="http://schemas.openxmlformats.org/presentationml/2006/ole">
            <mc:AlternateContent xmlns:mc="http://schemas.openxmlformats.org/markup-compatibility/2006">
              <mc:Choice xmlns:v="urn:schemas-microsoft-com:vml" Requires="v">
                <p:oleObj spid="_x0000_s710238" r:id="rId18" imgW="3962400" imgH="5791200" progId="Equation.DSMT4">
                  <p:embed/>
                </p:oleObj>
              </mc:Choice>
              <mc:Fallback>
                <p:oleObj r:id="rId18" imgW="3962400" imgH="5791200" progId="Equation.DSMT4">
                  <p:embed/>
                  <p:pic>
                    <p:nvPicPr>
                      <p:cNvPr id="0" name="Picture 226" descr="image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87240" y="4298950"/>
                        <a:ext cx="3206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3">
            <a:hlinkClick r:id="" action="ppaction://ole?verb=1"/>
          </p:cNvPr>
          <p:cNvGraphicFramePr>
            <a:graphicFrameLocks noChangeAspect="1"/>
          </p:cNvGraphicFramePr>
          <p:nvPr/>
        </p:nvGraphicFramePr>
        <p:xfrm>
          <a:off x="8787240" y="5594350"/>
          <a:ext cx="300038" cy="330200"/>
        </p:xfrm>
        <a:graphic>
          <a:graphicData uri="http://schemas.openxmlformats.org/presentationml/2006/ole">
            <mc:AlternateContent xmlns:mc="http://schemas.openxmlformats.org/markup-compatibility/2006">
              <mc:Choice xmlns:v="urn:schemas-microsoft-com:vml" Requires="v">
                <p:oleObj spid="_x0000_s710239" r:id="rId20" imgW="3962400" imgH="5486400" progId="Equation.DSMT4">
                  <p:embed/>
                </p:oleObj>
              </mc:Choice>
              <mc:Fallback>
                <p:oleObj r:id="rId20" imgW="3962400" imgH="5486400" progId="Equation.DSMT4">
                  <p:embed/>
                  <p:pic>
                    <p:nvPicPr>
                      <p:cNvPr id="0" name="Picture 227" descr="image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787240" y="5594350"/>
                        <a:ext cx="300038"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椭圆 27"/>
          <p:cNvSpPr/>
          <p:nvPr/>
        </p:nvSpPr>
        <p:spPr>
          <a:xfrm>
            <a:off x="6051978" y="4227513"/>
            <a:ext cx="438150" cy="46037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buFontTx/>
              <a:buNone/>
              <a:defRPr/>
            </a:pPr>
            <a:endParaRPr lang="en-US" altLang="zh-CN" sz="2400" baseline="-25000" noProof="1">
              <a:solidFill>
                <a:schemeClr val="tx1"/>
              </a:solidFill>
              <a:effectLst>
                <a:outerShdw blurRad="38100" dist="38100" dir="2700000" algn="tl">
                  <a:srgbClr val="000000">
                    <a:alpha val="43137"/>
                  </a:srgbClr>
                </a:outerShdw>
              </a:effectLst>
              <a:latin typeface="Arial" panose="020B0604020202020204" pitchFamily="34" charset="0"/>
            </a:endParaRPr>
          </a:p>
        </p:txBody>
      </p:sp>
      <p:graphicFrame>
        <p:nvGraphicFramePr>
          <p:cNvPr id="29" name="对象 27">
            <a:hlinkClick r:id="" action="ppaction://ole?verb=1"/>
          </p:cNvPr>
          <p:cNvGraphicFramePr>
            <a:graphicFrameLocks noChangeAspect="1"/>
          </p:cNvGraphicFramePr>
          <p:nvPr/>
        </p:nvGraphicFramePr>
        <p:xfrm>
          <a:off x="6123415" y="4298950"/>
          <a:ext cx="296863" cy="355600"/>
        </p:xfrm>
        <a:graphic>
          <a:graphicData uri="http://schemas.openxmlformats.org/presentationml/2006/ole">
            <mc:AlternateContent xmlns:mc="http://schemas.openxmlformats.org/markup-compatibility/2006">
              <mc:Choice xmlns:v="urn:schemas-microsoft-com:vml" Requires="v">
                <p:oleObj spid="_x0000_s710240" r:id="rId22" imgW="3657600" imgH="5486400" progId="Equation.DSMT4">
                  <p:embed/>
                </p:oleObj>
              </mc:Choice>
              <mc:Fallback>
                <p:oleObj r:id="rId22" imgW="3657600" imgH="5486400" progId="Equation.DSMT4">
                  <p:embed/>
                  <p:pic>
                    <p:nvPicPr>
                      <p:cNvPr id="0" name="Picture 228" descr="image1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123415" y="4298950"/>
                        <a:ext cx="29686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0" name="直接连接符 29"/>
          <p:cNvCxnSpPr>
            <a:stCxn id="28" idx="6"/>
          </p:cNvCxnSpPr>
          <p:nvPr/>
        </p:nvCxnSpPr>
        <p:spPr>
          <a:xfrm flipV="1">
            <a:off x="6490128" y="2838450"/>
            <a:ext cx="2228850" cy="16192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直接连接符 30"/>
          <p:cNvCxnSpPr>
            <a:stCxn id="28" idx="6"/>
            <a:endCxn id="20" idx="1"/>
          </p:cNvCxnSpPr>
          <p:nvPr/>
        </p:nvCxnSpPr>
        <p:spPr>
          <a:xfrm flipV="1">
            <a:off x="6490128" y="3427413"/>
            <a:ext cx="2225675" cy="103028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直接连接符 31"/>
          <p:cNvCxnSpPr>
            <a:stCxn id="28" idx="6"/>
            <a:endCxn id="23" idx="1"/>
          </p:cNvCxnSpPr>
          <p:nvPr/>
        </p:nvCxnSpPr>
        <p:spPr>
          <a:xfrm flipV="1">
            <a:off x="6490128" y="4448175"/>
            <a:ext cx="2225675" cy="952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直接连接符 32"/>
          <p:cNvCxnSpPr>
            <a:stCxn id="28" idx="6"/>
            <a:endCxn id="22" idx="1"/>
          </p:cNvCxnSpPr>
          <p:nvPr/>
        </p:nvCxnSpPr>
        <p:spPr>
          <a:xfrm>
            <a:off x="6490128" y="4457700"/>
            <a:ext cx="2225675" cy="12763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4" name="文本框 34"/>
          <p:cNvSpPr txBox="1">
            <a:spLocks noChangeArrowheads="1"/>
          </p:cNvSpPr>
          <p:nvPr/>
        </p:nvSpPr>
        <p:spPr bwMode="auto">
          <a:xfrm rot="5460000">
            <a:off x="6133734" y="3786982"/>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Arial" panose="020B0604020202020204" pitchFamily="34" charset="0"/>
              </a:rPr>
              <a:t>…</a:t>
            </a:r>
          </a:p>
        </p:txBody>
      </p:sp>
      <p:sp>
        <p:nvSpPr>
          <p:cNvPr id="35" name="文本框 35"/>
          <p:cNvSpPr txBox="1">
            <a:spLocks noChangeArrowheads="1"/>
          </p:cNvSpPr>
          <p:nvPr/>
        </p:nvSpPr>
        <p:spPr bwMode="auto">
          <a:xfrm rot="5460000">
            <a:off x="6133734" y="4939507"/>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Arial" panose="020B0604020202020204" pitchFamily="34" charset="0"/>
              </a:rPr>
              <a:t>…</a:t>
            </a:r>
          </a:p>
        </p:txBody>
      </p:sp>
      <p:sp>
        <p:nvSpPr>
          <p:cNvPr id="36" name="文本框 36"/>
          <p:cNvSpPr txBox="1">
            <a:spLocks noChangeArrowheads="1"/>
          </p:cNvSpPr>
          <p:nvPr/>
        </p:nvSpPr>
        <p:spPr bwMode="auto">
          <a:xfrm rot="5460000">
            <a:off x="8797559" y="3786982"/>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Arial" panose="020B0604020202020204" pitchFamily="34" charset="0"/>
              </a:rPr>
              <a:t>…</a:t>
            </a:r>
          </a:p>
        </p:txBody>
      </p:sp>
      <p:sp>
        <p:nvSpPr>
          <p:cNvPr id="37" name="文本框 37"/>
          <p:cNvSpPr txBox="1">
            <a:spLocks noChangeArrowheads="1"/>
          </p:cNvSpPr>
          <p:nvPr/>
        </p:nvSpPr>
        <p:spPr bwMode="auto">
          <a:xfrm rot="5460000">
            <a:off x="8797559" y="4939507"/>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a:latin typeface="Arial" panose="020B0604020202020204" pitchFamily="34" charset="0"/>
              </a:rPr>
              <a:t>…</a:t>
            </a:r>
          </a:p>
        </p:txBody>
      </p:sp>
      <p:graphicFrame>
        <p:nvGraphicFramePr>
          <p:cNvPr id="38" name="对象 40">
            <a:hlinkClick r:id="" action="ppaction://ole?verb=1"/>
          </p:cNvPr>
          <p:cNvGraphicFramePr>
            <a:graphicFrameLocks noChangeAspect="1"/>
          </p:cNvGraphicFramePr>
          <p:nvPr/>
        </p:nvGraphicFramePr>
        <p:xfrm>
          <a:off x="7420403" y="3290888"/>
          <a:ext cx="279400" cy="328612"/>
        </p:xfrm>
        <a:graphic>
          <a:graphicData uri="http://schemas.openxmlformats.org/presentationml/2006/ole">
            <mc:AlternateContent xmlns:mc="http://schemas.openxmlformats.org/markup-compatibility/2006">
              <mc:Choice xmlns:v="urn:schemas-microsoft-com:vml" Requires="v">
                <p:oleObj spid="_x0000_s710241" name="Equation" r:id="rId24" imgW="4267200" imgH="5486400" progId="Equation.DSMT4">
                  <p:embed/>
                </p:oleObj>
              </mc:Choice>
              <mc:Fallback>
                <p:oleObj name="Equation" r:id="rId24" imgW="4267200" imgH="5486400" progId="Equation.DSMT4">
                  <p:embed/>
                  <p:pic>
                    <p:nvPicPr>
                      <p:cNvPr id="0" name="Picture 229" descr="image1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420403" y="3290888"/>
                        <a:ext cx="279400"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对象 42">
            <a:hlinkClick r:id="" action="ppaction://ole?verb=1"/>
          </p:cNvPr>
          <p:cNvGraphicFramePr>
            <a:graphicFrameLocks noChangeAspect="1"/>
          </p:cNvGraphicFramePr>
          <p:nvPr/>
        </p:nvGraphicFramePr>
        <p:xfrm>
          <a:off x="7852203" y="3722688"/>
          <a:ext cx="320675" cy="328612"/>
        </p:xfrm>
        <a:graphic>
          <a:graphicData uri="http://schemas.openxmlformats.org/presentationml/2006/ole">
            <mc:AlternateContent xmlns:mc="http://schemas.openxmlformats.org/markup-compatibility/2006">
              <mc:Choice xmlns:v="urn:schemas-microsoft-com:vml" Requires="v">
                <p:oleObj spid="_x0000_s710242" r:id="rId26" imgW="4876800" imgH="5486400" progId="Equation.DSMT4">
                  <p:embed/>
                </p:oleObj>
              </mc:Choice>
              <mc:Fallback>
                <p:oleObj r:id="rId26" imgW="4876800" imgH="5486400" progId="Equation.DSMT4">
                  <p:embed/>
                  <p:pic>
                    <p:nvPicPr>
                      <p:cNvPr id="0" name="Picture 230" descr="image1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852203" y="3722688"/>
                        <a:ext cx="320675"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对象 44">
            <a:hlinkClick r:id="" action="ppaction://ole?verb=1"/>
          </p:cNvPr>
          <p:cNvGraphicFramePr>
            <a:graphicFrameLocks noChangeAspect="1"/>
          </p:cNvGraphicFramePr>
          <p:nvPr/>
        </p:nvGraphicFramePr>
        <p:xfrm>
          <a:off x="7852203" y="4443413"/>
          <a:ext cx="280987" cy="347662"/>
        </p:xfrm>
        <a:graphic>
          <a:graphicData uri="http://schemas.openxmlformats.org/presentationml/2006/ole">
            <mc:AlternateContent xmlns:mc="http://schemas.openxmlformats.org/markup-compatibility/2006">
              <mc:Choice xmlns:v="urn:schemas-microsoft-com:vml" Requires="v">
                <p:oleObj spid="_x0000_s710243" r:id="rId28" imgW="4267200" imgH="5791200" progId="Equation.DSMT4">
                  <p:embed/>
                </p:oleObj>
              </mc:Choice>
              <mc:Fallback>
                <p:oleObj r:id="rId28" imgW="4267200" imgH="5791200" progId="Equation.DSMT4">
                  <p:embed/>
                  <p:pic>
                    <p:nvPicPr>
                      <p:cNvPr id="0" name="Picture 231" descr="image1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852203" y="4443413"/>
                        <a:ext cx="280987"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对象 46">
            <a:hlinkClick r:id="" action="ppaction://ole?verb=1"/>
          </p:cNvPr>
          <p:cNvGraphicFramePr>
            <a:graphicFrameLocks noChangeAspect="1"/>
          </p:cNvGraphicFramePr>
          <p:nvPr/>
        </p:nvGraphicFramePr>
        <p:xfrm>
          <a:off x="7563278" y="5091113"/>
          <a:ext cx="303212" cy="328612"/>
        </p:xfrm>
        <a:graphic>
          <a:graphicData uri="http://schemas.openxmlformats.org/presentationml/2006/ole">
            <mc:AlternateContent xmlns:mc="http://schemas.openxmlformats.org/markup-compatibility/2006">
              <mc:Choice xmlns:v="urn:schemas-microsoft-com:vml" Requires="v">
                <p:oleObj spid="_x0000_s710244" r:id="rId30" imgW="4572000" imgH="5486400" progId="Equation.DSMT4">
                  <p:embed/>
                </p:oleObj>
              </mc:Choice>
              <mc:Fallback>
                <p:oleObj r:id="rId30" imgW="4572000" imgH="5486400" progId="Equation.DSMT4">
                  <p:embed/>
                  <p:pic>
                    <p:nvPicPr>
                      <p:cNvPr id="0" name="Picture 232" descr="image1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563278" y="5091113"/>
                        <a:ext cx="303212"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34">
            <a:hlinkClick r:id="" action="ppaction://ole?verb=1"/>
          </p:cNvPr>
          <p:cNvGraphicFramePr>
            <a:graphicFrameLocks noChangeAspect="1"/>
          </p:cNvGraphicFramePr>
          <p:nvPr/>
        </p:nvGraphicFramePr>
        <p:xfrm>
          <a:off x="7014003" y="3509963"/>
          <a:ext cx="276225" cy="325437"/>
        </p:xfrm>
        <a:graphic>
          <a:graphicData uri="http://schemas.openxmlformats.org/presentationml/2006/ole">
            <mc:AlternateContent xmlns:mc="http://schemas.openxmlformats.org/markup-compatibility/2006">
              <mc:Choice xmlns:v="urn:schemas-microsoft-com:vml" Requires="v">
                <p:oleObj spid="_x0000_s710245" name="Equation" r:id="rId32" imgW="4267200" imgH="5486400" progId="Equation.DSMT4">
                  <p:embed/>
                </p:oleObj>
              </mc:Choice>
              <mc:Fallback>
                <p:oleObj name="Equation" r:id="rId32" imgW="4267200" imgH="5486400" progId="Equation.DSMT4">
                  <p:embed/>
                  <p:pic>
                    <p:nvPicPr>
                      <p:cNvPr id="0" name="Picture 233" descr="image1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014003" y="3509963"/>
                        <a:ext cx="276225"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35">
            <a:hlinkClick r:id="" action="ppaction://ole?verb=1"/>
          </p:cNvPr>
          <p:cNvGraphicFramePr>
            <a:graphicFrameLocks noChangeAspect="1"/>
          </p:cNvGraphicFramePr>
          <p:nvPr/>
        </p:nvGraphicFramePr>
        <p:xfrm>
          <a:off x="7574390" y="3937000"/>
          <a:ext cx="296863" cy="325438"/>
        </p:xfrm>
        <a:graphic>
          <a:graphicData uri="http://schemas.openxmlformats.org/presentationml/2006/ole">
            <mc:AlternateContent xmlns:mc="http://schemas.openxmlformats.org/markup-compatibility/2006">
              <mc:Choice xmlns:v="urn:schemas-microsoft-com:vml" Requires="v">
                <p:oleObj spid="_x0000_s710246" name="Equation" r:id="rId34" imgW="4572000" imgH="5486400" progId="Equation.DSMT4">
                  <p:embed/>
                </p:oleObj>
              </mc:Choice>
              <mc:Fallback>
                <p:oleObj name="Equation" r:id="rId34" imgW="4572000" imgH="5486400" progId="Equation.DSMT4">
                  <p:embed/>
                  <p:pic>
                    <p:nvPicPr>
                      <p:cNvPr id="0" name="Picture 234" descr="image1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574390" y="3937000"/>
                        <a:ext cx="296863"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36">
            <a:hlinkClick r:id="" action="ppaction://ole?verb=1"/>
          </p:cNvPr>
          <p:cNvGraphicFramePr>
            <a:graphicFrameLocks noChangeAspect="1"/>
          </p:cNvGraphicFramePr>
          <p:nvPr/>
        </p:nvGraphicFramePr>
        <p:xfrm>
          <a:off x="7593440" y="4508500"/>
          <a:ext cx="157163" cy="228600"/>
        </p:xfrm>
        <a:graphic>
          <a:graphicData uri="http://schemas.openxmlformats.org/presentationml/2006/ole">
            <mc:AlternateContent xmlns:mc="http://schemas.openxmlformats.org/markup-compatibility/2006">
              <mc:Choice xmlns:v="urn:schemas-microsoft-com:vml" Requires="v">
                <p:oleObj spid="_x0000_s710247" name="Equation" r:id="rId36" imgW="3962400" imgH="5791200" progId="Equation.DSMT4">
                  <p:embed/>
                </p:oleObj>
              </mc:Choice>
              <mc:Fallback>
                <p:oleObj name="Equation" r:id="rId36" imgW="3962400" imgH="5791200" progId="Equation.DSMT4">
                  <p:embed/>
                  <p:pic>
                    <p:nvPicPr>
                      <p:cNvPr id="0" name="Picture 235" descr="image17"/>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593440" y="4508500"/>
                        <a:ext cx="157163"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37">
            <a:hlinkClick r:id="" action="ppaction://ole?verb=1"/>
          </p:cNvPr>
          <p:cNvGraphicFramePr>
            <a:graphicFrameLocks noChangeAspect="1"/>
          </p:cNvGraphicFramePr>
          <p:nvPr/>
        </p:nvGraphicFramePr>
        <p:xfrm>
          <a:off x="7145765" y="5008563"/>
          <a:ext cx="295275" cy="325437"/>
        </p:xfrm>
        <a:graphic>
          <a:graphicData uri="http://schemas.openxmlformats.org/presentationml/2006/ole">
            <mc:AlternateContent xmlns:mc="http://schemas.openxmlformats.org/markup-compatibility/2006">
              <mc:Choice xmlns:v="urn:schemas-microsoft-com:vml" Requires="v">
                <p:oleObj spid="_x0000_s710248" name="Equation" r:id="rId38" imgW="4572000" imgH="5486400" progId="Equation.DSMT4">
                  <p:embed/>
                </p:oleObj>
              </mc:Choice>
              <mc:Fallback>
                <p:oleObj name="Equation" r:id="rId38" imgW="4572000" imgH="5486400" progId="Equation.DSMT4">
                  <p:embed/>
                  <p:pic>
                    <p:nvPicPr>
                      <p:cNvPr id="0" name="Picture 236" descr="image1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145765" y="5008563"/>
                        <a:ext cx="295275"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ppt_x"/>
                                          </p:val>
                                        </p:tav>
                                        <p:tav tm="100000">
                                          <p:val>
                                            <p:strVal val="#ppt_x"/>
                                          </p:val>
                                        </p:tav>
                                      </p:tavLst>
                                    </p:anim>
                                    <p:anim calcmode="lin" valueType="num">
                                      <p:cBhvr additive="base">
                                        <p:cTn id="60" dur="500" fill="hold"/>
                                        <p:tgtEl>
                                          <p:spTgt spid="3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ppt_x"/>
                                          </p:val>
                                        </p:tav>
                                        <p:tav tm="100000">
                                          <p:val>
                                            <p:strVal val="#ppt_x"/>
                                          </p:val>
                                        </p:tav>
                                      </p:tavLst>
                                    </p:anim>
                                    <p:anim calcmode="lin" valueType="num">
                                      <p:cBhvr additive="base">
                                        <p:cTn id="84" dur="500" fill="hold"/>
                                        <p:tgtEl>
                                          <p:spTgt spid="2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fill="hold"/>
                                        <p:tgtEl>
                                          <p:spTgt spid="36"/>
                                        </p:tgtEl>
                                        <p:attrNameLst>
                                          <p:attrName>ppt_x</p:attrName>
                                        </p:attrNameLst>
                                      </p:cBhvr>
                                      <p:tavLst>
                                        <p:tav tm="0">
                                          <p:val>
                                            <p:strVal val="#ppt_x"/>
                                          </p:val>
                                        </p:tav>
                                        <p:tav tm="100000">
                                          <p:val>
                                            <p:strVal val="#ppt_x"/>
                                          </p:val>
                                        </p:tav>
                                      </p:tavLst>
                                    </p:anim>
                                    <p:anim calcmode="lin" valueType="num">
                                      <p:cBhvr additive="base">
                                        <p:cTn id="88" dur="500" fill="hold"/>
                                        <p:tgtEl>
                                          <p:spTgt spid="3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anim calcmode="lin" valueType="num">
                                      <p:cBhvr additive="base">
                                        <p:cTn id="99" dur="500" fill="hold"/>
                                        <p:tgtEl>
                                          <p:spTgt spid="37"/>
                                        </p:tgtEl>
                                        <p:attrNameLst>
                                          <p:attrName>ppt_x</p:attrName>
                                        </p:attrNameLst>
                                      </p:cBhvr>
                                      <p:tavLst>
                                        <p:tav tm="0">
                                          <p:val>
                                            <p:strVal val="#ppt_x"/>
                                          </p:val>
                                        </p:tav>
                                        <p:tav tm="100000">
                                          <p:val>
                                            <p:strVal val="#ppt_x"/>
                                          </p:val>
                                        </p:tav>
                                      </p:tavLst>
                                    </p:anim>
                                    <p:anim calcmode="lin" valueType="num">
                                      <p:cBhvr additive="base">
                                        <p:cTn id="100" dur="500" fill="hold"/>
                                        <p:tgtEl>
                                          <p:spTgt spid="37"/>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27"/>
                                        </p:tgtEl>
                                        <p:attrNameLst>
                                          <p:attrName>style.visibility</p:attrName>
                                        </p:attrNameLst>
                                      </p:cBhvr>
                                      <p:to>
                                        <p:strVal val="visible"/>
                                      </p:to>
                                    </p:set>
                                    <p:anim calcmode="lin" valueType="num">
                                      <p:cBhvr additive="base">
                                        <p:cTn id="103" dur="500" fill="hold"/>
                                        <p:tgtEl>
                                          <p:spTgt spid="27"/>
                                        </p:tgtEl>
                                        <p:attrNameLst>
                                          <p:attrName>ppt_x</p:attrName>
                                        </p:attrNameLst>
                                      </p:cBhvr>
                                      <p:tavLst>
                                        <p:tav tm="0">
                                          <p:val>
                                            <p:strVal val="#ppt_x"/>
                                          </p:val>
                                        </p:tav>
                                        <p:tav tm="100000">
                                          <p:val>
                                            <p:strVal val="#ppt_x"/>
                                          </p:val>
                                        </p:tav>
                                      </p:tavLst>
                                    </p:anim>
                                    <p:anim calcmode="lin" valueType="num">
                                      <p:cBhvr additive="base">
                                        <p:cTn id="104" dur="500" fill="hold"/>
                                        <p:tgtEl>
                                          <p:spTgt spid="2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 calcmode="lin" valueType="num">
                                      <p:cBhvr additive="base">
                                        <p:cTn id="107" dur="500" fill="hold"/>
                                        <p:tgtEl>
                                          <p:spTgt spid="22"/>
                                        </p:tgtEl>
                                        <p:attrNameLst>
                                          <p:attrName>ppt_x</p:attrName>
                                        </p:attrNameLst>
                                      </p:cBhvr>
                                      <p:tavLst>
                                        <p:tav tm="0">
                                          <p:val>
                                            <p:strVal val="#ppt_x"/>
                                          </p:val>
                                        </p:tav>
                                        <p:tav tm="100000">
                                          <p:val>
                                            <p:strVal val="#ppt_x"/>
                                          </p:val>
                                        </p:tav>
                                      </p:tavLst>
                                    </p:anim>
                                    <p:anim calcmode="lin" valueType="num">
                                      <p:cBhvr additive="base">
                                        <p:cTn id="10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38"/>
                                        </p:tgtEl>
                                        <p:attrNameLst>
                                          <p:attrName>style.visibility</p:attrName>
                                        </p:attrNameLst>
                                      </p:cBhvr>
                                      <p:to>
                                        <p:strVal val="visible"/>
                                      </p:to>
                                    </p:set>
                                    <p:anim calcmode="lin" valueType="num">
                                      <p:cBhvr additive="base">
                                        <p:cTn id="113" dur="500" fill="hold"/>
                                        <p:tgtEl>
                                          <p:spTgt spid="38"/>
                                        </p:tgtEl>
                                        <p:attrNameLst>
                                          <p:attrName>ppt_x</p:attrName>
                                        </p:attrNameLst>
                                      </p:cBhvr>
                                      <p:tavLst>
                                        <p:tav tm="0">
                                          <p:val>
                                            <p:strVal val="#ppt_x"/>
                                          </p:val>
                                        </p:tav>
                                        <p:tav tm="100000">
                                          <p:val>
                                            <p:strVal val="#ppt_x"/>
                                          </p:val>
                                        </p:tav>
                                      </p:tavLst>
                                    </p:anim>
                                    <p:anim calcmode="lin" valueType="num">
                                      <p:cBhvr additive="base">
                                        <p:cTn id="114" dur="500" fill="hold"/>
                                        <p:tgtEl>
                                          <p:spTgt spid="38"/>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ppt_x"/>
                                          </p:val>
                                        </p:tav>
                                        <p:tav tm="100000">
                                          <p:val>
                                            <p:strVal val="#ppt_x"/>
                                          </p:val>
                                        </p:tav>
                                      </p:tavLst>
                                    </p:anim>
                                    <p:anim calcmode="lin" valueType="num">
                                      <p:cBhvr additive="base">
                                        <p:cTn id="118" dur="500" fill="hold"/>
                                        <p:tgtEl>
                                          <p:spTgt spid="30"/>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39"/>
                                        </p:tgtEl>
                                        <p:attrNameLst>
                                          <p:attrName>style.visibility</p:attrName>
                                        </p:attrNameLst>
                                      </p:cBhvr>
                                      <p:to>
                                        <p:strVal val="visible"/>
                                      </p:to>
                                    </p:set>
                                    <p:anim calcmode="lin" valueType="num">
                                      <p:cBhvr additive="base">
                                        <p:cTn id="125" dur="500" fill="hold"/>
                                        <p:tgtEl>
                                          <p:spTgt spid="39"/>
                                        </p:tgtEl>
                                        <p:attrNameLst>
                                          <p:attrName>ppt_x</p:attrName>
                                        </p:attrNameLst>
                                      </p:cBhvr>
                                      <p:tavLst>
                                        <p:tav tm="0">
                                          <p:val>
                                            <p:strVal val="#ppt_x"/>
                                          </p:val>
                                        </p:tav>
                                        <p:tav tm="100000">
                                          <p:val>
                                            <p:strVal val="#ppt_x"/>
                                          </p:val>
                                        </p:tav>
                                      </p:tavLst>
                                    </p:anim>
                                    <p:anim calcmode="lin" valueType="num">
                                      <p:cBhvr additive="base">
                                        <p:cTn id="126" dur="500" fill="hold"/>
                                        <p:tgtEl>
                                          <p:spTgt spid="39"/>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40"/>
                                        </p:tgtEl>
                                        <p:attrNameLst>
                                          <p:attrName>style.visibility</p:attrName>
                                        </p:attrNameLst>
                                      </p:cBhvr>
                                      <p:to>
                                        <p:strVal val="visible"/>
                                      </p:to>
                                    </p:set>
                                    <p:anim calcmode="lin" valueType="num">
                                      <p:cBhvr additive="base">
                                        <p:cTn id="129" dur="500" fill="hold"/>
                                        <p:tgtEl>
                                          <p:spTgt spid="40"/>
                                        </p:tgtEl>
                                        <p:attrNameLst>
                                          <p:attrName>ppt_x</p:attrName>
                                        </p:attrNameLst>
                                      </p:cBhvr>
                                      <p:tavLst>
                                        <p:tav tm="0">
                                          <p:val>
                                            <p:strVal val="#ppt_x"/>
                                          </p:val>
                                        </p:tav>
                                        <p:tav tm="100000">
                                          <p:val>
                                            <p:strVal val="#ppt_x"/>
                                          </p:val>
                                        </p:tav>
                                      </p:tavLst>
                                    </p:anim>
                                    <p:anim calcmode="lin" valueType="num">
                                      <p:cBhvr additive="base">
                                        <p:cTn id="130" dur="500" fill="hold"/>
                                        <p:tgtEl>
                                          <p:spTgt spid="40"/>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anim calcmode="lin" valueType="num">
                                      <p:cBhvr additive="base">
                                        <p:cTn id="133" dur="500" fill="hold"/>
                                        <p:tgtEl>
                                          <p:spTgt spid="41"/>
                                        </p:tgtEl>
                                        <p:attrNameLst>
                                          <p:attrName>ppt_x</p:attrName>
                                        </p:attrNameLst>
                                      </p:cBhvr>
                                      <p:tavLst>
                                        <p:tav tm="0">
                                          <p:val>
                                            <p:strVal val="#ppt_x"/>
                                          </p:val>
                                        </p:tav>
                                        <p:tav tm="100000">
                                          <p:val>
                                            <p:strVal val="#ppt_x"/>
                                          </p:val>
                                        </p:tav>
                                      </p:tavLst>
                                    </p:anim>
                                    <p:anim calcmode="lin" valueType="num">
                                      <p:cBhvr additive="base">
                                        <p:cTn id="134" dur="500" fill="hold"/>
                                        <p:tgtEl>
                                          <p:spTgt spid="41"/>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32"/>
                                        </p:tgtEl>
                                        <p:attrNameLst>
                                          <p:attrName>style.visibility</p:attrName>
                                        </p:attrNameLst>
                                      </p:cBhvr>
                                      <p:to>
                                        <p:strVal val="visible"/>
                                      </p:to>
                                    </p:set>
                                    <p:anim calcmode="lin" valueType="num">
                                      <p:cBhvr additive="base">
                                        <p:cTn id="137" dur="500" fill="hold"/>
                                        <p:tgtEl>
                                          <p:spTgt spid="32"/>
                                        </p:tgtEl>
                                        <p:attrNameLst>
                                          <p:attrName>ppt_x</p:attrName>
                                        </p:attrNameLst>
                                      </p:cBhvr>
                                      <p:tavLst>
                                        <p:tav tm="0">
                                          <p:val>
                                            <p:strVal val="#ppt_x"/>
                                          </p:val>
                                        </p:tav>
                                        <p:tav tm="100000">
                                          <p:val>
                                            <p:strVal val="#ppt_x"/>
                                          </p:val>
                                        </p:tav>
                                      </p:tavLst>
                                    </p:anim>
                                    <p:anim calcmode="lin" valueType="num">
                                      <p:cBhvr additive="base">
                                        <p:cTn id="138" dur="500" fill="hold"/>
                                        <p:tgtEl>
                                          <p:spTgt spid="3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33"/>
                                        </p:tgtEl>
                                        <p:attrNameLst>
                                          <p:attrName>style.visibility</p:attrName>
                                        </p:attrNameLst>
                                      </p:cBhvr>
                                      <p:to>
                                        <p:strVal val="visible"/>
                                      </p:to>
                                    </p:set>
                                    <p:anim calcmode="lin" valueType="num">
                                      <p:cBhvr additive="base">
                                        <p:cTn id="141" dur="500" fill="hold"/>
                                        <p:tgtEl>
                                          <p:spTgt spid="33"/>
                                        </p:tgtEl>
                                        <p:attrNameLst>
                                          <p:attrName>ppt_x</p:attrName>
                                        </p:attrNameLst>
                                      </p:cBhvr>
                                      <p:tavLst>
                                        <p:tav tm="0">
                                          <p:val>
                                            <p:strVal val="#ppt_x"/>
                                          </p:val>
                                        </p:tav>
                                        <p:tav tm="100000">
                                          <p:val>
                                            <p:strVal val="#ppt_x"/>
                                          </p:val>
                                        </p:tav>
                                      </p:tavLst>
                                    </p:anim>
                                    <p:anim calcmode="lin" valueType="num">
                                      <p:cBhvr additive="base">
                                        <p:cTn id="1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42"/>
                                        </p:tgtEl>
                                        <p:attrNameLst>
                                          <p:attrName>style.visibility</p:attrName>
                                        </p:attrNameLst>
                                      </p:cBhvr>
                                      <p:to>
                                        <p:strVal val="visible"/>
                                      </p:to>
                                    </p:set>
                                    <p:anim calcmode="lin" valueType="num">
                                      <p:cBhvr additive="base">
                                        <p:cTn id="147" dur="500" fill="hold"/>
                                        <p:tgtEl>
                                          <p:spTgt spid="42"/>
                                        </p:tgtEl>
                                        <p:attrNameLst>
                                          <p:attrName>ppt_x</p:attrName>
                                        </p:attrNameLst>
                                      </p:cBhvr>
                                      <p:tavLst>
                                        <p:tav tm="0">
                                          <p:val>
                                            <p:strVal val="#ppt_x"/>
                                          </p:val>
                                        </p:tav>
                                        <p:tav tm="100000">
                                          <p:val>
                                            <p:strVal val="#ppt_x"/>
                                          </p:val>
                                        </p:tav>
                                      </p:tavLst>
                                    </p:anim>
                                    <p:anim calcmode="lin" valueType="num">
                                      <p:cBhvr additive="base">
                                        <p:cTn id="14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nodeType="clickEffect">
                                  <p:stCondLst>
                                    <p:cond delay="0"/>
                                  </p:stCondLst>
                                  <p:childTnLst>
                                    <p:set>
                                      <p:cBhvr>
                                        <p:cTn id="152" dur="1" fill="hold">
                                          <p:stCondLst>
                                            <p:cond delay="0"/>
                                          </p:stCondLst>
                                        </p:cTn>
                                        <p:tgtEl>
                                          <p:spTgt spid="43"/>
                                        </p:tgtEl>
                                        <p:attrNameLst>
                                          <p:attrName>style.visibility</p:attrName>
                                        </p:attrNameLst>
                                      </p:cBhvr>
                                      <p:to>
                                        <p:strVal val="visible"/>
                                      </p:to>
                                    </p:set>
                                    <p:anim calcmode="lin" valueType="num">
                                      <p:cBhvr additive="base">
                                        <p:cTn id="153" dur="500" fill="hold"/>
                                        <p:tgtEl>
                                          <p:spTgt spid="43"/>
                                        </p:tgtEl>
                                        <p:attrNameLst>
                                          <p:attrName>ppt_x</p:attrName>
                                        </p:attrNameLst>
                                      </p:cBhvr>
                                      <p:tavLst>
                                        <p:tav tm="0">
                                          <p:val>
                                            <p:strVal val="#ppt_x"/>
                                          </p:val>
                                        </p:tav>
                                        <p:tav tm="100000">
                                          <p:val>
                                            <p:strVal val="#ppt_x"/>
                                          </p:val>
                                        </p:tav>
                                      </p:tavLst>
                                    </p:anim>
                                    <p:anim calcmode="lin" valueType="num">
                                      <p:cBhvr additive="base">
                                        <p:cTn id="15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nodeType="clickEffect">
                                  <p:stCondLst>
                                    <p:cond delay="0"/>
                                  </p:stCondLst>
                                  <p:childTnLst>
                                    <p:set>
                                      <p:cBhvr>
                                        <p:cTn id="158" dur="1" fill="hold">
                                          <p:stCondLst>
                                            <p:cond delay="0"/>
                                          </p:stCondLst>
                                        </p:cTn>
                                        <p:tgtEl>
                                          <p:spTgt spid="44"/>
                                        </p:tgtEl>
                                        <p:attrNameLst>
                                          <p:attrName>style.visibility</p:attrName>
                                        </p:attrNameLst>
                                      </p:cBhvr>
                                      <p:to>
                                        <p:strVal val="visible"/>
                                      </p:to>
                                    </p:set>
                                    <p:anim calcmode="lin" valueType="num">
                                      <p:cBhvr additive="base">
                                        <p:cTn id="159" dur="500" fill="hold"/>
                                        <p:tgtEl>
                                          <p:spTgt spid="44"/>
                                        </p:tgtEl>
                                        <p:attrNameLst>
                                          <p:attrName>ppt_x</p:attrName>
                                        </p:attrNameLst>
                                      </p:cBhvr>
                                      <p:tavLst>
                                        <p:tav tm="0">
                                          <p:val>
                                            <p:strVal val="#ppt_x"/>
                                          </p:val>
                                        </p:tav>
                                        <p:tav tm="100000">
                                          <p:val>
                                            <p:strVal val="#ppt_x"/>
                                          </p:val>
                                        </p:tav>
                                      </p:tavLst>
                                    </p:anim>
                                    <p:anim calcmode="lin" valueType="num">
                                      <p:cBhvr additive="base">
                                        <p:cTn id="16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anim calcmode="lin" valueType="num">
                                      <p:cBhvr additive="base">
                                        <p:cTn id="165" dur="500" fill="hold"/>
                                        <p:tgtEl>
                                          <p:spTgt spid="45"/>
                                        </p:tgtEl>
                                        <p:attrNameLst>
                                          <p:attrName>ppt_x</p:attrName>
                                        </p:attrNameLst>
                                      </p:cBhvr>
                                      <p:tavLst>
                                        <p:tav tm="0">
                                          <p:val>
                                            <p:strVal val="#ppt_x"/>
                                          </p:val>
                                        </p:tav>
                                        <p:tav tm="100000">
                                          <p:val>
                                            <p:strVal val="#ppt_x"/>
                                          </p:val>
                                        </p:tav>
                                      </p:tavLst>
                                    </p:anim>
                                    <p:anim calcmode="lin" valueType="num">
                                      <p:cBhvr additive="base">
                                        <p:cTn id="16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p:bldP spid="10" grpId="0"/>
      <p:bldP spid="12" grpId="0" animBg="1"/>
      <p:bldP spid="14" grpId="0" animBg="1"/>
      <p:bldP spid="15" grpId="0" animBg="1"/>
      <p:bldP spid="19" grpId="0" animBg="1"/>
      <p:bldP spid="20" grpId="0" animBg="1"/>
      <p:bldP spid="22" grpId="0" animBg="1"/>
      <p:bldP spid="23" grpId="0" animBg="1"/>
      <p:bldP spid="28" grpId="0" animBg="1"/>
      <p:bldP spid="34" grpId="0"/>
      <p:bldP spid="35"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noChangeArrowheads="1"/>
          </p:cNvSpPr>
          <p:nvPr/>
        </p:nvSpPr>
        <p:spPr bwMode="auto">
          <a:xfrm>
            <a:off x="2251075" y="649289"/>
            <a:ext cx="8985676"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defRPr/>
            </a:pPr>
            <a:r>
              <a:rPr lang="en-US" altLang="zh-CN" kern="0" dirty="0">
                <a:latin typeface="黑体" panose="02010609060101010101" pitchFamily="49" charset="-122"/>
                <a:ea typeface="黑体" panose="02010609060101010101" pitchFamily="49" charset="-122"/>
              </a:rPr>
              <a:t>1.1 </a:t>
            </a:r>
            <a:r>
              <a:rPr lang="zh-CN" altLang="en-US" kern="0" dirty="0">
                <a:latin typeface="黑体" panose="02010609060101010101" pitchFamily="49" charset="-122"/>
                <a:ea typeface="黑体" panose="02010609060101010101" pitchFamily="49" charset="-122"/>
              </a:rPr>
              <a:t>运输问题与方程组求解的优化建模</a:t>
            </a:r>
          </a:p>
        </p:txBody>
      </p:sp>
      <p:sp>
        <p:nvSpPr>
          <p:cNvPr id="7" name="内容占位符 2"/>
          <p:cNvSpPr txBox="1">
            <a:spLocks noChangeArrowheads="1"/>
          </p:cNvSpPr>
          <p:nvPr/>
        </p:nvSpPr>
        <p:spPr bwMode="auto">
          <a:xfrm>
            <a:off x="846162" y="1700214"/>
            <a:ext cx="9405913" cy="52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kern="0" dirty="0">
                <a:latin typeface="黑体" panose="02010609060101010101" pitchFamily="49" charset="-122"/>
                <a:ea typeface="黑体" panose="02010609060101010101" pitchFamily="49" charset="-122"/>
              </a:rPr>
              <a:t>运输问题的优化模型</a:t>
            </a:r>
            <a:endParaRPr lang="en-US" altLang="zh-CN" kern="0" dirty="0">
              <a:latin typeface="黑体" panose="02010609060101010101" pitchFamily="49" charset="-122"/>
              <a:ea typeface="黑体" panose="02010609060101010101" pitchFamily="49" charset="-122"/>
            </a:endParaRPr>
          </a:p>
          <a:p>
            <a:pPr marL="0" indent="0">
              <a:buNone/>
              <a:defRPr/>
            </a:pPr>
            <a:r>
              <a:rPr lang="en-US" altLang="zh-CN" sz="2400" dirty="0"/>
              <a:t>   </a:t>
            </a:r>
            <a:endParaRPr lang="en-US" altLang="zh-CN" dirty="0"/>
          </a:p>
          <a:p>
            <a:pPr marL="0" indent="0">
              <a:buNone/>
              <a:defRPr/>
            </a:pPr>
            <a:endParaRPr lang="zh-CN" altLang="en-US" kern="0" dirty="0">
              <a:latin typeface="黑体" panose="02010609060101010101" pitchFamily="49" charset="-122"/>
              <a:ea typeface="黑体" panose="02010609060101010101" pitchFamily="49" charset="-122"/>
            </a:endParaRPr>
          </a:p>
        </p:txBody>
      </p:sp>
      <p:sp>
        <p:nvSpPr>
          <p:cNvPr id="614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6150"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Verdana" panose="020B0604030504040204" pitchFamily="34" charset="0"/>
                <a:ea typeface="宋体" panose="02010600030101010101" pitchFamily="2" charset="-122"/>
              </a:defRPr>
            </a:lvl1pPr>
            <a:lvl2pPr marL="742950" indent="-285750">
              <a:defRPr b="1">
                <a:solidFill>
                  <a:schemeClr val="tx1"/>
                </a:solidFill>
                <a:latin typeface="Verdana" panose="020B0604030504040204" pitchFamily="34" charset="0"/>
                <a:ea typeface="宋体" panose="02010600030101010101" pitchFamily="2" charset="-122"/>
              </a:defRPr>
            </a:lvl2pPr>
            <a:lvl3pPr marL="1143000" indent="-228600">
              <a:defRPr b="1">
                <a:solidFill>
                  <a:schemeClr val="tx1"/>
                </a:solidFill>
                <a:latin typeface="Verdana" panose="020B0604030504040204" pitchFamily="34" charset="0"/>
                <a:ea typeface="宋体" panose="02010600030101010101" pitchFamily="2" charset="-122"/>
              </a:defRPr>
            </a:lvl3pPr>
            <a:lvl4pPr marL="1600200" indent="-228600">
              <a:defRPr b="1">
                <a:solidFill>
                  <a:schemeClr val="tx1"/>
                </a:solidFill>
                <a:latin typeface="Verdana" panose="020B0604030504040204" pitchFamily="34" charset="0"/>
                <a:ea typeface="宋体" panose="02010600030101010101" pitchFamily="2" charset="-122"/>
              </a:defRPr>
            </a:lvl4pPr>
            <a:lvl5pPr marL="2057400" indent="-22860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endParaRPr lang="zh-CN" altLang="en-US"/>
          </a:p>
        </p:txBody>
      </p:sp>
      <p:graphicFrame>
        <p:nvGraphicFramePr>
          <p:cNvPr id="8" name="对象 48">
            <a:hlinkClick r:id="" action="ppaction://ole?verb=1"/>
          </p:cNvPr>
          <p:cNvGraphicFramePr>
            <a:graphicFrameLocks noChangeAspect="1"/>
          </p:cNvGraphicFramePr>
          <p:nvPr/>
        </p:nvGraphicFramePr>
        <p:xfrm>
          <a:off x="3500438" y="2500313"/>
          <a:ext cx="3259137" cy="3168650"/>
        </p:xfrm>
        <a:graphic>
          <a:graphicData uri="http://schemas.openxmlformats.org/presentationml/2006/ole">
            <mc:AlternateContent xmlns:mc="http://schemas.openxmlformats.org/markup-compatibility/2006">
              <mc:Choice xmlns:v="urn:schemas-microsoft-com:vml" Requires="v">
                <p:oleObj spid="_x0000_s134220" r:id="rId4" imgW="38404800" imgH="39014400" progId="Equation.DSMT4">
                  <p:embed/>
                </p:oleObj>
              </mc:Choice>
              <mc:Fallback>
                <p:oleObj r:id="rId4" imgW="38404800" imgH="39014400" progId="Equation.DSMT4">
                  <p:embed/>
                  <p:pic>
                    <p:nvPicPr>
                      <p:cNvPr id="0" name="Picture 15" descr="image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0438" y="2500313"/>
                        <a:ext cx="3259137" cy="316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sz="1800" b="1"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sz="1800" b="1"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3638</TotalTime>
  <Words>1862</Words>
  <Application>Microsoft Office PowerPoint</Application>
  <PresentationFormat>宽屏</PresentationFormat>
  <Paragraphs>218</Paragraphs>
  <Slides>28</Slides>
  <Notes>28</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4</vt:i4>
      </vt:variant>
      <vt:variant>
        <vt:lpstr>幻灯片标题</vt:lpstr>
      </vt:variant>
      <vt:variant>
        <vt:i4>28</vt:i4>
      </vt:variant>
    </vt:vector>
  </HeadingPairs>
  <TitlesOfParts>
    <vt:vector size="46" baseType="lpstr">
      <vt:lpstr>等线</vt:lpstr>
      <vt:lpstr>黑体</vt:lpstr>
      <vt:lpstr>华文新魏</vt:lpstr>
      <vt:lpstr>隶书</vt:lpstr>
      <vt:lpstr>宋体</vt:lpstr>
      <vt:lpstr>Arial</vt:lpstr>
      <vt:lpstr>Calibri</vt:lpstr>
      <vt:lpstr>Calibri Light</vt:lpstr>
      <vt:lpstr>Cambria Math</vt:lpstr>
      <vt:lpstr>Times New Roman</vt:lpstr>
      <vt:lpstr>Verdana</vt:lpstr>
      <vt:lpstr>Wingdings</vt:lpstr>
      <vt:lpstr>Office 主题</vt:lpstr>
      <vt:lpstr>1_Profile</vt:lpstr>
      <vt:lpstr>Equation.DSMT4</vt:lpstr>
      <vt:lpstr>Equation</vt:lpstr>
      <vt:lpstr>Visio</vt:lpstr>
      <vt:lpstr>公式</vt:lpstr>
      <vt:lpstr>大数据优化建模 与优化算法</vt:lpstr>
      <vt:lpstr>Q1、这门课学什么？ Q2、为何要学这门课？ Q3、怎么学这门课？</vt:lpstr>
      <vt:lpstr>Q1、这门课学什么？ Q2、为何要学这门课？ Q3、怎么学这门课？</vt:lpstr>
      <vt:lpstr>Q1、这门课学什么？ Q2、为何要学这门课？ Q3、怎么学这门课？</vt:lpstr>
      <vt:lpstr>第一章 一些典型大数据问题的优化建模</vt:lpstr>
      <vt:lpstr>第一章 一些典型大数据问题的优化建模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工程优化方法</dc:title>
  <dc:creator>mahaiming</dc:creator>
  <cp:lastModifiedBy>HP</cp:lastModifiedBy>
  <cp:revision>625</cp:revision>
  <dcterms:created xsi:type="dcterms:W3CDTF">2018-08-26T11:56:00Z</dcterms:created>
  <dcterms:modified xsi:type="dcterms:W3CDTF">2024-09-02T03:15:01Z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