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2FA8-54E4-8B84-F6A3-ED3ED8547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BF64B-940C-EF9E-06A3-9C1995724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AC130-FB23-0867-48C3-871D946D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4FA-439C-4142-9E52-8F5F9FEFA5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99516-377A-C478-D816-60093DE6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71924-86DB-A3A6-B0B7-C50516B9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C77C-3472-413C-98C5-1FB3C064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4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7DA0-489B-3191-CC7F-D3034416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DED44-BB53-A8F0-B065-88109649D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F85A-2EB5-A7BE-3251-97D83822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4FA-439C-4142-9E52-8F5F9FEFA5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EB886-7838-1C28-059C-B5C53AC6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B28A-64B2-EFA2-A71E-9621509D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C77C-3472-413C-98C5-1FB3C064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7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44945-8460-F8D6-2D3C-4E3EAB82C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6F168-607C-68D0-0D88-A84530F4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973B7-E6C9-0678-0086-2BCA5976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4FA-439C-4142-9E52-8F5F9FEFA5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AAAF-A5CF-7315-4F8E-7C2126A8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1F27B-6BE0-4CBF-DCB1-5E5831F0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C77C-3472-413C-98C5-1FB3C064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9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E7D0-D889-B25E-E23F-2E56FFF7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7DDB-C872-F421-DA88-A9E5DFD8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B0B3-19D0-CE07-0644-82EFF188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4FA-439C-4142-9E52-8F5F9FEFA5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2885-70B1-3244-9C46-B27AAF42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55C13-7FF1-77AF-FFA3-3C38CD01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C77C-3472-413C-98C5-1FB3C064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5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5FDC-239C-E83E-3AF2-8C1D8482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C33BA-3C01-CBD3-5942-47381E3CF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11148-2BA2-E328-EE7B-95B4C49F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4FA-439C-4142-9E52-8F5F9FEFA5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046C-F930-5EB9-1FB2-D53D54F6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FD9C-97AE-DD06-53E8-256D14AC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C77C-3472-413C-98C5-1FB3C064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DB55-1463-E476-DDDC-A509D456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D1AC-4B12-83E7-DEEA-0CA3A0A07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453A0-6140-FC58-225F-EA27A482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53708-3CBE-1ED8-60C6-8AF7EADC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4FA-439C-4142-9E52-8F5F9FEFA5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8E8C1-27C1-FBCE-F000-4252E819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984B-33B0-D611-94E0-FD284CAF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C77C-3472-413C-98C5-1FB3C064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5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3587-6D44-E7E3-1E49-2E7361C5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D7415-F67D-DFED-1462-9E10872C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FFB41-8425-5C2E-C491-C2631554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44087-B757-5779-CA9B-7DE41A08A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8284C-B916-A6BC-91C2-94ABAF96E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48EE2-7E6C-93B3-51FF-5BA7D0F9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4FA-439C-4142-9E52-8F5F9FEFA5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BD75C-01CE-1A53-A8E9-D7DE33A5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44045-4538-8C1C-7669-5D244AFE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C77C-3472-413C-98C5-1FB3C064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6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7517-37DF-091F-9704-F2718BBC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47060-1A31-0C95-276C-66BA1C29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4FA-439C-4142-9E52-8F5F9FEFA5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730E2-5541-240E-C2A7-6809F612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EF452-9013-2815-B518-387DEB57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C77C-3472-413C-98C5-1FB3C064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D363C-07C4-CF37-8B9B-165F44A8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4FA-439C-4142-9E52-8F5F9FEFA5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4D15D-7DCD-CFAF-C0D4-8360A7DD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D7F52-34EB-4D63-EA4C-F8D7E044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C77C-3472-413C-98C5-1FB3C064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0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7EAE-A95D-D5A5-0A06-9996AFA2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B75D-CEB0-BAD5-2318-71B40D7D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19B6F-2A11-9A75-2665-0D8DB81A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FF324-C7F4-9713-B7BA-30B41162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4FA-439C-4142-9E52-8F5F9FEFA5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A68E-BD4C-70B7-6848-C60C433A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C19EE-A2B8-D106-56EF-AAA26DE8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C77C-3472-413C-98C5-1FB3C064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95F9-764C-A953-AF5A-EFD80029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A26AE-1281-D0B2-2E57-A9769E617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89664-415C-DBE7-E6B6-C83D7CBCF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8B379-8661-6480-DB26-A5F7B420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4FA-439C-4142-9E52-8F5F9FEFA5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1563-47BB-33FA-B4EA-E229D684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111FE-9F25-9A6D-48D7-133DED9F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C77C-3472-413C-98C5-1FB3C064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ECEF3-7F1B-8EE5-E02F-94C6B08E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2A8CA-3457-2840-B7AE-69F55CB48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E733-9C63-F299-8A83-636060E34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ED4FA-439C-4142-9E52-8F5F9FEFA5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B9C0E-4B8A-3D73-1941-9F9743014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A490-2F0B-0BFA-17D8-058377059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4C77C-3472-413C-98C5-1FB3C064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30898-FE7B-F3EA-0E28-187456CE7542}"/>
              </a:ext>
            </a:extLst>
          </p:cNvPr>
          <p:cNvSpPr txBox="1"/>
          <p:nvPr/>
        </p:nvSpPr>
        <p:spPr>
          <a:xfrm>
            <a:off x="751840" y="1075958"/>
            <a:ext cx="1081024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 err="1"/>
              <a:t>Napisati</a:t>
            </a:r>
            <a:r>
              <a:rPr lang="en-US" sz="3200" dirty="0"/>
              <a:t> </a:t>
            </a:r>
            <a:r>
              <a:rPr lang="en-US" sz="3200" dirty="0" err="1"/>
              <a:t>funkciju</a:t>
            </a:r>
            <a:r>
              <a:rPr lang="en-US" sz="3200" dirty="0"/>
              <a:t>: </a:t>
            </a:r>
            <a:r>
              <a:rPr lang="en-US" sz="3200" dirty="0" err="1"/>
              <a:t>update_list</a:t>
            </a:r>
            <a:r>
              <a:rPr lang="en-US" sz="3200" dirty="0"/>
              <a:t>(a, x) </a:t>
            </a:r>
            <a:r>
              <a:rPr lang="en-US" sz="3200" dirty="0" err="1"/>
              <a:t>koja</a:t>
            </a:r>
            <a:r>
              <a:rPr lang="en-US" sz="3200" dirty="0"/>
              <a:t> za </a:t>
            </a:r>
            <a:r>
              <a:rPr lang="en-US" sz="3200" dirty="0" err="1"/>
              <a:t>unijetu</a:t>
            </a:r>
            <a:r>
              <a:rPr lang="en-US" sz="3200" dirty="0"/>
              <a:t> </a:t>
            </a:r>
            <a:r>
              <a:rPr lang="en-US" sz="3200" dirty="0" err="1"/>
              <a:t>listu</a:t>
            </a:r>
            <a:r>
              <a:rPr lang="en-US" sz="3200" dirty="0"/>
              <a:t> </a:t>
            </a:r>
            <a:r>
              <a:rPr lang="en-US" sz="3200" dirty="0" err="1"/>
              <a:t>elemenata</a:t>
            </a:r>
            <a:r>
              <a:rPr lang="en-US" sz="3200" dirty="0"/>
              <a:t> (</a:t>
            </a:r>
            <a:r>
              <a:rPr lang="en-US" sz="3200" dirty="0" err="1"/>
              <a:t>cijeli</a:t>
            </a:r>
            <a:r>
              <a:rPr lang="en-US" sz="3200" dirty="0"/>
              <a:t> </a:t>
            </a:r>
            <a:r>
              <a:rPr lang="en-US" sz="3200" dirty="0" err="1"/>
              <a:t>brojevi</a:t>
            </a:r>
            <a:r>
              <a:rPr lang="en-US" sz="3200" dirty="0"/>
              <a:t>) a </a:t>
            </a:r>
            <a:r>
              <a:rPr lang="en-US" sz="3200" dirty="0" err="1"/>
              <a:t>uvećava</a:t>
            </a:r>
            <a:r>
              <a:rPr lang="en-US" sz="3200" dirty="0"/>
              <a:t> </a:t>
            </a:r>
            <a:r>
              <a:rPr lang="en-US" sz="3200" dirty="0" err="1"/>
              <a:t>svaki</a:t>
            </a:r>
            <a:r>
              <a:rPr lang="en-US" sz="3200" dirty="0"/>
              <a:t> </a:t>
            </a:r>
            <a:r>
              <a:rPr lang="en-US" sz="3200" dirty="0" err="1"/>
              <a:t>parni</a:t>
            </a:r>
            <a:r>
              <a:rPr lang="en-US" sz="3200" dirty="0"/>
              <a:t> element za </a:t>
            </a:r>
            <a:r>
              <a:rPr lang="en-US" sz="3200" dirty="0" err="1"/>
              <a:t>vrijednost</a:t>
            </a:r>
            <a:r>
              <a:rPr lang="en-US" sz="3200" dirty="0"/>
              <a:t> x. </a:t>
            </a:r>
            <a:r>
              <a:rPr lang="en-US" sz="3200" dirty="0" err="1"/>
              <a:t>Parametar</a:t>
            </a:r>
            <a:r>
              <a:rPr lang="en-US" sz="3200" dirty="0"/>
              <a:t> x je </a:t>
            </a:r>
            <a:r>
              <a:rPr lang="en-US" sz="3200" dirty="0" err="1"/>
              <a:t>prirodan</a:t>
            </a:r>
            <a:r>
              <a:rPr lang="en-US" sz="3200" dirty="0"/>
              <a:t> </a:t>
            </a:r>
            <a:r>
              <a:rPr lang="en-US" sz="3200" dirty="0" err="1"/>
              <a:t>broj</a:t>
            </a:r>
            <a:r>
              <a:rPr lang="en-US" sz="3200" dirty="0"/>
              <a:t>. </a:t>
            </a:r>
          </a:p>
          <a:p>
            <a:pPr algn="just"/>
            <a:r>
              <a:rPr lang="en-US" sz="3200" dirty="0"/>
              <a:t>Input 1: [1, 2, -1, 3, -4], 3 </a:t>
            </a:r>
          </a:p>
          <a:p>
            <a:pPr algn="just"/>
            <a:r>
              <a:rPr lang="en-US" sz="3200" dirty="0"/>
              <a:t>Output: [1, 5, -1, 3, -1]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Input 2: [21, 10, -10, 100], 5 </a:t>
            </a:r>
          </a:p>
          <a:p>
            <a:pPr algn="just"/>
            <a:r>
              <a:rPr lang="en-US" sz="3200" dirty="0"/>
              <a:t>Output: [21, 15, -5, 105]</a:t>
            </a:r>
          </a:p>
        </p:txBody>
      </p:sp>
    </p:spTree>
    <p:extLst>
      <p:ext uri="{BB962C8B-B14F-4D97-AF65-F5344CB8AC3E}">
        <p14:creationId xmlns:p14="http://schemas.microsoft.com/office/powerpoint/2010/main" val="1700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30898-FE7B-F3EA-0E28-187456CE7542}"/>
              </a:ext>
            </a:extLst>
          </p:cNvPr>
          <p:cNvSpPr txBox="1"/>
          <p:nvPr/>
        </p:nvSpPr>
        <p:spPr>
          <a:xfrm>
            <a:off x="751840" y="1075958"/>
            <a:ext cx="1081024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 err="1"/>
              <a:t>Napisati</a:t>
            </a:r>
            <a:r>
              <a:rPr lang="en-US" sz="3200" dirty="0"/>
              <a:t> </a:t>
            </a:r>
            <a:r>
              <a:rPr lang="en-US" sz="3200" dirty="0" err="1"/>
              <a:t>funkciju</a:t>
            </a:r>
            <a:r>
              <a:rPr lang="en-US" sz="3200" dirty="0"/>
              <a:t> </a:t>
            </a:r>
            <a:r>
              <a:rPr lang="en-US" sz="3200" dirty="0" err="1"/>
              <a:t>koja</a:t>
            </a:r>
            <a:r>
              <a:rPr lang="en-US" sz="3200" dirty="0"/>
              <a:t> </a:t>
            </a:r>
            <a:r>
              <a:rPr lang="en-US" sz="3200" dirty="0" err="1"/>
              <a:t>omogućava</a:t>
            </a:r>
            <a:r>
              <a:rPr lang="en-US" sz="3200" dirty="0"/>
              <a:t> </a:t>
            </a:r>
            <a:r>
              <a:rPr lang="en-US" sz="3200" dirty="0" err="1"/>
              <a:t>korisniku</a:t>
            </a:r>
            <a:r>
              <a:rPr lang="en-US" sz="3200" dirty="0"/>
              <a:t> da </a:t>
            </a:r>
            <a:r>
              <a:rPr lang="en-US" sz="3200" dirty="0" err="1"/>
              <a:t>unese</a:t>
            </a:r>
            <a:r>
              <a:rPr lang="en-US" sz="3200" dirty="0"/>
              <a:t> n </a:t>
            </a:r>
            <a:r>
              <a:rPr lang="en-US" sz="3200" dirty="0" err="1"/>
              <a:t>proizvoda</a:t>
            </a:r>
            <a:r>
              <a:rPr lang="en-US" sz="3200" dirty="0"/>
              <a:t> (n </a:t>
            </a:r>
            <a:r>
              <a:rPr lang="en-US" sz="3200" dirty="0" err="1"/>
              <a:t>parametar</a:t>
            </a:r>
            <a:r>
              <a:rPr lang="en-US" sz="3200" dirty="0"/>
              <a:t> </a:t>
            </a:r>
            <a:r>
              <a:rPr lang="en-US" sz="3200" dirty="0" err="1"/>
              <a:t>funkcije</a:t>
            </a:r>
            <a:r>
              <a:rPr lang="en-US" sz="3200" dirty="0"/>
              <a:t>). </a:t>
            </a:r>
            <a:r>
              <a:rPr lang="en-US" sz="3200" dirty="0" err="1"/>
              <a:t>Svaki</a:t>
            </a:r>
            <a:r>
              <a:rPr lang="en-US" sz="3200" dirty="0"/>
              <a:t> </a:t>
            </a:r>
            <a:r>
              <a:rPr lang="en-US" sz="3200" dirty="0" err="1"/>
              <a:t>proizvod</a:t>
            </a:r>
            <a:r>
              <a:rPr lang="en-US" sz="3200" dirty="0"/>
              <a:t> se </a:t>
            </a:r>
            <a:r>
              <a:rPr lang="en-US" sz="3200" dirty="0" err="1"/>
              <a:t>predstavlja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kao</a:t>
            </a:r>
            <a:r>
              <a:rPr lang="en-US" sz="3200" dirty="0"/>
              <a:t> dictionary </a:t>
            </a:r>
            <a:r>
              <a:rPr lang="en-US" sz="3200" dirty="0" err="1"/>
              <a:t>oblika</a:t>
            </a:r>
            <a:r>
              <a:rPr lang="en-US" sz="3200" dirty="0"/>
              <a:t>: {</a:t>
            </a:r>
            <a:r>
              <a:rPr lang="en-US" sz="3200" dirty="0" err="1"/>
              <a:t>naziv</a:t>
            </a:r>
            <a:r>
              <a:rPr lang="en-US" sz="3200" dirty="0"/>
              <a:t>, </a:t>
            </a:r>
            <a:r>
              <a:rPr lang="en-US" sz="3200" dirty="0" err="1"/>
              <a:t>opis</a:t>
            </a:r>
            <a:r>
              <a:rPr lang="en-US" sz="3200" dirty="0"/>
              <a:t>, </a:t>
            </a:r>
            <a:r>
              <a:rPr lang="en-US" sz="3200" dirty="0" err="1"/>
              <a:t>cijena</a:t>
            </a:r>
            <a:r>
              <a:rPr lang="en-US" sz="3200" dirty="0"/>
              <a:t>, </a:t>
            </a:r>
            <a:r>
              <a:rPr lang="en-US" sz="3200" dirty="0" err="1"/>
              <a:t>broj_artikala</a:t>
            </a:r>
            <a:r>
              <a:rPr lang="en-US" sz="3200" dirty="0"/>
              <a:t>}. </a:t>
            </a:r>
            <a:r>
              <a:rPr lang="en-US" sz="3200" dirty="0" err="1"/>
              <a:t>Funkcija</a:t>
            </a:r>
            <a:r>
              <a:rPr lang="en-US" sz="3200" dirty="0"/>
              <a:t> </a:t>
            </a:r>
            <a:r>
              <a:rPr lang="en-US" sz="3200" dirty="0" err="1"/>
              <a:t>treba</a:t>
            </a:r>
            <a:r>
              <a:rPr lang="en-US" sz="3200" dirty="0"/>
              <a:t> da </a:t>
            </a:r>
            <a:r>
              <a:rPr lang="en-US" sz="3200" dirty="0" err="1"/>
              <a:t>vrati</a:t>
            </a:r>
            <a:r>
              <a:rPr lang="en-US" sz="3200" dirty="0"/>
              <a:t> </a:t>
            </a:r>
            <a:r>
              <a:rPr lang="en-US" sz="3200" dirty="0" err="1"/>
              <a:t>listu</a:t>
            </a:r>
            <a:r>
              <a:rPr lang="en-US" sz="3200" dirty="0"/>
              <a:t> </a:t>
            </a:r>
            <a:r>
              <a:rPr lang="en-US" sz="3200" dirty="0" err="1"/>
              <a:t>proizvoda</a:t>
            </a:r>
            <a:r>
              <a:rPr lang="en-US" sz="3200" dirty="0"/>
              <a:t>. </a:t>
            </a:r>
            <a:r>
              <a:rPr lang="en-US" sz="3200" dirty="0" err="1"/>
              <a:t>Nakon</a:t>
            </a:r>
            <a:r>
              <a:rPr lang="en-US" sz="3200" dirty="0"/>
              <a:t> toga, </a:t>
            </a:r>
            <a:r>
              <a:rPr lang="en-US" sz="3200" dirty="0" err="1"/>
              <a:t>napisati</a:t>
            </a:r>
            <a:r>
              <a:rPr lang="en-US" sz="3200" dirty="0"/>
              <a:t> </a:t>
            </a:r>
            <a:r>
              <a:rPr lang="en-US" sz="3200" dirty="0" err="1"/>
              <a:t>funkciju</a:t>
            </a:r>
            <a:r>
              <a:rPr lang="en-US" sz="3200" dirty="0"/>
              <a:t> </a:t>
            </a:r>
            <a:r>
              <a:rPr lang="en-US" sz="3200" dirty="0" err="1"/>
              <a:t>koja</a:t>
            </a:r>
            <a:r>
              <a:rPr lang="en-US" sz="3200" dirty="0"/>
              <a:t> </a:t>
            </a:r>
            <a:r>
              <a:rPr lang="en-US" sz="3200" dirty="0" err="1"/>
              <a:t>ima</a:t>
            </a:r>
            <a:r>
              <a:rPr lang="en-US" sz="3200" dirty="0"/>
              <a:t> </a:t>
            </a:r>
            <a:r>
              <a:rPr lang="en-US" sz="3200" dirty="0" err="1"/>
              <a:t>dva</a:t>
            </a:r>
            <a:r>
              <a:rPr lang="en-US" sz="3200" dirty="0"/>
              <a:t> </a:t>
            </a:r>
            <a:r>
              <a:rPr lang="en-US" sz="3200" dirty="0" err="1"/>
              <a:t>parametra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to </a:t>
            </a:r>
            <a:r>
              <a:rPr lang="en-US" sz="3200" dirty="0" err="1"/>
              <a:t>proizvodi</a:t>
            </a:r>
            <a:r>
              <a:rPr lang="en-US" sz="3200" dirty="0"/>
              <a:t>, </a:t>
            </a:r>
            <a:r>
              <a:rPr lang="en-US" sz="3200" dirty="0" err="1"/>
              <a:t>search_term</a:t>
            </a:r>
            <a:r>
              <a:rPr lang="en-US" sz="3200" dirty="0"/>
              <a:t>, a </a:t>
            </a:r>
            <a:r>
              <a:rPr lang="en-US" sz="3200" dirty="0" err="1"/>
              <a:t>koja</a:t>
            </a:r>
            <a:r>
              <a:rPr lang="en-US" sz="3200" dirty="0"/>
              <a:t> </a:t>
            </a:r>
            <a:r>
              <a:rPr lang="en-US" sz="3200" dirty="0" err="1"/>
              <a:t>vraća</a:t>
            </a:r>
            <a:r>
              <a:rPr lang="en-US" sz="3200" dirty="0"/>
              <a:t> </a:t>
            </a:r>
            <a:r>
              <a:rPr lang="en-US" sz="3200" dirty="0" err="1"/>
              <a:t>sve</a:t>
            </a:r>
            <a:r>
              <a:rPr lang="en-US" sz="3200" dirty="0"/>
              <a:t> </a:t>
            </a:r>
            <a:r>
              <a:rPr lang="en-US" sz="3200" dirty="0" err="1"/>
              <a:t>proizvode</a:t>
            </a:r>
            <a:r>
              <a:rPr lang="en-US" sz="3200" dirty="0"/>
              <a:t> </a:t>
            </a:r>
            <a:r>
              <a:rPr lang="en-US" sz="3200" dirty="0" err="1"/>
              <a:t>čiji</a:t>
            </a:r>
            <a:r>
              <a:rPr lang="en-US" sz="3200" dirty="0"/>
              <a:t> </a:t>
            </a:r>
            <a:r>
              <a:rPr lang="en-US" sz="3200" dirty="0" err="1"/>
              <a:t>naziv</a:t>
            </a:r>
            <a:r>
              <a:rPr lang="en-US" sz="3200" dirty="0"/>
              <a:t> </a:t>
            </a:r>
            <a:r>
              <a:rPr lang="en-US" sz="3200" dirty="0" err="1"/>
              <a:t>počinje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vrijednošću</a:t>
            </a:r>
            <a:r>
              <a:rPr lang="en-US" sz="3200" dirty="0"/>
              <a:t> </a:t>
            </a:r>
            <a:r>
              <a:rPr lang="en-US" sz="3200" dirty="0" err="1"/>
              <a:t>parametra</a:t>
            </a:r>
            <a:r>
              <a:rPr lang="en-US" sz="3200" dirty="0"/>
              <a:t> </a:t>
            </a:r>
            <a:r>
              <a:rPr lang="en-US" sz="3200" dirty="0" err="1"/>
              <a:t>search_term</a:t>
            </a:r>
            <a:r>
              <a:rPr lang="en-US" sz="3200" dirty="0"/>
              <a:t>. 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788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30898-FE7B-F3EA-0E28-187456CE7542}"/>
              </a:ext>
            </a:extLst>
          </p:cNvPr>
          <p:cNvSpPr txBox="1"/>
          <p:nvPr/>
        </p:nvSpPr>
        <p:spPr>
          <a:xfrm>
            <a:off x="751840" y="1075958"/>
            <a:ext cx="108102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 err="1"/>
              <a:t>Napisati</a:t>
            </a:r>
            <a:r>
              <a:rPr lang="en-US" sz="3200" dirty="0"/>
              <a:t> </a:t>
            </a:r>
            <a:r>
              <a:rPr lang="en-US" sz="3200" dirty="0" err="1"/>
              <a:t>funkciju</a:t>
            </a:r>
            <a:r>
              <a:rPr lang="en-US" sz="3200" dirty="0"/>
              <a:t> </a:t>
            </a:r>
            <a:r>
              <a:rPr lang="en-US" sz="3200" dirty="0" err="1"/>
              <a:t>second_max</a:t>
            </a:r>
            <a:r>
              <a:rPr lang="en-US" sz="3200" dirty="0"/>
              <a:t>(a) </a:t>
            </a:r>
            <a:r>
              <a:rPr lang="en-US" sz="3200" dirty="0" err="1"/>
              <a:t>koja</a:t>
            </a:r>
            <a:r>
              <a:rPr lang="en-US" sz="3200" dirty="0"/>
              <a:t> </a:t>
            </a:r>
            <a:r>
              <a:rPr lang="en-US" sz="3200" dirty="0" err="1"/>
              <a:t>nalazi</a:t>
            </a:r>
            <a:r>
              <a:rPr lang="en-US" sz="3200" dirty="0"/>
              <a:t> </a:t>
            </a:r>
            <a:r>
              <a:rPr lang="en-US" sz="3200" dirty="0" err="1"/>
              <a:t>drugi</a:t>
            </a:r>
            <a:r>
              <a:rPr lang="en-US" sz="3200" dirty="0"/>
              <a:t> </a:t>
            </a:r>
            <a:r>
              <a:rPr lang="en-US" sz="3200" dirty="0" err="1"/>
              <a:t>najveći</a:t>
            </a:r>
            <a:r>
              <a:rPr lang="en-US" sz="3200" dirty="0"/>
              <a:t> element </a:t>
            </a:r>
            <a:r>
              <a:rPr lang="en-US" sz="3200" dirty="0" err="1"/>
              <a:t>liste</a:t>
            </a:r>
            <a:r>
              <a:rPr lang="en-US" sz="3200" dirty="0"/>
              <a:t> a. </a:t>
            </a:r>
            <a:r>
              <a:rPr lang="en-US" sz="3200" dirty="0" err="1"/>
              <a:t>Npr</a:t>
            </a:r>
            <a:r>
              <a:rPr lang="en-US" sz="3200" dirty="0"/>
              <a:t>. </a:t>
            </a:r>
            <a:r>
              <a:rPr lang="en-US" sz="3200" dirty="0" err="1"/>
              <a:t>ako</a:t>
            </a:r>
            <a:r>
              <a:rPr lang="en-US" sz="3200" dirty="0"/>
              <a:t> je a = [1, 22, 33] </a:t>
            </a:r>
            <a:r>
              <a:rPr lang="en-US" sz="3200" dirty="0" err="1"/>
              <a:t>rezultat</a:t>
            </a:r>
            <a:r>
              <a:rPr lang="en-US" sz="3200" dirty="0"/>
              <a:t> je 22. </a:t>
            </a:r>
            <a:r>
              <a:rPr lang="en-US" sz="3200" dirty="0" err="1"/>
              <a:t>Napomena</a:t>
            </a:r>
            <a:r>
              <a:rPr lang="en-US" sz="3200" dirty="0"/>
              <a:t>: </a:t>
            </a:r>
            <a:r>
              <a:rPr lang="en-US" sz="3200" dirty="0" err="1"/>
              <a:t>lista</a:t>
            </a:r>
            <a:r>
              <a:rPr lang="en-US" sz="3200" dirty="0"/>
              <a:t> </a:t>
            </a:r>
            <a:r>
              <a:rPr lang="en-US" sz="3200" dirty="0" err="1"/>
              <a:t>ima</a:t>
            </a:r>
            <a:r>
              <a:rPr lang="en-US" sz="3200" dirty="0"/>
              <a:t> bar 2 </a:t>
            </a:r>
            <a:r>
              <a:rPr lang="en-US" sz="3200" dirty="0" err="1"/>
              <a:t>elementa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326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30898-FE7B-F3EA-0E28-187456CE7542}"/>
              </a:ext>
            </a:extLst>
          </p:cNvPr>
          <p:cNvSpPr txBox="1"/>
          <p:nvPr/>
        </p:nvSpPr>
        <p:spPr>
          <a:xfrm>
            <a:off x="751840" y="1075958"/>
            <a:ext cx="108102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 err="1"/>
              <a:t>Napisati</a:t>
            </a:r>
            <a:r>
              <a:rPr lang="en-US" sz="3200" dirty="0"/>
              <a:t> </a:t>
            </a:r>
            <a:r>
              <a:rPr lang="en-US" sz="3200" dirty="0" err="1"/>
              <a:t>funkciju</a:t>
            </a:r>
            <a:r>
              <a:rPr lang="en-US" sz="3200" dirty="0"/>
              <a:t> </a:t>
            </a:r>
            <a:r>
              <a:rPr lang="en-US" sz="3200" dirty="0" err="1"/>
              <a:t>koja</a:t>
            </a:r>
            <a:r>
              <a:rPr lang="en-US" sz="3200" dirty="0"/>
              <a:t> </a:t>
            </a:r>
            <a:r>
              <a:rPr lang="en-US" sz="3200" dirty="0" err="1"/>
              <a:t>kao</a:t>
            </a:r>
            <a:r>
              <a:rPr lang="en-US" sz="3200" dirty="0"/>
              <a:t> </a:t>
            </a:r>
            <a:r>
              <a:rPr lang="en-US" sz="3200" dirty="0" err="1"/>
              <a:t>parametar</a:t>
            </a:r>
            <a:r>
              <a:rPr lang="en-US" sz="3200" dirty="0"/>
              <a:t> prima </a:t>
            </a:r>
            <a:r>
              <a:rPr lang="en-US" sz="3200" dirty="0" err="1"/>
              <a:t>listu</a:t>
            </a:r>
            <a:r>
              <a:rPr lang="en-US" sz="3200" dirty="0"/>
              <a:t> </a:t>
            </a:r>
            <a:r>
              <a:rPr lang="en-US" sz="3200" dirty="0" err="1"/>
              <a:t>igrica</a:t>
            </a:r>
            <a:r>
              <a:rPr lang="en-US" sz="3200" dirty="0"/>
              <a:t> </a:t>
            </a:r>
            <a:r>
              <a:rPr lang="en-US" sz="3200" dirty="0" err="1"/>
              <a:t>oblika</a:t>
            </a:r>
            <a:r>
              <a:rPr lang="en-US" sz="3200" dirty="0"/>
              <a:t>: </a:t>
            </a:r>
          </a:p>
          <a:p>
            <a:pPr algn="just"/>
            <a:r>
              <a:rPr lang="en-US" sz="3200" dirty="0"/>
              <a:t>(</a:t>
            </a:r>
            <a:r>
              <a:rPr lang="en-US" sz="3200" dirty="0" err="1"/>
              <a:t>ime:String</a:t>
            </a:r>
            <a:r>
              <a:rPr lang="en-US" sz="3200" dirty="0"/>
              <a:t>, </a:t>
            </a:r>
            <a:r>
              <a:rPr lang="en-US" sz="3200" dirty="0" err="1"/>
              <a:t>izdavac:String</a:t>
            </a:r>
            <a:r>
              <a:rPr lang="en-US" sz="3200" dirty="0"/>
              <a:t>, </a:t>
            </a:r>
            <a:r>
              <a:rPr lang="en-US" sz="3200" dirty="0" err="1"/>
              <a:t>godina_izlaska:Integer</a:t>
            </a:r>
            <a:r>
              <a:rPr lang="en-US" sz="3200" dirty="0"/>
              <a:t>, </a:t>
            </a:r>
            <a:r>
              <a:rPr lang="en-US" sz="3200" dirty="0" err="1"/>
              <a:t>ocjena:Float</a:t>
            </a:r>
            <a:r>
              <a:rPr lang="en-US" sz="3200" dirty="0"/>
              <a:t>), a </a:t>
            </a:r>
            <a:r>
              <a:rPr lang="en-US" sz="3200" dirty="0" err="1"/>
              <a:t>vraća</a:t>
            </a:r>
            <a:r>
              <a:rPr lang="en-US" sz="3200" dirty="0"/>
              <a:t> </a:t>
            </a:r>
            <a:r>
              <a:rPr lang="en-US" sz="3200" dirty="0" err="1"/>
              <a:t>igrice</a:t>
            </a:r>
            <a:r>
              <a:rPr lang="en-US" sz="3200" dirty="0"/>
              <a:t> </a:t>
            </a:r>
            <a:r>
              <a:rPr lang="en-US" sz="3200" dirty="0" err="1"/>
              <a:t>čija</a:t>
            </a:r>
            <a:r>
              <a:rPr lang="en-US" sz="3200" dirty="0"/>
              <a:t> je </a:t>
            </a:r>
            <a:r>
              <a:rPr lang="en-US" sz="3200" dirty="0" err="1"/>
              <a:t>ocjena</a:t>
            </a:r>
            <a:r>
              <a:rPr lang="en-US" sz="3200" dirty="0"/>
              <a:t> </a:t>
            </a:r>
            <a:r>
              <a:rPr lang="en-US" sz="3200" dirty="0" err="1"/>
              <a:t>veca</a:t>
            </a:r>
            <a:r>
              <a:rPr lang="en-US" sz="3200" dirty="0"/>
              <a:t> od </a:t>
            </a:r>
            <a:r>
              <a:rPr lang="en-US" sz="3200" dirty="0" err="1"/>
              <a:t>ocjene</a:t>
            </a:r>
            <a:r>
              <a:rPr lang="en-US" sz="3200" dirty="0"/>
              <a:t> x (</a:t>
            </a:r>
            <a:r>
              <a:rPr lang="en-US" sz="3200" dirty="0" err="1"/>
              <a:t>unosi</a:t>
            </a:r>
            <a:r>
              <a:rPr lang="en-US" sz="3200" dirty="0"/>
              <a:t> </a:t>
            </a:r>
            <a:r>
              <a:rPr lang="en-US" sz="3200" dirty="0" err="1"/>
              <a:t>korisnik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input),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ciji</a:t>
            </a:r>
            <a:r>
              <a:rPr lang="en-US" sz="3200" dirty="0"/>
              <a:t> je </a:t>
            </a:r>
            <a:r>
              <a:rPr lang="en-US" sz="3200" dirty="0" err="1"/>
              <a:t>izdavac</a:t>
            </a:r>
            <a:r>
              <a:rPr lang="en-US" sz="3200" dirty="0"/>
              <a:t> y (</a:t>
            </a:r>
            <a:r>
              <a:rPr lang="en-US" sz="3200" dirty="0" err="1"/>
              <a:t>unosi</a:t>
            </a:r>
            <a:r>
              <a:rPr lang="en-US" sz="3200" dirty="0"/>
              <a:t> </a:t>
            </a:r>
            <a:r>
              <a:rPr lang="en-US" sz="3200" dirty="0" err="1"/>
              <a:t>korisnik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input). 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37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30898-FE7B-F3EA-0E28-187456CE7542}"/>
              </a:ext>
            </a:extLst>
          </p:cNvPr>
          <p:cNvSpPr txBox="1"/>
          <p:nvPr/>
        </p:nvSpPr>
        <p:spPr>
          <a:xfrm>
            <a:off x="690880" y="598438"/>
            <a:ext cx="108102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Napisati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funkciju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koja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omogućava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korisniku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unese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proizvoda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(n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parametar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funkcije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Svaki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proizvod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predstavlja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kao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dictionary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oblika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{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naziv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opis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cijena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broj_artikala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}.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Funkcija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treba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vrati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listu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proizvoda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Nakon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toga,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napisati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funkciju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koja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tri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parametra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proizvodi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naziv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raspolozivi_novac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koja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vraća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koliko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proizvoda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naziv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proizvoda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zadaje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parametrom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naziv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kupac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može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trguje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Ako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proizvoda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kupac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može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kupi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veći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od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vrijednosti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atributa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broj_artikala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konkretan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proizvod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onda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treba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vratiti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samo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broj_artikala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kupac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može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kupi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više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komada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određenog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proizvoda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  <a:endParaRPr lang="en-US" sz="60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32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30898-FE7B-F3EA-0E28-187456CE7542}"/>
              </a:ext>
            </a:extLst>
          </p:cNvPr>
          <p:cNvSpPr txBox="1"/>
          <p:nvPr/>
        </p:nvSpPr>
        <p:spPr>
          <a:xfrm>
            <a:off x="690880" y="598438"/>
            <a:ext cx="1081024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je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studenata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Za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svakog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poznato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časova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kojima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prisutni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časova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kojih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odsustvovali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Vaš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zadatak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je da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kreirate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funkciju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koja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vraće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listu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studenata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zadovoljavaju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minimalan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procenat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prisustva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od 75%.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Izlaz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torki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imenom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ostvarenim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prisustvom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zaokruženim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dvije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decimale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br>
              <a:rPr lang="en-US" sz="3600" b="0" dirty="0">
                <a:effectLst/>
              </a:rPr>
            </a:b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Za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[{"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":"Marko Markovic","prisutan":10,"odustan":2},</a:t>
            </a:r>
            <a:endParaRPr lang="en-US" sz="3600" b="0" dirty="0">
              <a:effectLst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{"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":"Milos Milosevic","prisutan":8,"odustan":4},</a:t>
            </a:r>
            <a:endParaRPr lang="en-US" sz="3600" b="0" dirty="0">
              <a:effectLst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{"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":"Marija Cetkovic","prisutan":6,"odustan":6},</a:t>
            </a:r>
            <a:endParaRPr lang="en-US" sz="3600" b="0" dirty="0">
              <a:effectLst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{"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":"Nikola Milivojevic","prisutan":2,"odustan":10},</a:t>
            </a:r>
            <a:endParaRPr lang="en-US" sz="3600" b="0" dirty="0">
              <a:effectLst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{"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":"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Marijana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Minic","prisutan":11,"odustan":1}]  </a:t>
            </a:r>
            <a:endParaRPr lang="en-US" sz="3600" b="0" dirty="0">
              <a:effectLst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br>
              <a:rPr lang="en-US" sz="3600" b="0" dirty="0">
                <a:effectLst/>
              </a:rPr>
            </a:b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Izlaz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je: [('Marko Markovic', 0.83), ('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Marijana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', 0.91)]</a:t>
            </a:r>
            <a:endParaRPr lang="en-US" sz="3600" b="0" dirty="0">
              <a:effectLst/>
            </a:endParaRPr>
          </a:p>
          <a:p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909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535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Jovovic</dc:creator>
  <cp:lastModifiedBy>Ivan Jovovic</cp:lastModifiedBy>
  <cp:revision>2</cp:revision>
  <dcterms:created xsi:type="dcterms:W3CDTF">2024-09-17T08:27:17Z</dcterms:created>
  <dcterms:modified xsi:type="dcterms:W3CDTF">2024-09-17T11:07:55Z</dcterms:modified>
</cp:coreProperties>
</file>