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7AC8-977F-4736-A778-647121F7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E126-8C30-4B53-9E7B-B0533882F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40E9-6584-4B2B-898D-06A169D9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78ED-90B5-4E8D-860F-216EBCB0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B186-0275-4378-AB7A-5C15191D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5428-774C-465E-A380-4E1A2721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88CF-AE47-44CD-8EB3-0633F704F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DDE0-7242-45A8-9CBE-D441EB3C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CF1D-B06B-4EB2-9D65-1A5FD17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0E90-ED7B-4796-8E24-E1DE5456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251A7-0DFA-4CED-9A22-E244920F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FA8A-D01D-4AF5-A9FA-44C38491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7E56-98AA-4F98-9258-BB28A27A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61A7-691A-46C2-947F-9D19A58E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521E-EA9B-4F51-ACA7-C47D6E90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FF8B-9ABF-4967-954D-4AA664A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BE51-C1A2-433A-9C9D-5F13E3E3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C851-0C4A-41BB-A52B-B8E46419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0ACF-BF72-48C3-83E2-AB009D74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1FD2-0811-4B5A-98A7-D1330DC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1AEB-7007-4AA6-9226-948F9FF2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0753-31A5-41C8-AD56-D232C915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AC59-BF8D-49D8-8078-3D691B76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3310-2910-4036-AF2F-AFF58FE1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4788-D561-485C-8D37-7B7917B6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3EE0-D4FB-4565-BE8D-DC521DCB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8AF7-E560-40C1-8FCA-971598EAA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4E863-1095-4F1E-BEAC-22D56873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308C3-B668-4BDE-8A79-0AAF66B3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43D9B-EAB9-4488-83FA-6B594730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EF22-84B9-4AC5-89C8-EC70D949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2812-400B-4DE5-ADFD-1F319C90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AA975-0DD6-4297-B899-60D23AA6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EE723-85A7-41AD-8B27-40AC21733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69F3B-BB80-42DB-9804-61945F57C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B4A7-7ED3-452A-8BE7-32BB69C18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6C167-E1F1-409B-A18A-C5F4C709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01D63-772E-4CA8-971B-D6110329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FF827-12FB-4A21-A1AA-BC5C2A42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EEB2-3FD7-4626-BB65-C2E4CA4C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A0FBE-05BF-48C4-BC98-B6888B72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4B893-F144-4C4C-8766-EAEBBF2B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16362-4E6D-4318-8DB1-73E75A07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8032E-43BF-462D-89CA-249D6EBB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BC38B-4246-4806-90AB-DC53B989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8EB69-1471-4A7B-89D5-CE3DEC0B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100B-F8B5-4F3F-9125-FD656F8B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6AFE-54B9-4563-AE82-C029956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D6F47-415D-4F02-A0C2-F121F520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B1E0-887B-4AB5-85A0-75A8D27D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54123-18A9-4178-AD46-5144000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CB6B-8269-4212-8789-9145A7A5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D04F-BB6D-4A62-8089-599780FE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D04C8-2360-48FD-A6D0-90E011E0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F07C9-BF29-4F03-8840-836EF6AF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DA28-9E05-42CB-B609-8C63C382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6619E-894B-413F-A372-9CEBB3B7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F2EF-9D1C-4217-A185-37A39318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F7015-2652-455F-8383-3130CE78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DC4B-49C9-4CE3-9876-72FB23BD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875A-B68F-40DE-91B1-F3E81D77E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B2EC2-87C9-4668-839D-669129FEDBB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8F8F-EAF7-4C08-A171-045B6791C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B81F-AF37-427C-B2D7-6DF8C28EE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131-A62B-4639-A0B3-60D6DB99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D7F60-51F7-4E60-8DB6-5CAFE25C4ACD}"/>
              </a:ext>
            </a:extLst>
          </p:cNvPr>
          <p:cNvSpPr txBox="1"/>
          <p:nvPr/>
        </p:nvSpPr>
        <p:spPr>
          <a:xfrm>
            <a:off x="848412" y="725864"/>
            <a:ext cx="10840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800" b="0" i="0" u="none" strike="noStrike" baseline="0" dirty="0">
                <a:latin typeface="CIDFont+F1"/>
              </a:rPr>
              <a:t>1. Kreirati jednostruko olancanu listu.</a:t>
            </a:r>
          </a:p>
          <a:p>
            <a:pPr algn="l"/>
            <a:r>
              <a:rPr lang="pl-PL" sz="2800" b="0" i="0" u="none" strike="noStrike" baseline="0" dirty="0">
                <a:latin typeface="CIDFont+F1"/>
              </a:rPr>
              <a:t>a) Podatke unositi na kraju liste.</a:t>
            </a:r>
          </a:p>
          <a:p>
            <a:pPr algn="l"/>
            <a:r>
              <a:rPr lang="pl-PL" sz="2800" b="0" i="0" u="none" strike="noStrike" baseline="0" dirty="0">
                <a:latin typeface="CIDFont+F1"/>
              </a:rPr>
              <a:t>b) Podatke unositi na početku liste.</a:t>
            </a:r>
          </a:p>
          <a:p>
            <a:pPr algn="l"/>
            <a:r>
              <a:rPr lang="pl-PL" sz="2800" b="0" i="0" u="none" strike="noStrike" baseline="0" dirty="0">
                <a:latin typeface="CIDFont+F1"/>
              </a:rPr>
              <a:t>c) Napisati funkciju za printanje liste.</a:t>
            </a:r>
          </a:p>
          <a:p>
            <a:pPr algn="l"/>
            <a:r>
              <a:rPr lang="pl-PL" sz="2800" b="0" i="0" u="none" strike="noStrike" baseline="0" dirty="0">
                <a:latin typeface="CIDFont+F1"/>
              </a:rPr>
              <a:t>d) Napisati funkciju za pronalazak</a:t>
            </a:r>
          </a:p>
          <a:p>
            <a:pPr algn="l"/>
            <a:r>
              <a:rPr lang="en-US" sz="2800" b="0" i="0" u="none" strike="noStrike" baseline="0" dirty="0" err="1">
                <a:latin typeface="CIDFont+F1"/>
              </a:rPr>
              <a:t>maksimalnog</a:t>
            </a:r>
            <a:r>
              <a:rPr lang="en-US" sz="2800" b="0" i="0" u="none" strike="noStrike" baseline="0" dirty="0">
                <a:latin typeface="CIDFont+F1"/>
              </a:rPr>
              <a:t> </a:t>
            </a:r>
            <a:r>
              <a:rPr lang="en-US" sz="2800" b="0" i="0" u="none" strike="noStrike" baseline="0" dirty="0" err="1">
                <a:latin typeface="CIDFont+F1"/>
              </a:rPr>
              <a:t>elementa</a:t>
            </a:r>
            <a:r>
              <a:rPr lang="en-US" sz="2800" b="0" i="0" u="none" strike="noStrike" baseline="0" dirty="0">
                <a:latin typeface="CIDFont+F1"/>
              </a:rPr>
              <a:t> u </a:t>
            </a:r>
            <a:r>
              <a:rPr lang="en-US" sz="2800" b="0" i="0" u="none" strike="noStrike" baseline="0" dirty="0" err="1">
                <a:latin typeface="CIDFont+F1"/>
              </a:rPr>
              <a:t>listi</a:t>
            </a:r>
            <a:r>
              <a:rPr lang="en-US" sz="2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2800" b="0" i="0" u="none" strike="noStrike" baseline="0" dirty="0">
                <a:latin typeface="CIDFont+F1"/>
              </a:rPr>
              <a:t>e) </a:t>
            </a:r>
            <a:r>
              <a:rPr lang="en-US" sz="2800" b="0" i="0" u="none" strike="noStrike" baseline="0" dirty="0" err="1">
                <a:latin typeface="CIDFont+F1"/>
              </a:rPr>
              <a:t>Brisanje</a:t>
            </a:r>
            <a:r>
              <a:rPr lang="en-US" sz="2800" b="0" i="0" u="none" strike="noStrike" baseline="0" dirty="0">
                <a:latin typeface="CIDFont+F1"/>
              </a:rPr>
              <a:t> </a:t>
            </a:r>
            <a:r>
              <a:rPr lang="en-US" sz="2800" b="0" i="0" u="none" strike="noStrike" baseline="0" dirty="0" err="1">
                <a:latin typeface="CIDFont+F1"/>
              </a:rPr>
              <a:t>maksimalnog</a:t>
            </a:r>
            <a:r>
              <a:rPr lang="en-US" sz="2800" b="0" i="0" u="none" strike="noStrike" baseline="0" dirty="0">
                <a:latin typeface="CIDFont+F1"/>
              </a:rPr>
              <a:t> </a:t>
            </a:r>
            <a:r>
              <a:rPr lang="en-US" sz="2800" b="0" i="0" u="none" strike="noStrike" baseline="0" dirty="0" err="1">
                <a:latin typeface="CIDFont+F1"/>
              </a:rPr>
              <a:t>elementa</a:t>
            </a:r>
            <a:r>
              <a:rPr lang="en-US" sz="2800" b="0" i="0" u="none" strike="noStrike" baseline="0" dirty="0">
                <a:latin typeface="CIDFont+F1"/>
              </a:rPr>
              <a:t> </a:t>
            </a:r>
            <a:r>
              <a:rPr lang="en-US" sz="2800" b="0" i="0" u="none" strike="noStrike" baseline="0" dirty="0" err="1">
                <a:latin typeface="CIDFont+F1"/>
              </a:rPr>
              <a:t>iz</a:t>
            </a:r>
            <a:r>
              <a:rPr lang="en-US" sz="2800" b="0" i="0" u="none" strike="noStrike" baseline="0" dirty="0">
                <a:latin typeface="CIDFont+F1"/>
              </a:rPr>
              <a:t> </a:t>
            </a:r>
            <a:r>
              <a:rPr lang="en-US" sz="2800" b="0" i="0" u="none" strike="noStrike" baseline="0" dirty="0" err="1">
                <a:latin typeface="CIDFont+F1"/>
              </a:rPr>
              <a:t>liste</a:t>
            </a:r>
            <a:r>
              <a:rPr lang="en-US" sz="2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2800" b="0" i="0" u="none" strike="noStrike" baseline="0" dirty="0">
                <a:latin typeface="CIDFont+F1"/>
              </a:rPr>
              <a:t>f) </a:t>
            </a:r>
            <a:r>
              <a:rPr lang="en-US" sz="2800" b="0" i="0" u="none" strike="noStrike" baseline="0" dirty="0" err="1">
                <a:latin typeface="CIDFont+F1"/>
              </a:rPr>
              <a:t>Kvadrirati</a:t>
            </a:r>
            <a:r>
              <a:rPr lang="en-US" sz="2800" b="0" i="0" u="none" strike="noStrike" baseline="0" dirty="0">
                <a:latin typeface="CIDFont+F1"/>
              </a:rPr>
              <a:t> </a:t>
            </a:r>
            <a:r>
              <a:rPr lang="en-US" sz="2800" b="0" i="0" u="none" strike="noStrike" baseline="0" dirty="0" err="1">
                <a:latin typeface="CIDFont+F1"/>
              </a:rPr>
              <a:t>svaki</a:t>
            </a:r>
            <a:r>
              <a:rPr lang="en-US" sz="2800" b="0" i="0" u="none" strike="noStrike" baseline="0" dirty="0">
                <a:latin typeface="CIDFont+F1"/>
              </a:rPr>
              <a:t> element u </a:t>
            </a:r>
            <a:r>
              <a:rPr lang="en-US" sz="2800" b="0" i="0" u="none" strike="noStrike" baseline="0" dirty="0" err="1">
                <a:latin typeface="CIDFont+F1"/>
              </a:rPr>
              <a:t>listi</a:t>
            </a:r>
            <a:r>
              <a:rPr lang="en-US" sz="2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pl-PL" sz="2800" b="0" i="0" u="none" strike="noStrike" baseline="0" dirty="0">
                <a:latin typeface="CIDFont+F1"/>
              </a:rPr>
              <a:t>g) Naći broj elemenata u listi.</a:t>
            </a:r>
            <a:endParaRPr lang="en-US" sz="2800" b="0" i="0" u="none" strike="noStrike" baseline="0" dirty="0">
              <a:latin typeface="CIDFont+F1"/>
            </a:endParaRPr>
          </a:p>
          <a:p>
            <a:pPr algn="l"/>
            <a:r>
              <a:rPr lang="en-US" sz="2800" b="0" i="0" u="none" strike="noStrike" baseline="0" dirty="0" err="1">
                <a:latin typeface="CIDFont+F1"/>
              </a:rPr>
              <a:t>i</a:t>
            </a:r>
            <a:r>
              <a:rPr lang="en-US" sz="2800" b="0" i="0" u="none" strike="noStrike" baseline="0" dirty="0">
                <a:latin typeface="CIDFont+F1"/>
              </a:rPr>
              <a:t>) </a:t>
            </a:r>
            <a:r>
              <a:rPr lang="en-US" sz="2800" b="0" i="0" u="none" strike="noStrike" baseline="0" dirty="0" err="1">
                <a:latin typeface="CIDFont+F1"/>
              </a:rPr>
              <a:t>Obrisati</a:t>
            </a:r>
            <a:r>
              <a:rPr lang="en-US" sz="2800" b="0" i="0" u="none" strike="noStrike" baseline="0" dirty="0">
                <a:latin typeface="CIDFont+F1"/>
              </a:rPr>
              <a:t> </a:t>
            </a:r>
            <a:r>
              <a:rPr lang="en-US" sz="2800" b="0" i="0" u="none" strike="noStrike" baseline="0" dirty="0" err="1">
                <a:latin typeface="CIDFont+F1"/>
              </a:rPr>
              <a:t>prvi</a:t>
            </a:r>
            <a:r>
              <a:rPr lang="en-US" sz="2800" b="0" i="0" u="none" strike="noStrike" baseline="0" dirty="0">
                <a:latin typeface="CIDFont+F1"/>
              </a:rPr>
              <a:t> element u </a:t>
            </a:r>
            <a:r>
              <a:rPr lang="en-US" sz="2800" b="0" i="0" u="none" strike="noStrike" baseline="0" dirty="0" err="1">
                <a:latin typeface="CIDFont+F1"/>
              </a:rPr>
              <a:t>listi</a:t>
            </a:r>
            <a:endParaRPr lang="it-IT" sz="4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1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D7F60-51F7-4E60-8DB6-5CAFE25C4ACD}"/>
              </a:ext>
            </a:extLst>
          </p:cNvPr>
          <p:cNvSpPr txBox="1"/>
          <p:nvPr/>
        </p:nvSpPr>
        <p:spPr>
          <a:xfrm>
            <a:off x="848412" y="725864"/>
            <a:ext cx="108408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Kreirati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jednostruko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olancanu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gdje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svaki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čvor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predstavlja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studenta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Data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svakog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čvora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sadrži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podatka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prosjek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studenta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Napisati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funkciju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koja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računa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prosječni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prosjek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svih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studenata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posebnu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funkciju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koja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vraća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studenata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koji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imaju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veći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prosjek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od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prosječnog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l"/>
            <a:endParaRPr lang="it-IT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D7F60-51F7-4E60-8DB6-5CAFE25C4ACD}"/>
              </a:ext>
            </a:extLst>
          </p:cNvPr>
          <p:cNvSpPr txBox="1"/>
          <p:nvPr/>
        </p:nvSpPr>
        <p:spPr>
          <a:xfrm>
            <a:off x="848412" y="725864"/>
            <a:ext cx="10840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Kreirati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dvostruko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olančanu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gdje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svaki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čvor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predstavlja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film. Data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svakog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čvora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sadrži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4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podatka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naziv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(string),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zanr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(string),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godina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(int),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ocjena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(float)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filma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AutoNum type="alphaLcPeriod"/>
            </a:pP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Izračunati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ukupanu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prosječnu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ocjenu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svih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filmova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za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zadatu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godinu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godina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parametar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funkcije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b.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Štampati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filmove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čija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čija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godina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veća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ili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jednaka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zadatoj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godini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parametar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funkcije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min_godina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Input: 2000 - 1993 - 2011 - 2007; 2007 Output: 2011 - 2007 </a:t>
            </a:r>
          </a:p>
          <a:p>
            <a:pPr marL="342900" indent="-342900">
              <a:buAutoNum type="alphaL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c.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Štampati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koliko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filmova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zadati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žanr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zanr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zadaje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parametar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funkcije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Input: drama -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komedija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-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triler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- drama; drama Output: 2 </a:t>
            </a:r>
          </a:p>
          <a:p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d. Sve funkcije je potrebno pozvati i testirati za bar 5 filmova. </a:t>
            </a:r>
          </a:p>
        </p:txBody>
      </p:sp>
    </p:spTree>
    <p:extLst>
      <p:ext uri="{BB962C8B-B14F-4D97-AF65-F5344CB8AC3E}">
        <p14:creationId xmlns:p14="http://schemas.microsoft.com/office/powerpoint/2010/main" val="360027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CIDFont+F1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Jovovic</dc:creator>
  <cp:lastModifiedBy>Ivan Jovovic</cp:lastModifiedBy>
  <cp:revision>4</cp:revision>
  <dcterms:created xsi:type="dcterms:W3CDTF">2024-04-05T20:19:52Z</dcterms:created>
  <dcterms:modified xsi:type="dcterms:W3CDTF">2024-10-08T10:04:38Z</dcterms:modified>
</cp:coreProperties>
</file>