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70" r:id="rId11"/>
    <p:sldId id="262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5B25-6C41-8344-B53C-13F4AD5D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A21355-CCDC-1648-8DC2-ADF66ED6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FBB71-40EF-664E-B61D-3A13A6F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306CC-13ED-AE4F-B022-6F7D3F35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377A0-EF4C-BD48-87CF-6FEEC8D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8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3FE9-7E0B-1548-BB51-EEDF9B8C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A4B2-B343-4D49-87C6-C153A705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69683-674C-624C-B1B8-4B7A822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2783F-5CB5-2F47-8B70-5340DBD7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6C91C-DD2C-AA44-A7D3-299DBA17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02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05E7CF-18CE-CD43-B4CF-385ED275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A90F8F-007F-6C40-AEFF-2207EFD6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2F188-9D4B-984A-BEC5-040D8B7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56FF1-83D6-BB47-8693-4A8BED9E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E8143-40C1-E048-A2F6-94F2A6A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70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34AF3-0AE5-9740-8DCB-02563C25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B299E-BB8F-3740-AE0D-E694C50E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36211-9537-B844-8B0E-7F76874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D0E9B-C879-5A44-9985-B41D3658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C1027-E77F-C047-B23C-F4B2CEF0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699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0A27E-CE78-9048-95DB-3D3336E1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27C2E-D508-864B-9135-95CC58D6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2C0AF-100C-D04F-9AB5-47C348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77B82-0561-2241-86A9-4699036F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5B344-742B-BB45-BE23-9A04E8D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29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93AF0-F47D-BC4F-8DF1-1746F59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37829-87C0-3640-AA6F-F255DB93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434345-8C59-5A4A-B2DD-24D7F6B7C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70DB0-B68D-9A48-8B51-517310A1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C4DFFF-8671-DE4F-A9EC-FB61510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CCB2A8-5CF7-5F4F-B43F-BE23A19D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84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EFE46-C470-D747-91F2-DB74EC99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EDCEC8-EA69-4748-AA0A-EADBB29F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2DA92C-9467-8848-94B3-3570FCD2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2C05B4-1543-D742-8A82-ABEFE403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6CC754-AC82-E74B-A89C-E49820C88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935393-60F5-FF40-9BBF-CAD0492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E1A63A-BA9E-8840-93FB-BBD0605C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E678E4-D0B4-C547-93DD-56C4B2AD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984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4F8E-12E1-254F-8D10-247B3D85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11616F-480E-9A48-8530-DE2194F1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16049C-F2AC-7142-BE80-873D4FFC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5E13D-A97F-CE41-9068-228B8513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186A8F-F1EA-E741-9402-183EAF2C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42D28F-6815-F243-934E-42673F5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95007-A882-F244-9D18-244DBC65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77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1C7E-7F5A-B04B-A673-DCC153DE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CC3E4-6EA7-264E-B7D7-1EAC9C58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69F3B-ED70-374B-8BFD-567207275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A1EFA-B7DC-A047-A5EF-A4562BF5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80D481-7EE7-C341-BE85-C520660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0F163-FB44-4A42-B32B-7554FEA6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46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2DB2-41E5-044C-80A8-B2F23247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21B763-846A-D94A-B9E3-F2D6A9FE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F79383-CDC3-9E44-A6FE-FF810BCA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6782FB-2E10-1E45-A0EA-7FDF8AD0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792DE-D0B4-764D-96AB-C9DA32A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7EF58-6E91-5043-886E-FE7185FF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0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B1400F-77D8-FB4C-BC6F-07BA707A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F014A-CB94-DF47-9FC9-1FC385FA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90D3C-7799-CA43-8C0F-7DEC3CFA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0407-88B3-2A44-894E-79F4D7D1726C}" type="datetimeFigureOut">
              <a:rPr lang="es-AR" smtClean="0"/>
              <a:t>27/3/23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090FD-208D-C04D-A43E-B3F53AB03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79DE5-73B9-BC49-93D2-53D53FBD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8B92-5542-644E-BCCB-AE49A97A19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7793E-102F-AE48-B8DF-BF2F048F6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Modelo </a:t>
            </a:r>
            <a:r>
              <a:rPr lang="es-AR" dirty="0" err="1"/>
              <a:t>Integrate</a:t>
            </a:r>
            <a:r>
              <a:rPr lang="es-AR" dirty="0"/>
              <a:t>-and-</a:t>
            </a:r>
            <a:r>
              <a:rPr lang="es-AR" dirty="0" err="1"/>
              <a:t>Fire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31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A296-2A79-C74C-92F2-08A2950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Potencial de acción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FED5BE-4012-2A46-A2C6-1D40C3DE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445" y="1825625"/>
            <a:ext cx="7529110" cy="4351338"/>
          </a:xfrm>
        </p:spPr>
      </p:pic>
    </p:spTree>
    <p:extLst>
      <p:ext uri="{BB962C8B-B14F-4D97-AF65-F5344CB8AC3E}">
        <p14:creationId xmlns:p14="http://schemas.microsoft.com/office/powerpoint/2010/main" val="363696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5806C-430B-8B49-9598-A1E207EC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Propagación de la onda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A329F1-8B14-2F49-9170-B9EE81B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56" y="1825625"/>
            <a:ext cx="7480487" cy="4351338"/>
          </a:xfrm>
        </p:spPr>
      </p:pic>
    </p:spTree>
    <p:extLst>
      <p:ext uri="{BB962C8B-B14F-4D97-AF65-F5344CB8AC3E}">
        <p14:creationId xmlns:p14="http://schemas.microsoft.com/office/powerpoint/2010/main" val="180939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8430-55EB-1C4A-AF3F-FE7D197E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físico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CEFEA4-1600-6C46-BC10-D272D2A6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45" y="1869376"/>
            <a:ext cx="9062917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BF2F18-8F8B-B94E-8C77-7E6604276A5A}"/>
                  </a:ext>
                </a:extLst>
              </p:cNvPr>
              <p:cNvSpPr txBox="1"/>
              <p:nvPr/>
            </p:nvSpPr>
            <p:spPr>
              <a:xfrm>
                <a:off x="9256733" y="637286"/>
                <a:ext cx="16782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𝑐𝐴</m:t>
                      </m:r>
                    </m:oMath>
                  </m:oMathPara>
                </a14:m>
                <a:endParaRPr lang="es-ES" sz="4000" b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BF2F18-8F8B-B94E-8C77-7E6604276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3" y="637286"/>
                <a:ext cx="1678280" cy="615553"/>
              </a:xfrm>
              <a:prstGeom prst="rect">
                <a:avLst/>
              </a:prstGeom>
              <a:blipFill>
                <a:blip r:embed="rId3"/>
                <a:stretch>
                  <a:fillRect l="-5970" r="-5970" b="-61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6ECCA2-6E47-304D-A659-257C88FD1F35}"/>
                  </a:ext>
                </a:extLst>
              </p:cNvPr>
              <p:cNvSpPr txBox="1"/>
              <p:nvPr/>
            </p:nvSpPr>
            <p:spPr>
              <a:xfrm>
                <a:off x="9248667" y="1252839"/>
                <a:ext cx="1980799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16ECCA2-6E47-304D-A659-257C88FD1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667" y="1252839"/>
                <a:ext cx="1980799" cy="935000"/>
              </a:xfrm>
              <a:prstGeom prst="rect">
                <a:avLst/>
              </a:prstGeom>
              <a:blipFill>
                <a:blip r:embed="rId4"/>
                <a:stretch>
                  <a:fillRect l="-4459" t="-1333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5B68916-53A9-3D49-870D-2CB5A777DC27}"/>
                  </a:ext>
                </a:extLst>
              </p:cNvPr>
              <p:cNvSpPr txBox="1"/>
              <p:nvPr/>
            </p:nvSpPr>
            <p:spPr>
              <a:xfrm>
                <a:off x="9256733" y="2852634"/>
                <a:ext cx="1720920" cy="1008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5B68916-53A9-3D49-870D-2CB5A777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3" y="2852634"/>
                <a:ext cx="1720920" cy="1008353"/>
              </a:xfrm>
              <a:prstGeom prst="rect">
                <a:avLst/>
              </a:prstGeom>
              <a:blipFill>
                <a:blip r:embed="rId5"/>
                <a:stretch>
                  <a:fillRect l="-5109" t="-1250" b="-62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27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6E1A-281D-9147-8F6A-4A6EFC9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físico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3DFDA6-0E48-5B41-A879-F055DE84E0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/>
                  <a:t>Por ley de Ohm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r>
                  <a:rPr lang="es-AR" dirty="0"/>
                  <a:t>Por ley de Kirchhoff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E3DFDA6-0E48-5B41-A879-F055DE84E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3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CAA7B-27E6-4C4A-B412-E5072DFB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físico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4A7FB-A337-FE4E-A6D2-7A5E7774B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44A7FB-A337-FE4E-A6D2-7A5E7774B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4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5E83A-373B-774E-AA2D-8D0A9885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FAA049-FC53-7048-ABF5-24FA03F26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/>
                  <a:t>Si no hay estímulo externo: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FAA049-FC53-7048-ABF5-24FA03F26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75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1D5C6-63E1-0D42-BAB8-BC9DD86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Pseudocódigo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760F65-3177-9842-9136-6F31D6283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630" y="1825625"/>
            <a:ext cx="5756739" cy="4351338"/>
          </a:xfrm>
        </p:spPr>
      </p:pic>
    </p:spTree>
    <p:extLst>
      <p:ext uri="{BB962C8B-B14F-4D97-AF65-F5344CB8AC3E}">
        <p14:creationId xmlns:p14="http://schemas.microsoft.com/office/powerpoint/2010/main" val="10200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6B773-98F3-7D45-97E8-22E6F20D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Integrate</a:t>
            </a:r>
            <a:r>
              <a:rPr lang="es-AR" dirty="0"/>
              <a:t>-and-</a:t>
            </a:r>
            <a:r>
              <a:rPr lang="es-AR" dirty="0" err="1"/>
              <a:t>Fire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278C2A-EF1E-924A-ADF8-43AC7A1D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13" y="1825625"/>
            <a:ext cx="7030574" cy="4351338"/>
          </a:xfrm>
        </p:spPr>
      </p:pic>
    </p:spTree>
    <p:extLst>
      <p:ext uri="{BB962C8B-B14F-4D97-AF65-F5344CB8AC3E}">
        <p14:creationId xmlns:p14="http://schemas.microsoft.com/office/powerpoint/2010/main" val="305871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C5739-F89D-D04D-B589-F03A2266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completo con estímulos de muchas neuronas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E32EA68-88C9-9A46-BEBA-8906260C8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E32EA68-88C9-9A46-BEBA-8906260C8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C496E28-FD90-D349-9CB1-1023429C6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3" y="3295818"/>
            <a:ext cx="5265116" cy="893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AA68AD-DE82-E04D-8496-041337955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98" y="3180694"/>
            <a:ext cx="5265116" cy="8738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C74BDE-274C-7D41-9B07-D582C74B7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3" y="4189796"/>
            <a:ext cx="5265116" cy="8439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DCB172-D99A-4D43-9CCE-294AD7C43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72" y="4054572"/>
            <a:ext cx="5544855" cy="6736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8A07CF-F894-5146-AE69-4EE784D95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029" y="5182279"/>
            <a:ext cx="3522203" cy="8461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190C88B-FFB4-8C40-91B8-887158175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603" y="5033739"/>
            <a:ext cx="3281906" cy="9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C625-E0E4-234C-AFBE-6E80FF6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0679BC-02D2-E24F-9624-B1587D30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191" y="484766"/>
            <a:ext cx="4163455" cy="267873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6AD51A-BB00-F74D-9B92-E05B4E56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8" y="3163498"/>
            <a:ext cx="11071654" cy="34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F0FE7D-B6EB-AC4F-BCFE-9F0AF201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54" y="702186"/>
            <a:ext cx="4485438" cy="497210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278DFD-3C0A-694E-B6AB-B8FD96D2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63" y="430295"/>
            <a:ext cx="2852572" cy="33171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684906-6D54-8D46-A8B4-641F112A4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90" y="4181389"/>
            <a:ext cx="6838690" cy="19744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B43A52D-7A89-BD4F-85E2-52385B840CDD}"/>
              </a:ext>
            </a:extLst>
          </p:cNvPr>
          <p:cNvSpPr txBox="1">
            <a:spLocks/>
          </p:cNvSpPr>
          <p:nvPr/>
        </p:nvSpPr>
        <p:spPr>
          <a:xfrm>
            <a:off x="7915406" y="702186"/>
            <a:ext cx="4060292" cy="282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2000" dirty="0"/>
              <a:t>Interior negativo de la membrana</a:t>
            </a:r>
          </a:p>
          <a:p>
            <a:pPr marL="0" indent="0" algn="ctr">
              <a:buNone/>
            </a:pPr>
            <a:endParaRPr lang="es-AR" sz="2000" dirty="0"/>
          </a:p>
          <a:p>
            <a:pPr marL="0" indent="0" algn="ctr">
              <a:buNone/>
            </a:pPr>
            <a:r>
              <a:rPr lang="es-AR" sz="2000" dirty="0"/>
              <a:t>Bombas (proteínas) – ATP</a:t>
            </a:r>
          </a:p>
          <a:p>
            <a:pPr marL="0" indent="0" algn="ctr">
              <a:buNone/>
            </a:pPr>
            <a:endParaRPr lang="es-AR" sz="2000" dirty="0"/>
          </a:p>
          <a:p>
            <a:pPr marL="0" indent="0" algn="ctr">
              <a:buNone/>
            </a:pPr>
            <a:r>
              <a:rPr lang="es-AR" sz="2000" dirty="0"/>
              <a:t>Incorporación </a:t>
            </a:r>
            <a:r>
              <a:rPr lang="es-AR" sz="2000"/>
              <a:t>de 2 </a:t>
            </a:r>
            <a:r>
              <a:rPr lang="es-AR" sz="2000" dirty="0"/>
              <a:t>K+ por cada 3 </a:t>
            </a:r>
            <a:r>
              <a:rPr lang="es-AR" sz="2000" dirty="0" err="1"/>
              <a:t>Na</a:t>
            </a:r>
            <a:r>
              <a:rPr lang="es-AR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256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F851-3601-6C4E-B8B3-948CDE1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Compuertas iónicas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087707-E295-F643-81E0-04B885E1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7627"/>
            <a:ext cx="10515600" cy="1947333"/>
          </a:xfrm>
        </p:spPr>
      </p:pic>
    </p:spTree>
    <p:extLst>
      <p:ext uri="{BB962C8B-B14F-4D97-AF65-F5344CB8AC3E}">
        <p14:creationId xmlns:p14="http://schemas.microsoft.com/office/powerpoint/2010/main" val="35991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AR" dirty="0"/>
              <a:t>Estado de reposo</a:t>
            </a:r>
          </a:p>
          <a:p>
            <a:pPr marL="514350" indent="-514350">
              <a:buAutoNum type="arabicPeriod"/>
            </a:pPr>
            <a:endParaRPr lang="es-AR" dirty="0"/>
          </a:p>
          <a:p>
            <a:pPr marL="0" indent="0">
              <a:buNone/>
            </a:pPr>
            <a:r>
              <a:rPr lang="es-AR" dirty="0"/>
              <a:t>Canales de sodio y potasio, cerrados.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Potencial de -70 </a:t>
            </a:r>
            <a:r>
              <a:rPr lang="es-AR" dirty="0" err="1"/>
              <a:t>mV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212" y="2341563"/>
            <a:ext cx="38989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2. </a:t>
            </a:r>
            <a:r>
              <a:rPr lang="es-AR" dirty="0" err="1"/>
              <a:t>Depolarización</a:t>
            </a:r>
            <a:endParaRPr lang="es-AR" dirty="0"/>
          </a:p>
          <a:p>
            <a:pPr marL="514350" indent="-514350">
              <a:buAutoNum type="arabicPeriod"/>
            </a:pPr>
            <a:endParaRPr lang="es-AR" dirty="0"/>
          </a:p>
          <a:p>
            <a:pPr marL="0" indent="0">
              <a:buNone/>
            </a:pPr>
            <a:r>
              <a:rPr lang="es-AR" dirty="0"/>
              <a:t>Potencial de acción de -50 </a:t>
            </a:r>
            <a:r>
              <a:rPr lang="es-AR" dirty="0" err="1"/>
              <a:t>mV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52818" y="1784988"/>
            <a:ext cx="3898900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3. Alcanzado la fase</a:t>
            </a:r>
          </a:p>
          <a:p>
            <a:pPr marL="514350" indent="-514350">
              <a:buAutoNum type="arabicPeriod"/>
            </a:pPr>
            <a:endParaRPr lang="es-AR" dirty="0"/>
          </a:p>
          <a:p>
            <a:pPr marL="0" indent="0">
              <a:buNone/>
            </a:pPr>
            <a:r>
              <a:rPr lang="es-AR" dirty="0"/>
              <a:t>Potencial a +30 </a:t>
            </a:r>
            <a:r>
              <a:rPr lang="es-AR" dirty="0" err="1"/>
              <a:t>mV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52818" y="1795756"/>
            <a:ext cx="3898900" cy="3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4. Cayendo de la fase</a:t>
            </a:r>
          </a:p>
          <a:p>
            <a:pPr marL="514350" indent="-514350">
              <a:buAutoNum type="arabicPeriod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0385" y="1795756"/>
            <a:ext cx="3643765" cy="3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5. </a:t>
            </a:r>
            <a:r>
              <a:rPr lang="es-AR" dirty="0" err="1"/>
              <a:t>Hiperpolarización</a:t>
            </a:r>
            <a:endParaRPr lang="es-AR" dirty="0"/>
          </a:p>
          <a:p>
            <a:pPr marL="514350" indent="-514350">
              <a:buAutoNum type="arabicPeriod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8337" y="1795756"/>
            <a:ext cx="3547861" cy="3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B0DE7-2586-CD49-9ACF-42E397B6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Mecanismo del potencial de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4C033-E787-CB4E-845C-0474F578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5. Repolarización</a:t>
            </a:r>
          </a:p>
          <a:p>
            <a:pPr marL="514350" indent="-514350">
              <a:buAutoNum type="arabicPeriod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43B57-85E6-C840-8FD5-487F8F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8337" y="1797824"/>
            <a:ext cx="3547861" cy="37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8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212</Words>
  <Application>Microsoft Macintosh PowerPoint</Application>
  <PresentationFormat>Panorámica</PresentationFormat>
  <Paragraphs>60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de Office</vt:lpstr>
      <vt:lpstr>Modelo Integrate-and-Fire</vt:lpstr>
      <vt:lpstr>Presentación de PowerPoint</vt:lpstr>
      <vt:lpstr>Compuertas iónicas</vt:lpstr>
      <vt:lpstr>Mecanismo del potencial de acción</vt:lpstr>
      <vt:lpstr>Mecanismo del potencial de acción</vt:lpstr>
      <vt:lpstr>Mecanismo del potencial de acción</vt:lpstr>
      <vt:lpstr>Mecanismo del potencial de acción</vt:lpstr>
      <vt:lpstr>Mecanismo del potencial de acción</vt:lpstr>
      <vt:lpstr>Mecanismo del potencial de acción</vt:lpstr>
      <vt:lpstr>Potencial de acción</vt:lpstr>
      <vt:lpstr>Propagación de la onda</vt:lpstr>
      <vt:lpstr>Modelo físico</vt:lpstr>
      <vt:lpstr>Modelo físico</vt:lpstr>
      <vt:lpstr>Modelo físico</vt:lpstr>
      <vt:lpstr>Solución</vt:lpstr>
      <vt:lpstr>Pseudocódigo</vt:lpstr>
      <vt:lpstr>Integrate-and-Fire</vt:lpstr>
      <vt:lpstr>Modelo completo con estímulos de muchas neuronas</vt:lpstr>
      <vt:lpstr>Soluciones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Integrate-and-Fire</dc:title>
  <dc:creator>Microsoft Office User</dc:creator>
  <cp:lastModifiedBy>Microsoft Office User</cp:lastModifiedBy>
  <cp:revision>34</cp:revision>
  <dcterms:created xsi:type="dcterms:W3CDTF">2022-03-17T18:41:44Z</dcterms:created>
  <dcterms:modified xsi:type="dcterms:W3CDTF">2023-03-27T23:29:05Z</dcterms:modified>
</cp:coreProperties>
</file>