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2"/>
  </p:handoutMasterIdLst>
  <p:sldIdLst>
    <p:sldId id="1475" r:id="rId3"/>
    <p:sldId id="1476" r:id="rId5"/>
    <p:sldId id="1410" r:id="rId6"/>
    <p:sldId id="1411" r:id="rId7"/>
    <p:sldId id="1412" r:id="rId8"/>
    <p:sldId id="1413" r:id="rId9"/>
    <p:sldId id="1414" r:id="rId10"/>
    <p:sldId id="1415" r:id="rId11"/>
    <p:sldId id="1405" r:id="rId12"/>
    <p:sldId id="1406" r:id="rId13"/>
    <p:sldId id="1416" r:id="rId14"/>
    <p:sldId id="1466" r:id="rId15"/>
    <p:sldId id="1390" r:id="rId16"/>
    <p:sldId id="1392" r:id="rId17"/>
    <p:sldId id="1393" r:id="rId18"/>
    <p:sldId id="1465" r:id="rId19"/>
    <p:sldId id="1468" r:id="rId20"/>
    <p:sldId id="1395" r:id="rId21"/>
    <p:sldId id="1470" r:id="rId22"/>
    <p:sldId id="1469" r:id="rId23"/>
    <p:sldId id="1471" r:id="rId24"/>
    <p:sldId id="1399" r:id="rId25"/>
    <p:sldId id="1398" r:id="rId26"/>
    <p:sldId id="1358" r:id="rId27"/>
    <p:sldId id="1359" r:id="rId28"/>
    <p:sldId id="1360" r:id="rId29"/>
    <p:sldId id="1472" r:id="rId30"/>
    <p:sldId id="1494" r:id="rId31"/>
    <p:sldId id="1493" r:id="rId32"/>
    <p:sldId id="1482" r:id="rId33"/>
    <p:sldId id="1401" r:id="rId34"/>
    <p:sldId id="1400" r:id="rId35"/>
    <p:sldId id="1402" r:id="rId36"/>
    <p:sldId id="1474" r:id="rId37"/>
    <p:sldId id="1473" r:id="rId38"/>
    <p:sldId id="1479" r:id="rId39"/>
    <p:sldId id="1483" r:id="rId40"/>
    <p:sldId id="1481" r:id="rId41"/>
    <p:sldId id="1484" r:id="rId42"/>
    <p:sldId id="1485" r:id="rId43"/>
    <p:sldId id="1480" r:id="rId44"/>
    <p:sldId id="1486" r:id="rId45"/>
    <p:sldId id="1487" r:id="rId46"/>
    <p:sldId id="1489" r:id="rId47"/>
    <p:sldId id="1488" r:id="rId48"/>
    <p:sldId id="1491" r:id="rId49"/>
    <p:sldId id="1492" r:id="rId50"/>
    <p:sldId id="1490" r:id="rId51"/>
  </p:sldIdLst>
  <p:sldSz cx="9144000" cy="6858000" type="screen4x3"/>
  <p:notesSz cx="6858000" cy="9144000"/>
  <p:custDataLst>
    <p:tags r:id="rId56"/>
  </p:custDataLst>
  <p:defaultTextStyle>
    <a:defPPr>
      <a:defRPr lang="en-US"/>
    </a:defPPr>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Comic Sans MS" panose="030F0702030302020204" pitchFamily="66"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Comic Sans MS" panose="030F0702030302020204" pitchFamily="66"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Comic Sans MS" panose="030F0702030302020204" pitchFamily="66"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Comic Sans MS" panose="030F0702030302020204" pitchFamily="66"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Comic Sans MS" panose="030F0702030302020204" pitchFamily="66"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Comic Sans MS" panose="030F0702030302020204" pitchFamily="66"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Comic Sans MS" panose="030F0702030302020204" pitchFamily="66"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Comic Sans MS" panose="030F0702030302020204" pitchFamily="66"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Comic Sans MS" panose="030F0702030302020204" pitchFamily="66"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2020"/>
    <p:restoredTop sz="81555"/>
  </p:normalViewPr>
  <p:slideViewPr>
    <p:cSldViewPr showGuides="1">
      <p:cViewPr varScale="1">
        <p:scale>
          <a:sx n="85" d="100"/>
          <a:sy n="85" d="100"/>
        </p:scale>
        <p:origin x="184" y="2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6" Type="http://schemas.openxmlformats.org/officeDocument/2006/relationships/tags" Target="tags/tag1.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handoutMaster" Target="handoutMasters/handoutMaster1.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omic Sans MS" panose="030F0702030302020204" pitchFamily="66"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1"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atin typeface="Comic Sans MS" panose="030F0702030302020204" pitchFamily="66" charset="0"/>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925D5619-D715-E447-B8B6-462EC6A94726}" type="datetimeFigureOut">
              <a:rPr kumimoji="0" lang="en-US" sz="1200" b="1"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rPr>
            </a:fld>
            <a:endParaRPr kumimoji="0" lang="en-US" sz="1200" b="1"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4" name="Footer Placeholder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atin typeface="Comic Sans MS" panose="030F0702030302020204" pitchFamily="66"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1"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mn-cs"/>
            </a:endParaRPr>
          </a:p>
        </p:txBody>
      </p:sp>
      <p:sp>
        <p:nvSpPr>
          <p:cNvPr id="5" name="Slide Number Placeholder 4"/>
          <p:cNvSpPr>
            <a:spLocks noGrp="1"/>
          </p:cNvSpPr>
          <p:nvPr>
            <p:ph type="sldNum" sz="quarter" idx="3"/>
          </p:nvPr>
        </p:nvSpPr>
        <p:spPr>
          <a:xfrm>
            <a:off x="3884613" y="8685213"/>
            <a:ext cx="2971800" cy="458788"/>
          </a:xfrm>
          <a:prstGeom prst="rect">
            <a:avLst/>
          </a:prstGeom>
        </p:spPr>
        <p:txBody>
          <a:bodyPr vert="horz" wrap="square" lIns="91440" tIns="45720" rIns="91440" bIns="45720" numCol="1" anchor="b" anchorCtr="0" compatLnSpc="1"/>
          <a:p>
            <a:pPr lvl="0" algn="r">
              <a:buNone/>
            </a:pPr>
            <a:fld id="{9A0DB2DC-4C9A-4742-B13C-FB6460FD3503}" type="slidenum">
              <a:rPr lang="en-US" altLang="en-US" sz="1200"/>
            </a:fld>
            <a:endParaRPr lang="en-US" altLang="en-US" sz="120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b="0">
                <a:latin typeface="Times New Roman" panose="02020603050405020304" pitchFamily="18"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Times New Roman" panose="02020603050405020304" pitchFamily="18" charset="0"/>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364" name="Rectangle 4"/>
          <p:cNvSpPr>
            <a:spLocks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Click to edit Master text styles</a:t>
            </a: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Second level</a:t>
            </a: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Third level</a:t>
            </a: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Fourth level</a:t>
            </a: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Fifth level</a:t>
            </a: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b="0">
                <a:latin typeface="Times New Roman" panose="02020603050405020304" pitchFamily="18"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
            <a:pPr lvl="0" algn="r">
              <a:buNone/>
            </a:pPr>
            <a:fld id="{9A0DB2DC-4C9A-4742-B13C-FB6460FD3503}" type="slidenum">
              <a:rPr lang="zh-CN" altLang="en-US" sz="1200" b="0">
                <a:latin typeface="Times New Roman" panose="02020603050405020304" pitchFamily="18" charset="0"/>
              </a:rPr>
            </a:fld>
            <a:endParaRPr lang="zh-CN" altLang="en-US" sz="1200" b="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rPr>
            </a:fld>
            <a:endParaRPr lang="zh-CN" altLang="en-US" sz="1200" b="0">
              <a:latin typeface="Times New Roman" panose="02020603050405020304" pitchFamily="18" charset="0"/>
            </a:endParaRPr>
          </a:p>
        </p:txBody>
      </p:sp>
      <p:sp>
        <p:nvSpPr>
          <p:cNvPr id="18434" name="Rectangle 2"/>
          <p:cNvSpPr>
            <a:spLocks noTextEdit="1"/>
          </p:cNvSpPr>
          <p:nvPr>
            <p:ph type="sldImg"/>
          </p:nvPr>
        </p:nvSpPr>
        <p:spPr/>
      </p:sp>
      <p:sp>
        <p:nvSpPr>
          <p:cNvPr id="18435"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rPr>
            </a:fld>
            <a:endParaRPr lang="zh-CN" altLang="en-US" sz="1200" b="0">
              <a:latin typeface="Times New Roman" panose="02020603050405020304" pitchFamily="18" charset="0"/>
            </a:endParaRPr>
          </a:p>
        </p:txBody>
      </p:sp>
      <p:sp>
        <p:nvSpPr>
          <p:cNvPr id="36866" name="Rectangle 2"/>
          <p:cNvSpPr>
            <a:spLocks noTextEdit="1"/>
          </p:cNvSpPr>
          <p:nvPr>
            <p:ph type="sldImg"/>
          </p:nvPr>
        </p:nvSpPr>
        <p:spPr/>
      </p:sp>
      <p:sp>
        <p:nvSpPr>
          <p:cNvPr id="36867"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rPr>
            </a:fld>
            <a:endParaRPr lang="zh-CN" altLang="en-US" sz="1200" b="0">
              <a:latin typeface="Times New Roman" panose="02020603050405020304" pitchFamily="18" charset="0"/>
            </a:endParaRPr>
          </a:p>
        </p:txBody>
      </p:sp>
      <p:sp>
        <p:nvSpPr>
          <p:cNvPr id="38914" name="Rectangle 2"/>
          <p:cNvSpPr>
            <a:spLocks noTextEdit="1"/>
          </p:cNvSpPr>
          <p:nvPr>
            <p:ph type="sldImg"/>
          </p:nvPr>
        </p:nvSpPr>
        <p:spPr/>
      </p:sp>
      <p:sp>
        <p:nvSpPr>
          <p:cNvPr id="38915"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rPr>
            </a:fld>
            <a:endParaRPr lang="zh-CN" altLang="en-US" sz="1200" b="0">
              <a:latin typeface="Times New Roman" panose="02020603050405020304" pitchFamily="18" charset="0"/>
            </a:endParaRPr>
          </a:p>
        </p:txBody>
      </p:sp>
      <p:sp>
        <p:nvSpPr>
          <p:cNvPr id="40962" name="Rectangle 2"/>
          <p:cNvSpPr>
            <a:spLocks noTextEdit="1"/>
          </p:cNvSpPr>
          <p:nvPr>
            <p:ph type="sldImg"/>
          </p:nvPr>
        </p:nvSpPr>
        <p:spPr/>
      </p:sp>
      <p:sp>
        <p:nvSpPr>
          <p:cNvPr id="40963"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rPr>
            </a:fld>
            <a:endParaRPr lang="zh-CN" altLang="en-US" sz="1200" b="0">
              <a:latin typeface="Times New Roman" panose="02020603050405020304" pitchFamily="18" charset="0"/>
            </a:endParaRPr>
          </a:p>
        </p:txBody>
      </p:sp>
      <p:sp>
        <p:nvSpPr>
          <p:cNvPr id="43010" name="Rectangle 2"/>
          <p:cNvSpPr>
            <a:spLocks noTextEdit="1"/>
          </p:cNvSpPr>
          <p:nvPr>
            <p:ph type="sldImg"/>
          </p:nvPr>
        </p:nvSpPr>
        <p:spPr/>
      </p:sp>
      <p:sp>
        <p:nvSpPr>
          <p:cNvPr id="43011"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rPr>
            </a:fld>
            <a:endParaRPr lang="zh-CN" altLang="en-US" sz="1200" b="0">
              <a:latin typeface="Times New Roman" panose="02020603050405020304" pitchFamily="18" charset="0"/>
            </a:endParaRPr>
          </a:p>
        </p:txBody>
      </p:sp>
      <p:sp>
        <p:nvSpPr>
          <p:cNvPr id="45058" name="Rectangle 2"/>
          <p:cNvSpPr>
            <a:spLocks noTextEdit="1"/>
          </p:cNvSpPr>
          <p:nvPr>
            <p:ph type="sldImg"/>
          </p:nvPr>
        </p:nvSpPr>
        <p:spPr/>
      </p:sp>
      <p:sp>
        <p:nvSpPr>
          <p:cNvPr id="45059"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rPr>
            </a:fld>
            <a:endParaRPr lang="zh-CN" altLang="en-US" sz="1200" b="0">
              <a:latin typeface="Times New Roman" panose="02020603050405020304" pitchFamily="18" charset="0"/>
            </a:endParaRPr>
          </a:p>
        </p:txBody>
      </p:sp>
      <p:sp>
        <p:nvSpPr>
          <p:cNvPr id="47106" name="Rectangle 2"/>
          <p:cNvSpPr>
            <a:spLocks noTextEdit="1"/>
          </p:cNvSpPr>
          <p:nvPr>
            <p:ph type="sldImg"/>
          </p:nvPr>
        </p:nvSpPr>
        <p:spPr/>
      </p:sp>
      <p:sp>
        <p:nvSpPr>
          <p:cNvPr id="47107" name="Rectangle 3"/>
          <p:cNvSpPr>
            <a:spLocks noGrp="1"/>
          </p:cNvSpPr>
          <p:nvPr>
            <p:ph type="body" idx="1"/>
          </p:nvPr>
        </p:nvSpPr>
        <p:spPr/>
        <p:txBody>
          <a:bodyPr wrap="square" lIns="91440" tIns="45720" rIns="91440" bIns="45720" anchor="t" anchorCtr="0"/>
          <a:p>
            <a:pPr lvl="0" eaLnBrk="1" hangingPunct="1"/>
            <a:r>
              <a:rPr lang="en-US" altLang="zh-CN"/>
              <a:t>Why? </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rPr>
            </a:fld>
            <a:endParaRPr lang="zh-CN" altLang="en-US" sz="1200" b="0">
              <a:latin typeface="Times New Roman" panose="02020603050405020304" pitchFamily="18" charset="0"/>
            </a:endParaRPr>
          </a:p>
        </p:txBody>
      </p:sp>
      <p:sp>
        <p:nvSpPr>
          <p:cNvPr id="49154" name="Rectangle 2"/>
          <p:cNvSpPr>
            <a:spLocks noTextEdit="1"/>
          </p:cNvSpPr>
          <p:nvPr>
            <p:ph type="sldImg"/>
          </p:nvPr>
        </p:nvSpPr>
        <p:spPr/>
      </p:sp>
      <p:sp>
        <p:nvSpPr>
          <p:cNvPr id="49155"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rPr>
            </a:fld>
            <a:endParaRPr lang="zh-CN" altLang="en-US" sz="1200" b="0">
              <a:latin typeface="Times New Roman" panose="02020603050405020304" pitchFamily="18" charset="0"/>
            </a:endParaRPr>
          </a:p>
        </p:txBody>
      </p:sp>
      <p:sp>
        <p:nvSpPr>
          <p:cNvPr id="51202" name="Rectangle 2"/>
          <p:cNvSpPr>
            <a:spLocks noTextEdit="1"/>
          </p:cNvSpPr>
          <p:nvPr>
            <p:ph type="sldImg"/>
          </p:nvPr>
        </p:nvSpPr>
        <p:spPr/>
      </p:sp>
      <p:sp>
        <p:nvSpPr>
          <p:cNvPr id="51203"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rPr>
            </a:fld>
            <a:endParaRPr lang="zh-CN" altLang="en-US" sz="1200" b="0">
              <a:latin typeface="Times New Roman" panose="02020603050405020304" pitchFamily="18" charset="0"/>
            </a:endParaRPr>
          </a:p>
        </p:txBody>
      </p:sp>
      <p:sp>
        <p:nvSpPr>
          <p:cNvPr id="53250" name="Rectangle 2"/>
          <p:cNvSpPr>
            <a:spLocks noTextEdit="1"/>
          </p:cNvSpPr>
          <p:nvPr>
            <p:ph type="sldImg"/>
          </p:nvPr>
        </p:nvSpPr>
        <p:spPr/>
      </p:sp>
      <p:sp>
        <p:nvSpPr>
          <p:cNvPr id="53251"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rPr>
            </a:fld>
            <a:endParaRPr lang="zh-CN" altLang="en-US" sz="1200" b="0">
              <a:latin typeface="Times New Roman" panose="02020603050405020304" pitchFamily="18" charset="0"/>
            </a:endParaRPr>
          </a:p>
        </p:txBody>
      </p:sp>
      <p:sp>
        <p:nvSpPr>
          <p:cNvPr id="55298" name="Rectangle 2"/>
          <p:cNvSpPr>
            <a:spLocks noTextEdit="1"/>
          </p:cNvSpPr>
          <p:nvPr>
            <p:ph type="sldImg"/>
          </p:nvPr>
        </p:nvSpPr>
        <p:spPr/>
      </p:sp>
      <p:sp>
        <p:nvSpPr>
          <p:cNvPr id="55299"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rPr>
            </a:fld>
            <a:endParaRPr lang="zh-CN" altLang="en-US" sz="1200" b="0">
              <a:latin typeface="Times New Roman" panose="02020603050405020304" pitchFamily="18" charset="0"/>
            </a:endParaRPr>
          </a:p>
        </p:txBody>
      </p:sp>
      <p:sp>
        <p:nvSpPr>
          <p:cNvPr id="20482" name="Rectangle 2"/>
          <p:cNvSpPr>
            <a:spLocks noTextEdit="1"/>
          </p:cNvSpPr>
          <p:nvPr>
            <p:ph type="sldImg"/>
          </p:nvPr>
        </p:nvSpPr>
        <p:spPr/>
      </p:sp>
      <p:sp>
        <p:nvSpPr>
          <p:cNvPr id="20483"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rPr>
            </a:fld>
            <a:endParaRPr lang="zh-CN" altLang="en-US" sz="1200" b="0">
              <a:latin typeface="Times New Roman" panose="02020603050405020304" pitchFamily="18" charset="0"/>
            </a:endParaRPr>
          </a:p>
        </p:txBody>
      </p:sp>
      <p:sp>
        <p:nvSpPr>
          <p:cNvPr id="57346" name="Rectangle 2"/>
          <p:cNvSpPr>
            <a:spLocks noTextEdit="1"/>
          </p:cNvSpPr>
          <p:nvPr>
            <p:ph type="sldImg"/>
          </p:nvPr>
        </p:nvSpPr>
        <p:spPr/>
      </p:sp>
      <p:sp>
        <p:nvSpPr>
          <p:cNvPr id="57347"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rPr>
            </a:fld>
            <a:endParaRPr lang="zh-CN" altLang="en-US" sz="1200" b="0">
              <a:latin typeface="Times New Roman" panose="02020603050405020304" pitchFamily="18" charset="0"/>
            </a:endParaRPr>
          </a:p>
        </p:txBody>
      </p:sp>
      <p:sp>
        <p:nvSpPr>
          <p:cNvPr id="59394" name="Rectangle 2"/>
          <p:cNvSpPr>
            <a:spLocks noTextEdit="1"/>
          </p:cNvSpPr>
          <p:nvPr>
            <p:ph type="sldImg"/>
          </p:nvPr>
        </p:nvSpPr>
        <p:spPr/>
      </p:sp>
      <p:sp>
        <p:nvSpPr>
          <p:cNvPr id="59395"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rPr>
            </a:fld>
            <a:endParaRPr lang="zh-CN" altLang="en-US" sz="1200" b="0">
              <a:latin typeface="Times New Roman" panose="02020603050405020304" pitchFamily="18" charset="0"/>
            </a:endParaRPr>
          </a:p>
        </p:txBody>
      </p:sp>
      <p:sp>
        <p:nvSpPr>
          <p:cNvPr id="61442" name="Rectangle 2"/>
          <p:cNvSpPr>
            <a:spLocks noTextEdit="1"/>
          </p:cNvSpPr>
          <p:nvPr>
            <p:ph type="sldImg"/>
          </p:nvPr>
        </p:nvSpPr>
        <p:spPr/>
      </p:sp>
      <p:sp>
        <p:nvSpPr>
          <p:cNvPr id="61443"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rPr>
            </a:fld>
            <a:endParaRPr lang="zh-CN" altLang="en-US" sz="1200" b="0">
              <a:latin typeface="Times New Roman" panose="02020603050405020304" pitchFamily="18" charset="0"/>
            </a:endParaRPr>
          </a:p>
        </p:txBody>
      </p:sp>
      <p:sp>
        <p:nvSpPr>
          <p:cNvPr id="63490" name="Rectangle 2"/>
          <p:cNvSpPr>
            <a:spLocks noTextEdit="1"/>
          </p:cNvSpPr>
          <p:nvPr>
            <p:ph type="sldImg"/>
          </p:nvPr>
        </p:nvSpPr>
        <p:spPr/>
      </p:sp>
      <p:sp>
        <p:nvSpPr>
          <p:cNvPr id="63491"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rPr>
            </a:fld>
            <a:endParaRPr lang="zh-CN" altLang="en-US" sz="1200" b="0">
              <a:latin typeface="Times New Roman" panose="02020603050405020304" pitchFamily="18" charset="0"/>
            </a:endParaRPr>
          </a:p>
        </p:txBody>
      </p:sp>
      <p:sp>
        <p:nvSpPr>
          <p:cNvPr id="65538" name="Rectangle 2"/>
          <p:cNvSpPr>
            <a:spLocks noTextEdit="1"/>
          </p:cNvSpPr>
          <p:nvPr>
            <p:ph type="sldImg"/>
          </p:nvPr>
        </p:nvSpPr>
        <p:spPr/>
      </p:sp>
      <p:sp>
        <p:nvSpPr>
          <p:cNvPr id="65539"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rPr>
            </a:fld>
            <a:endParaRPr lang="zh-CN" altLang="en-US" sz="1200" b="0">
              <a:latin typeface="Times New Roman" panose="02020603050405020304" pitchFamily="18" charset="0"/>
            </a:endParaRPr>
          </a:p>
        </p:txBody>
      </p:sp>
      <p:sp>
        <p:nvSpPr>
          <p:cNvPr id="67586" name="Rectangle 2"/>
          <p:cNvSpPr>
            <a:spLocks noTextEdit="1"/>
          </p:cNvSpPr>
          <p:nvPr>
            <p:ph type="sldImg"/>
          </p:nvPr>
        </p:nvSpPr>
        <p:spPr/>
      </p:sp>
      <p:sp>
        <p:nvSpPr>
          <p:cNvPr id="67587"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rPr>
            </a:fld>
            <a:endParaRPr lang="zh-CN" altLang="en-US" sz="1200" b="0">
              <a:latin typeface="Times New Roman" panose="02020603050405020304" pitchFamily="18" charset="0"/>
            </a:endParaRPr>
          </a:p>
        </p:txBody>
      </p:sp>
      <p:sp>
        <p:nvSpPr>
          <p:cNvPr id="69634" name="Rectangle 2"/>
          <p:cNvSpPr>
            <a:spLocks noTextEdit="1"/>
          </p:cNvSpPr>
          <p:nvPr>
            <p:ph type="sldImg"/>
          </p:nvPr>
        </p:nvSpPr>
        <p:spPr/>
      </p:sp>
      <p:sp>
        <p:nvSpPr>
          <p:cNvPr id="69635"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rPr>
            </a:fld>
            <a:endParaRPr lang="zh-CN" altLang="en-US" sz="1200" b="0">
              <a:latin typeface="Times New Roman" panose="02020603050405020304" pitchFamily="18" charset="0"/>
            </a:endParaRPr>
          </a:p>
        </p:txBody>
      </p:sp>
      <p:sp>
        <p:nvSpPr>
          <p:cNvPr id="71682" name="Rectangle 2"/>
          <p:cNvSpPr>
            <a:spLocks noTextEdit="1"/>
          </p:cNvSpPr>
          <p:nvPr>
            <p:ph type="sldImg"/>
          </p:nvPr>
        </p:nvSpPr>
        <p:spPr/>
      </p:sp>
      <p:sp>
        <p:nvSpPr>
          <p:cNvPr id="71683"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rPr>
            </a:fld>
            <a:endParaRPr lang="zh-CN" altLang="en-US" sz="1200" b="0">
              <a:latin typeface="Times New Roman" panose="02020603050405020304" pitchFamily="18" charset="0"/>
            </a:endParaRPr>
          </a:p>
        </p:txBody>
      </p:sp>
      <p:sp>
        <p:nvSpPr>
          <p:cNvPr id="73730" name="Rectangle 2"/>
          <p:cNvSpPr>
            <a:spLocks noTextEdit="1"/>
          </p:cNvSpPr>
          <p:nvPr>
            <p:ph type="sldImg"/>
          </p:nvPr>
        </p:nvSpPr>
        <p:spPr/>
      </p:sp>
      <p:sp>
        <p:nvSpPr>
          <p:cNvPr id="73731"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rPr>
            </a:fld>
            <a:endParaRPr lang="zh-CN" altLang="en-US" sz="1200" b="0">
              <a:latin typeface="Times New Roman" panose="02020603050405020304" pitchFamily="18" charset="0"/>
            </a:endParaRPr>
          </a:p>
        </p:txBody>
      </p:sp>
      <p:sp>
        <p:nvSpPr>
          <p:cNvPr id="75778" name="Rectangle 2"/>
          <p:cNvSpPr>
            <a:spLocks noTextEdit="1"/>
          </p:cNvSpPr>
          <p:nvPr>
            <p:ph type="sldImg"/>
          </p:nvPr>
        </p:nvSpPr>
        <p:spPr/>
      </p:sp>
      <p:sp>
        <p:nvSpPr>
          <p:cNvPr id="75779"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rPr>
            </a:fld>
            <a:endParaRPr lang="zh-CN" altLang="en-US" sz="1200" b="0">
              <a:latin typeface="Times New Roman" panose="02020603050405020304" pitchFamily="18" charset="0"/>
            </a:endParaRPr>
          </a:p>
        </p:txBody>
      </p:sp>
      <p:sp>
        <p:nvSpPr>
          <p:cNvPr id="22530" name="Rectangle 2"/>
          <p:cNvSpPr>
            <a:spLocks noTextEdit="1"/>
          </p:cNvSpPr>
          <p:nvPr>
            <p:ph type="sldImg"/>
          </p:nvPr>
        </p:nvSpPr>
        <p:spPr/>
      </p:sp>
      <p:sp>
        <p:nvSpPr>
          <p:cNvPr id="22531"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rPr>
            </a:fld>
            <a:endParaRPr lang="zh-CN" altLang="en-US" sz="1200" b="0">
              <a:latin typeface="Times New Roman" panose="02020603050405020304" pitchFamily="18" charset="0"/>
            </a:endParaRPr>
          </a:p>
        </p:txBody>
      </p:sp>
      <p:sp>
        <p:nvSpPr>
          <p:cNvPr id="77826" name="Rectangle 2"/>
          <p:cNvSpPr>
            <a:spLocks noTextEdit="1"/>
          </p:cNvSpPr>
          <p:nvPr>
            <p:ph type="sldImg"/>
          </p:nvPr>
        </p:nvSpPr>
        <p:spPr/>
      </p:sp>
      <p:sp>
        <p:nvSpPr>
          <p:cNvPr id="77827"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rPr>
            </a:fld>
            <a:endParaRPr lang="zh-CN" altLang="en-US" sz="1200" b="0">
              <a:latin typeface="Times New Roman" panose="02020603050405020304" pitchFamily="18" charset="0"/>
            </a:endParaRPr>
          </a:p>
        </p:txBody>
      </p:sp>
      <p:sp>
        <p:nvSpPr>
          <p:cNvPr id="79874" name="Rectangle 2"/>
          <p:cNvSpPr>
            <a:spLocks noTextEdit="1"/>
          </p:cNvSpPr>
          <p:nvPr>
            <p:ph type="sldImg"/>
          </p:nvPr>
        </p:nvSpPr>
        <p:spPr/>
      </p:sp>
      <p:sp>
        <p:nvSpPr>
          <p:cNvPr id="79875"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rPr>
            </a:fld>
            <a:endParaRPr lang="zh-CN" altLang="en-US" sz="1200" b="0">
              <a:latin typeface="Times New Roman" panose="02020603050405020304" pitchFamily="18" charset="0"/>
            </a:endParaRPr>
          </a:p>
        </p:txBody>
      </p:sp>
      <p:sp>
        <p:nvSpPr>
          <p:cNvPr id="81922" name="Rectangle 2"/>
          <p:cNvSpPr>
            <a:spLocks noTextEdit="1"/>
          </p:cNvSpPr>
          <p:nvPr>
            <p:ph type="sldImg"/>
          </p:nvPr>
        </p:nvSpPr>
        <p:spPr/>
      </p:sp>
      <p:sp>
        <p:nvSpPr>
          <p:cNvPr id="81923"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rPr>
            </a:fld>
            <a:endParaRPr lang="zh-CN" altLang="en-US" sz="1200" b="0">
              <a:latin typeface="Times New Roman" panose="02020603050405020304" pitchFamily="18" charset="0"/>
            </a:endParaRPr>
          </a:p>
        </p:txBody>
      </p:sp>
      <p:sp>
        <p:nvSpPr>
          <p:cNvPr id="83970" name="Rectangle 2"/>
          <p:cNvSpPr>
            <a:spLocks noTextEdit="1"/>
          </p:cNvSpPr>
          <p:nvPr>
            <p:ph type="sldImg"/>
          </p:nvPr>
        </p:nvSpPr>
        <p:spPr/>
      </p:sp>
      <p:sp>
        <p:nvSpPr>
          <p:cNvPr id="83971"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rPr>
            </a:fld>
            <a:endParaRPr lang="zh-CN" altLang="en-US" sz="1200" b="0">
              <a:latin typeface="Times New Roman" panose="02020603050405020304" pitchFamily="18" charset="0"/>
            </a:endParaRPr>
          </a:p>
        </p:txBody>
      </p:sp>
      <p:sp>
        <p:nvSpPr>
          <p:cNvPr id="86018" name="Rectangle 2"/>
          <p:cNvSpPr>
            <a:spLocks noTextEdit="1"/>
          </p:cNvSpPr>
          <p:nvPr>
            <p:ph type="sldImg"/>
          </p:nvPr>
        </p:nvSpPr>
        <p:spPr/>
      </p:sp>
      <p:sp>
        <p:nvSpPr>
          <p:cNvPr id="86019"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rPr>
            </a:fld>
            <a:endParaRPr lang="zh-CN" altLang="en-US" sz="1200" b="0">
              <a:latin typeface="Times New Roman" panose="02020603050405020304" pitchFamily="18" charset="0"/>
            </a:endParaRPr>
          </a:p>
        </p:txBody>
      </p:sp>
      <p:sp>
        <p:nvSpPr>
          <p:cNvPr id="88066" name="Rectangle 2"/>
          <p:cNvSpPr>
            <a:spLocks noTextEdit="1"/>
          </p:cNvSpPr>
          <p:nvPr>
            <p:ph type="sldImg"/>
          </p:nvPr>
        </p:nvSpPr>
        <p:spPr/>
      </p:sp>
      <p:sp>
        <p:nvSpPr>
          <p:cNvPr id="88067"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rPr>
            </a:fld>
            <a:endParaRPr lang="zh-CN" altLang="en-US" sz="1200" b="0">
              <a:latin typeface="Times New Roman" panose="02020603050405020304" pitchFamily="18" charset="0"/>
            </a:endParaRPr>
          </a:p>
        </p:txBody>
      </p:sp>
      <p:sp>
        <p:nvSpPr>
          <p:cNvPr id="90114" name="Rectangle 2"/>
          <p:cNvSpPr>
            <a:spLocks noTextEdit="1"/>
          </p:cNvSpPr>
          <p:nvPr>
            <p:ph type="sldImg"/>
          </p:nvPr>
        </p:nvSpPr>
        <p:spPr/>
      </p:sp>
      <p:sp>
        <p:nvSpPr>
          <p:cNvPr id="90115"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rPr>
            </a:fld>
            <a:endParaRPr lang="zh-CN" altLang="en-US" sz="1200" b="0">
              <a:latin typeface="Times New Roman" panose="02020603050405020304" pitchFamily="18" charset="0"/>
            </a:endParaRPr>
          </a:p>
        </p:txBody>
      </p:sp>
      <p:sp>
        <p:nvSpPr>
          <p:cNvPr id="92162" name="Rectangle 2"/>
          <p:cNvSpPr>
            <a:spLocks noTextEdit="1"/>
          </p:cNvSpPr>
          <p:nvPr>
            <p:ph type="sldImg"/>
          </p:nvPr>
        </p:nvSpPr>
        <p:spPr/>
      </p:sp>
      <p:sp>
        <p:nvSpPr>
          <p:cNvPr id="92163"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rPr>
            </a:fld>
            <a:endParaRPr lang="zh-CN" altLang="en-US" sz="1200" b="0">
              <a:latin typeface="Times New Roman" panose="02020603050405020304" pitchFamily="18" charset="0"/>
            </a:endParaRPr>
          </a:p>
        </p:txBody>
      </p:sp>
      <p:sp>
        <p:nvSpPr>
          <p:cNvPr id="94210" name="Rectangle 2"/>
          <p:cNvSpPr>
            <a:spLocks noTextEdit="1"/>
          </p:cNvSpPr>
          <p:nvPr>
            <p:ph type="sldImg"/>
          </p:nvPr>
        </p:nvSpPr>
        <p:spPr/>
      </p:sp>
      <p:sp>
        <p:nvSpPr>
          <p:cNvPr id="94211"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rPr>
            </a:fld>
            <a:endParaRPr lang="zh-CN" altLang="en-US" sz="1200" b="0">
              <a:latin typeface="Times New Roman" panose="02020603050405020304" pitchFamily="18" charset="0"/>
            </a:endParaRPr>
          </a:p>
        </p:txBody>
      </p:sp>
      <p:sp>
        <p:nvSpPr>
          <p:cNvPr id="96258" name="Rectangle 2"/>
          <p:cNvSpPr>
            <a:spLocks noTextEdit="1"/>
          </p:cNvSpPr>
          <p:nvPr>
            <p:ph type="sldImg"/>
          </p:nvPr>
        </p:nvSpPr>
        <p:spPr/>
      </p:sp>
      <p:sp>
        <p:nvSpPr>
          <p:cNvPr id="96259"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rPr>
            </a:fld>
            <a:endParaRPr lang="zh-CN" altLang="en-US" sz="1200" b="0">
              <a:latin typeface="Times New Roman" panose="02020603050405020304" pitchFamily="18" charset="0"/>
            </a:endParaRPr>
          </a:p>
        </p:txBody>
      </p:sp>
      <p:sp>
        <p:nvSpPr>
          <p:cNvPr id="24578" name="Rectangle 2"/>
          <p:cNvSpPr>
            <a:spLocks noTextEdit="1"/>
          </p:cNvSpPr>
          <p:nvPr>
            <p:ph type="sldImg"/>
          </p:nvPr>
        </p:nvSpPr>
        <p:spPr/>
      </p:sp>
      <p:sp>
        <p:nvSpPr>
          <p:cNvPr id="24579"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rPr>
            </a:fld>
            <a:endParaRPr lang="zh-CN" altLang="en-US" sz="1200" b="0">
              <a:latin typeface="Times New Roman" panose="02020603050405020304" pitchFamily="18" charset="0"/>
            </a:endParaRPr>
          </a:p>
        </p:txBody>
      </p:sp>
      <p:sp>
        <p:nvSpPr>
          <p:cNvPr id="98306" name="Rectangle 2"/>
          <p:cNvSpPr>
            <a:spLocks noTextEdit="1"/>
          </p:cNvSpPr>
          <p:nvPr>
            <p:ph type="sldImg"/>
          </p:nvPr>
        </p:nvSpPr>
        <p:spPr/>
      </p:sp>
      <p:sp>
        <p:nvSpPr>
          <p:cNvPr id="98307"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rPr>
            </a:fld>
            <a:endParaRPr lang="zh-CN" altLang="en-US" sz="1200" b="0">
              <a:latin typeface="Times New Roman" panose="02020603050405020304" pitchFamily="18" charset="0"/>
            </a:endParaRPr>
          </a:p>
        </p:txBody>
      </p:sp>
      <p:sp>
        <p:nvSpPr>
          <p:cNvPr id="100354" name="Rectangle 2"/>
          <p:cNvSpPr>
            <a:spLocks noTextEdit="1"/>
          </p:cNvSpPr>
          <p:nvPr>
            <p:ph type="sldImg"/>
          </p:nvPr>
        </p:nvSpPr>
        <p:spPr/>
      </p:sp>
      <p:sp>
        <p:nvSpPr>
          <p:cNvPr id="100355"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rPr>
            </a:fld>
            <a:endParaRPr lang="zh-CN" altLang="en-US" sz="1200" b="0">
              <a:latin typeface="Times New Roman" panose="02020603050405020304" pitchFamily="18" charset="0"/>
            </a:endParaRPr>
          </a:p>
        </p:txBody>
      </p:sp>
      <p:sp>
        <p:nvSpPr>
          <p:cNvPr id="102402" name="Rectangle 2"/>
          <p:cNvSpPr>
            <a:spLocks noTextEdit="1"/>
          </p:cNvSpPr>
          <p:nvPr>
            <p:ph type="sldImg"/>
          </p:nvPr>
        </p:nvSpPr>
        <p:spPr/>
      </p:sp>
      <p:sp>
        <p:nvSpPr>
          <p:cNvPr id="102403"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rPr>
            </a:fld>
            <a:endParaRPr lang="zh-CN" altLang="en-US" sz="1200" b="0">
              <a:latin typeface="Times New Roman" panose="02020603050405020304" pitchFamily="18" charset="0"/>
            </a:endParaRPr>
          </a:p>
        </p:txBody>
      </p:sp>
      <p:sp>
        <p:nvSpPr>
          <p:cNvPr id="104450" name="Rectangle 2"/>
          <p:cNvSpPr>
            <a:spLocks noTextEdit="1"/>
          </p:cNvSpPr>
          <p:nvPr>
            <p:ph type="sldImg"/>
          </p:nvPr>
        </p:nvSpPr>
        <p:spPr/>
      </p:sp>
      <p:sp>
        <p:nvSpPr>
          <p:cNvPr id="104451"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rPr>
            </a:fld>
            <a:endParaRPr lang="zh-CN" altLang="en-US" sz="1200" b="0">
              <a:latin typeface="Times New Roman" panose="02020603050405020304" pitchFamily="18" charset="0"/>
            </a:endParaRPr>
          </a:p>
        </p:txBody>
      </p:sp>
      <p:sp>
        <p:nvSpPr>
          <p:cNvPr id="106498" name="Rectangle 2"/>
          <p:cNvSpPr>
            <a:spLocks noTextEdit="1"/>
          </p:cNvSpPr>
          <p:nvPr>
            <p:ph type="sldImg"/>
          </p:nvPr>
        </p:nvSpPr>
        <p:spPr/>
      </p:sp>
      <p:sp>
        <p:nvSpPr>
          <p:cNvPr id="106499"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rPr>
            </a:fld>
            <a:endParaRPr lang="zh-CN" altLang="en-US" sz="1200" b="0">
              <a:latin typeface="Times New Roman" panose="02020603050405020304" pitchFamily="18" charset="0"/>
            </a:endParaRPr>
          </a:p>
        </p:txBody>
      </p:sp>
      <p:sp>
        <p:nvSpPr>
          <p:cNvPr id="108546" name="Rectangle 2"/>
          <p:cNvSpPr>
            <a:spLocks noTextEdit="1"/>
          </p:cNvSpPr>
          <p:nvPr>
            <p:ph type="sldImg"/>
          </p:nvPr>
        </p:nvSpPr>
        <p:spPr/>
      </p:sp>
      <p:sp>
        <p:nvSpPr>
          <p:cNvPr id="108547"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rPr>
            </a:fld>
            <a:endParaRPr lang="zh-CN" altLang="en-US" sz="1200" b="0">
              <a:latin typeface="Times New Roman" panose="02020603050405020304" pitchFamily="18" charset="0"/>
            </a:endParaRPr>
          </a:p>
        </p:txBody>
      </p:sp>
      <p:sp>
        <p:nvSpPr>
          <p:cNvPr id="110594" name="Rectangle 2"/>
          <p:cNvSpPr>
            <a:spLocks noTextEdit="1"/>
          </p:cNvSpPr>
          <p:nvPr>
            <p:ph type="sldImg"/>
          </p:nvPr>
        </p:nvSpPr>
        <p:spPr/>
      </p:sp>
      <p:sp>
        <p:nvSpPr>
          <p:cNvPr id="110595"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rPr>
            </a:fld>
            <a:endParaRPr lang="zh-CN" altLang="en-US" sz="1200" b="0">
              <a:latin typeface="Times New Roman" panose="02020603050405020304" pitchFamily="18" charset="0"/>
            </a:endParaRPr>
          </a:p>
        </p:txBody>
      </p:sp>
      <p:sp>
        <p:nvSpPr>
          <p:cNvPr id="112642" name="Rectangle 2"/>
          <p:cNvSpPr>
            <a:spLocks noTextEdit="1"/>
          </p:cNvSpPr>
          <p:nvPr>
            <p:ph type="sldImg"/>
          </p:nvPr>
        </p:nvSpPr>
        <p:spPr/>
      </p:sp>
      <p:sp>
        <p:nvSpPr>
          <p:cNvPr id="112643"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rPr>
            </a:fld>
            <a:endParaRPr lang="zh-CN" altLang="en-US" sz="1200" b="0">
              <a:latin typeface="Times New Roman" panose="02020603050405020304" pitchFamily="18" charset="0"/>
            </a:endParaRPr>
          </a:p>
        </p:txBody>
      </p:sp>
      <p:sp>
        <p:nvSpPr>
          <p:cNvPr id="114690" name="Rectangle 2"/>
          <p:cNvSpPr>
            <a:spLocks noTextEdit="1"/>
          </p:cNvSpPr>
          <p:nvPr>
            <p:ph type="sldImg"/>
          </p:nvPr>
        </p:nvSpPr>
        <p:spPr/>
      </p:sp>
      <p:sp>
        <p:nvSpPr>
          <p:cNvPr id="114691"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rPr>
            </a:fld>
            <a:endParaRPr lang="zh-CN" altLang="en-US" sz="1200" b="0">
              <a:latin typeface="Times New Roman" panose="02020603050405020304" pitchFamily="18" charset="0"/>
            </a:endParaRPr>
          </a:p>
        </p:txBody>
      </p:sp>
      <p:sp>
        <p:nvSpPr>
          <p:cNvPr id="26626" name="Rectangle 2"/>
          <p:cNvSpPr>
            <a:spLocks noTextEdit="1"/>
          </p:cNvSpPr>
          <p:nvPr>
            <p:ph type="sldImg"/>
          </p:nvPr>
        </p:nvSpPr>
        <p:spPr/>
      </p:sp>
      <p:sp>
        <p:nvSpPr>
          <p:cNvPr id="26627"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rPr>
            </a:fld>
            <a:endParaRPr lang="zh-CN" altLang="en-US" sz="1200" b="0">
              <a:latin typeface="Times New Roman" panose="02020603050405020304" pitchFamily="18" charset="0"/>
            </a:endParaRPr>
          </a:p>
        </p:txBody>
      </p:sp>
      <p:sp>
        <p:nvSpPr>
          <p:cNvPr id="28674" name="Rectangle 2"/>
          <p:cNvSpPr>
            <a:spLocks noTextEdit="1"/>
          </p:cNvSpPr>
          <p:nvPr>
            <p:ph type="sldImg"/>
          </p:nvPr>
        </p:nvSpPr>
        <p:spPr/>
      </p:sp>
      <p:sp>
        <p:nvSpPr>
          <p:cNvPr id="28675"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rPr>
            </a:fld>
            <a:endParaRPr lang="zh-CN" altLang="en-US" sz="1200" b="0">
              <a:latin typeface="Times New Roman" panose="02020603050405020304" pitchFamily="18" charset="0"/>
            </a:endParaRPr>
          </a:p>
        </p:txBody>
      </p:sp>
      <p:sp>
        <p:nvSpPr>
          <p:cNvPr id="30722" name="Rectangle 2"/>
          <p:cNvSpPr>
            <a:spLocks noTextEdit="1"/>
          </p:cNvSpPr>
          <p:nvPr>
            <p:ph type="sldImg"/>
          </p:nvPr>
        </p:nvSpPr>
        <p:spPr/>
      </p:sp>
      <p:sp>
        <p:nvSpPr>
          <p:cNvPr id="30723"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rPr>
            </a:fld>
            <a:endParaRPr lang="zh-CN" altLang="en-US" sz="1200" b="0">
              <a:latin typeface="Times New Roman" panose="02020603050405020304" pitchFamily="18" charset="0"/>
            </a:endParaRPr>
          </a:p>
        </p:txBody>
      </p:sp>
      <p:sp>
        <p:nvSpPr>
          <p:cNvPr id="32770" name="Rectangle 2"/>
          <p:cNvSpPr>
            <a:spLocks noTextEdit="1"/>
          </p:cNvSpPr>
          <p:nvPr>
            <p:ph type="sldImg"/>
          </p:nvPr>
        </p:nvSpPr>
        <p:spPr/>
      </p:sp>
      <p:sp>
        <p:nvSpPr>
          <p:cNvPr id="32771"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b="0">
                <a:latin typeface="Times New Roman" panose="02020603050405020304" pitchFamily="18" charset="0"/>
              </a:rPr>
            </a:fld>
            <a:endParaRPr lang="zh-CN" altLang="en-US" sz="1200" b="0">
              <a:latin typeface="Times New Roman" panose="02020603050405020304" pitchFamily="18" charset="0"/>
            </a:endParaRPr>
          </a:p>
        </p:txBody>
      </p:sp>
      <p:sp>
        <p:nvSpPr>
          <p:cNvPr id="34818" name="Rectangle 2"/>
          <p:cNvSpPr>
            <a:spLocks noTextEdit="1"/>
          </p:cNvSpPr>
          <p:nvPr>
            <p:ph type="sldImg"/>
          </p:nvPr>
        </p:nvSpPr>
        <p:spPr/>
      </p:sp>
      <p:sp>
        <p:nvSpPr>
          <p:cNvPr id="34819" name="Rectangle 3"/>
          <p:cNvSpPr>
            <a:spLocks noGrp="1"/>
          </p:cNvSpPr>
          <p:nvPr>
            <p:ph type="body" idx="1"/>
          </p:nvPr>
        </p:nvSpPr>
        <p:spPr/>
        <p:txBody>
          <a:bodyPr wrap="square" lIns="91440" tIns="45720" rIns="91440" bIns="45720" anchor="t" anchorCtr="0"/>
          <a:p>
            <a:pPr lvl="0"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ctrTitle"/>
          </p:nvPr>
        </p:nvSpPr>
        <p:spPr>
          <a:xfrm>
            <a:off x="685800" y="2286000"/>
            <a:ext cx="7772400" cy="1143000"/>
          </a:xfrm>
        </p:spPr>
        <p:txBody>
          <a:bodyPr/>
          <a:lstStyle>
            <a:lvl1pPr algn="ctr">
              <a:defRPr/>
            </a:lvl1pPr>
          </a:lstStyle>
          <a:p>
            <a:r>
              <a:rPr lang="en-US" altLang="zh-CN"/>
              <a:t>Click to edit Master title style</a:t>
            </a:r>
            <a:endParaRPr lang="en-US" altLang="zh-CN"/>
          </a:p>
        </p:txBody>
      </p:sp>
      <p:sp>
        <p:nvSpPr>
          <p:cNvPr id="4099" name="Rectangle 1027"/>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ltLang="zh-CN"/>
              <a:t>Click to edit Master subtitle style</a:t>
            </a:r>
            <a:endParaRPr lang="en-US" altLang="zh-CN"/>
          </a:p>
        </p:txBody>
      </p:sp>
      <p:sp>
        <p:nvSpPr>
          <p:cNvPr id="8" name="Rectangle 1028"/>
          <p:cNvSpPr>
            <a:spLocks noGrp="1" noChangeArrowheads="1"/>
          </p:cNvSpPr>
          <p:nvPr>
            <p:ph type="dt" sz="half" idx="2"/>
          </p:nvPr>
        </p:nvSpPr>
        <p:spPr bwMode="auto">
          <a:xfrm>
            <a:off x="533400" y="6248400"/>
            <a:ext cx="19050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DEE45EF6-3A43-B94A-AB65-38FE35DEB6DC}"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Rectangle 1029"/>
          <p:cNvSpPr>
            <a:spLocks noGrp="1" noChangeArrowheads="1"/>
          </p:cNvSpPr>
          <p:nvPr>
            <p:ph type="ftr" sz="quarter" idx="3"/>
          </p:nvPr>
        </p:nvSpPr>
        <p:spPr bwMode="auto">
          <a:xfrm>
            <a:off x="2514600" y="6248400"/>
            <a:ext cx="41148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 name="Rectangle 1030"/>
          <p:cNvSpPr>
            <a:spLocks noGrp="1" noChangeArrowheads="1"/>
          </p:cNvSpPr>
          <p:nvPr>
            <p:ph type="sldNum" sz="quarter" idx="4"/>
          </p:nvPr>
        </p:nvSpPr>
        <p:spPr bwMode="auto">
          <a:xfrm>
            <a:off x="6705600" y="6248400"/>
            <a:ext cx="1905000" cy="457200"/>
          </a:xfrm>
          <a:prstGeom prst="rect">
            <a:avLst/>
          </a:prstGeom>
          <a:ln>
            <a:miter lim="800000"/>
          </a:ln>
        </p:spPr>
        <p:txBody>
          <a:bodyPr vert="horz" wrap="square" lIns="91440" tIns="45720" rIns="91440" bIns="45720" numCol="1" anchor="t" anchorCtr="0" compatLnSpc="1"/>
          <a:p>
            <a:pPr algn="r">
              <a:buNone/>
            </a:pPr>
            <a:fld id="{9A0DB2DC-4C9A-4742-B13C-FB6460FD3503}" type="slidenum">
              <a:rPr lang="zh-CN" altLang="en-US">
                <a:latin typeface="Times New Roman" panose="02020603050405020304" pitchFamily="18" charset="0"/>
              </a:rPr>
            </a:fld>
            <a:endParaRPr lang="zh-CN" altLang="en-US">
              <a:latin typeface="Times New Roman" panose="02020603050405020304" pitchFamily="18"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1F65C937-D24A-6F4C-B212-78A81F24C99D}"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zh-CN" altLang="en-US"/>
            </a:fld>
            <a:endParaRPr lang="zh-CN" altLang="en-US">
              <a:latin typeface="Comic Sans MS" panose="030F0702030302020204" pitchFamily="66"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457200"/>
            <a:ext cx="2076450" cy="55626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457200"/>
            <a:ext cx="6076950" cy="55626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1F65C937-D24A-6F4C-B212-78A81F24C99D}"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zh-CN" altLang="en-US"/>
            </a:fld>
            <a:endParaRPr lang="zh-CN" altLang="en-US">
              <a:latin typeface="Comic Sans MS" panose="030F0702030302020204" pitchFamily="66"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077200" cy="9144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600200"/>
            <a:ext cx="4076700" cy="44196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86300" y="1600200"/>
            <a:ext cx="4076700" cy="44196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1F65C937-D24A-6F4C-B212-78A81F24C99D}"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buNone/>
            </a:pPr>
            <a:fld id="{9A0DB2DC-4C9A-4742-B13C-FB6460FD3503}" type="slidenum">
              <a:rPr lang="zh-CN" altLang="en-US"/>
            </a:fld>
            <a:endParaRPr lang="zh-CN" altLang="en-US">
              <a:latin typeface="Comic Sans MS" panose="030F0702030302020204" pitchFamily="66"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077200" cy="914400"/>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57200" y="1600200"/>
            <a:ext cx="8305800" cy="44196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2800" b="0"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1F65C937-D24A-6F4C-B212-78A81F24C99D}"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zh-CN" altLang="en-US"/>
            </a:fld>
            <a:endParaRPr lang="zh-CN" altLang="en-US">
              <a:latin typeface="Comic Sans MS" panose="030F0702030302020204" pitchFamily="66"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1F65C937-D24A-6F4C-B212-78A81F24C99D}"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zh-CN" altLang="en-US"/>
            </a:fld>
            <a:endParaRPr lang="zh-CN" altLang="en-US">
              <a:latin typeface="Comic Sans MS" panose="030F0702030302020204" pitchFamily="66"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1F65C937-D24A-6F4C-B212-78A81F24C99D}"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zh-CN" altLang="en-US"/>
            </a:fld>
            <a:endParaRPr lang="zh-CN" altLang="en-US">
              <a:latin typeface="Comic Sans MS" panose="030F0702030302020204" pitchFamily="66"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767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86300" y="1600200"/>
            <a:ext cx="40767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1F65C937-D24A-6F4C-B212-78A81F24C99D}"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buNone/>
            </a:pPr>
            <a:fld id="{9A0DB2DC-4C9A-4742-B13C-FB6460FD3503}" type="slidenum">
              <a:rPr lang="zh-CN" altLang="en-US"/>
            </a:fld>
            <a:endParaRPr lang="zh-CN" altLang="en-US">
              <a:latin typeface="Comic Sans MS" panose="030F0702030302020204" pitchFamily="66"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1F65C937-D24A-6F4C-B212-78A81F24C99D}"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a:buNone/>
            </a:pPr>
            <a:fld id="{9A0DB2DC-4C9A-4742-B13C-FB6460FD3503}" type="slidenum">
              <a:rPr lang="zh-CN" altLang="en-US"/>
            </a:fld>
            <a:endParaRPr lang="zh-CN" altLang="en-US">
              <a:latin typeface="Comic Sans MS" panose="030F0702030302020204" pitchFamily="66"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1F65C937-D24A-6F4C-B212-78A81F24C99D}"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buNone/>
            </a:pPr>
            <a:fld id="{9A0DB2DC-4C9A-4742-B13C-FB6460FD3503}" type="slidenum">
              <a:rPr lang="zh-CN" altLang="en-US"/>
            </a:fld>
            <a:endParaRPr lang="zh-CN" altLang="en-US">
              <a:latin typeface="Comic Sans MS" panose="030F0702030302020204" pitchFamily="66"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1F65C937-D24A-6F4C-B212-78A81F24C99D}"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a:buNone/>
            </a:pPr>
            <a:fld id="{9A0DB2DC-4C9A-4742-B13C-FB6460FD3503}" type="slidenum">
              <a:rPr lang="zh-CN" altLang="en-US"/>
            </a:fld>
            <a:endParaRPr lang="zh-CN" altLang="en-US">
              <a:latin typeface="Comic Sans MS" panose="030F0702030302020204" pitchFamily="66"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1F65C937-D24A-6F4C-B212-78A81F24C99D}"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buNone/>
            </a:pPr>
            <a:fld id="{9A0DB2DC-4C9A-4742-B13C-FB6460FD3503}" type="slidenum">
              <a:rPr lang="zh-CN" altLang="en-US"/>
            </a:fld>
            <a:endParaRPr lang="zh-CN" altLang="en-US">
              <a:latin typeface="Comic Sans MS" panose="030F0702030302020204" pitchFamily="66"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1F65C937-D24A-6F4C-B212-78A81F24C99D}"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buNone/>
            </a:pPr>
            <a:fld id="{9A0DB2DC-4C9A-4742-B13C-FB6460FD3503}" type="slidenum">
              <a:rPr lang="zh-CN" altLang="en-US"/>
            </a:fld>
            <a:endParaRPr lang="zh-CN" altLang="en-US">
              <a:latin typeface="Comic Sans MS" panose="030F0702030302020204" pitchFamily="66"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457200"/>
            <a:ext cx="8077200" cy="914400"/>
          </a:xfrm>
          <a:prstGeom prst="rect">
            <a:avLst/>
          </a:prstGeom>
          <a:noFill/>
          <a:ln w="9525">
            <a:noFill/>
          </a:ln>
        </p:spPr>
        <p:txBody>
          <a:bodyPr anchor="ctr" anchorCtr="0"/>
          <a:p>
            <a:pPr lvl="0"/>
            <a:r>
              <a:rPr lang="en-US" altLang="zh-CN"/>
              <a:t>Click to edit Master title style</a:t>
            </a:r>
            <a:endParaRPr lang="en-US" altLang="zh-CN"/>
          </a:p>
        </p:txBody>
      </p:sp>
      <p:sp>
        <p:nvSpPr>
          <p:cNvPr id="1027" name="Rectangle 3"/>
          <p:cNvSpPr>
            <a:spLocks noGrp="1"/>
          </p:cNvSpPr>
          <p:nvPr>
            <p:ph type="body" idx="1"/>
          </p:nvPr>
        </p:nvSpPr>
        <p:spPr>
          <a:xfrm>
            <a:off x="457200" y="1600200"/>
            <a:ext cx="8305800" cy="4419600"/>
          </a:xfrm>
          <a:prstGeom prst="rect">
            <a:avLst/>
          </a:prstGeom>
          <a:noFill/>
          <a:ln w="9525">
            <a:noFill/>
          </a:ln>
        </p:spPr>
        <p:txBody>
          <a:bodyPr/>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3076" name="Rectangle 4"/>
          <p:cNvSpPr>
            <a:spLocks noGrp="1" noChangeArrowheads="1"/>
          </p:cNvSpPr>
          <p:nvPr>
            <p:ph type="dt" sz="half" idx="2"/>
          </p:nvPr>
        </p:nvSpPr>
        <p:spPr bwMode="auto">
          <a:xfrm>
            <a:off x="838200" y="6172200"/>
            <a:ext cx="1524000" cy="457200"/>
          </a:xfrm>
          <a:prstGeom prst="rect">
            <a:avLst/>
          </a:prstGeom>
          <a:noFill/>
          <a:ln w="9525">
            <a:noFill/>
            <a:miter lim="800000"/>
          </a:ln>
          <a:effectLst/>
        </p:spPr>
        <p:txBody>
          <a:bodyPr vert="horz" wrap="square" lIns="91440" tIns="45720" rIns="91440" bIns="45720" numCol="1" anchor="t" anchorCtr="0" compatLnSpc="1"/>
          <a:lstStyle>
            <a:lvl1pPr>
              <a:defRPr sz="1400" b="0">
                <a:latin typeface="Times New Roman" panose="02020603050405020304" pitchFamily="18"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1F65C937-D24A-6F4C-B212-78A81F24C99D}"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7" name="Rectangle 5"/>
          <p:cNvSpPr>
            <a:spLocks noGrp="1" noChangeArrowheads="1"/>
          </p:cNvSpPr>
          <p:nvPr>
            <p:ph type="ftr" sz="quarter" idx="3"/>
          </p:nvPr>
        </p:nvSpPr>
        <p:spPr bwMode="auto">
          <a:xfrm>
            <a:off x="2590800" y="6172200"/>
            <a:ext cx="4114800" cy="457200"/>
          </a:xfrm>
          <a:prstGeom prst="rect">
            <a:avLst/>
          </a:prstGeom>
          <a:noFill/>
          <a:ln w="9525">
            <a:noFill/>
            <a:miter lim="800000"/>
          </a:ln>
          <a:effectLst/>
        </p:spPr>
        <p:txBody>
          <a:bodyPr vert="horz" wrap="square" lIns="91440" tIns="45720" rIns="91440" bIns="45720" numCol="1" anchor="t" anchorCtr="0" compatLnSpc="1"/>
          <a:lstStyle>
            <a:lvl1pPr algn="ctr">
              <a:defRPr sz="1400" b="0">
                <a:latin typeface="Times New Roman" panose="02020603050405020304" pitchFamily="18" charset="0"/>
              </a:defRPr>
            </a:lvl1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Compilers Autumn 2002</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8" name="Rectangle 6"/>
          <p:cNvSpPr>
            <a:spLocks noGrp="1" noChangeArrowheads="1"/>
          </p:cNvSpPr>
          <p:nvPr>
            <p:ph type="sldNum" sz="quarter" idx="4"/>
          </p:nvPr>
        </p:nvSpPr>
        <p:spPr bwMode="auto">
          <a:xfrm>
            <a:off x="6934200" y="6172200"/>
            <a:ext cx="1295400" cy="457200"/>
          </a:xfrm>
          <a:prstGeom prst="rect">
            <a:avLst/>
          </a:prstGeom>
          <a:noFill/>
          <a:ln w="9525">
            <a:noFill/>
            <a:miter lim="800000"/>
          </a:ln>
          <a:effectLst/>
        </p:spPr>
        <p:txBody>
          <a:bodyPr vert="horz" wrap="square" lIns="91440" tIns="45720" rIns="91440" bIns="45720" numCol="1" anchor="t" anchorCtr="0" compatLnSpc="1"/>
          <a:lstStyle>
            <a:lvl1pPr algn="r">
              <a:defRPr sz="1400" b="0">
                <a:latin typeface="Times New Roman" panose="02020603050405020304" pitchFamily="18" charset="0"/>
              </a:defRPr>
            </a:lvl1pPr>
          </a:lstStyle>
          <a:p>
            <a:pPr lvl="0">
              <a:buNone/>
            </a:pPr>
            <a:fld id="{9A0DB2DC-4C9A-4742-B13C-FB6460FD3503}" type="slidenum">
              <a:rPr lang="zh-CN" altLang="en-US"/>
            </a:fld>
            <a:endParaRPr lang="zh-CN" altLang="en-US">
              <a:latin typeface="Comic Sans MS" panose="030F0702030302020204" pitchFamily="66" charset="0"/>
            </a:endParaRPr>
          </a:p>
        </p:txBody>
      </p:sp>
      <p:sp>
        <p:nvSpPr>
          <p:cNvPr id="1031" name="Line 7"/>
          <p:cNvSpPr/>
          <p:nvPr/>
        </p:nvSpPr>
        <p:spPr>
          <a:xfrm>
            <a:off x="457200" y="1371600"/>
            <a:ext cx="8077200" cy="0"/>
          </a:xfrm>
          <a:prstGeom prst="line">
            <a:avLst/>
          </a:prstGeom>
          <a:ln w="38100" cap="flat" cmpd="sng">
            <a:solidFill>
              <a:schemeClr val="accent2"/>
            </a:solidFill>
            <a:prstDash val="soli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sldNum="0" hdr="0" ftr="0" dt="0"/>
  <p:txStyles>
    <p:title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Comic Sans MS" panose="030F0702030302020204" pitchFamily="66" charset="0"/>
        </a:defRPr>
      </a:lvl2pPr>
      <a:lvl3pPr algn="l" rtl="0" eaLnBrk="0" fontAlgn="base" hangingPunct="0">
        <a:spcBef>
          <a:spcPct val="0"/>
        </a:spcBef>
        <a:spcAft>
          <a:spcPct val="0"/>
        </a:spcAft>
        <a:defRPr sz="2800" b="1">
          <a:solidFill>
            <a:schemeClr val="tx2"/>
          </a:solidFill>
          <a:latin typeface="Comic Sans MS" panose="030F0702030302020204" pitchFamily="66" charset="0"/>
        </a:defRPr>
      </a:lvl3pPr>
      <a:lvl4pPr algn="l" rtl="0" eaLnBrk="0" fontAlgn="base" hangingPunct="0">
        <a:spcBef>
          <a:spcPct val="0"/>
        </a:spcBef>
        <a:spcAft>
          <a:spcPct val="0"/>
        </a:spcAft>
        <a:defRPr sz="2800" b="1">
          <a:solidFill>
            <a:schemeClr val="tx2"/>
          </a:solidFill>
          <a:latin typeface="Comic Sans MS" panose="030F0702030302020204" pitchFamily="66" charset="0"/>
        </a:defRPr>
      </a:lvl4pPr>
      <a:lvl5pPr algn="l" rtl="0" eaLnBrk="0" fontAlgn="base" hangingPunct="0">
        <a:spcBef>
          <a:spcPct val="0"/>
        </a:spcBef>
        <a:spcAft>
          <a:spcPct val="0"/>
        </a:spcAft>
        <a:defRPr sz="2800" b="1">
          <a:solidFill>
            <a:schemeClr val="tx2"/>
          </a:solidFill>
          <a:latin typeface="Comic Sans MS" panose="030F0702030302020204" pitchFamily="66" charset="0"/>
        </a:defRPr>
      </a:lvl5pPr>
      <a:lvl6pPr marL="457200" algn="l" rtl="0" eaLnBrk="0" fontAlgn="base" hangingPunct="0">
        <a:spcBef>
          <a:spcPct val="0"/>
        </a:spcBef>
        <a:spcAft>
          <a:spcPct val="0"/>
        </a:spcAft>
        <a:defRPr sz="2800" b="1">
          <a:solidFill>
            <a:schemeClr val="tx2"/>
          </a:solidFill>
          <a:latin typeface="Comic Sans MS" panose="030F0702030302020204" pitchFamily="66" charset="0"/>
        </a:defRPr>
      </a:lvl6pPr>
      <a:lvl7pPr marL="914400" algn="l" rtl="0" eaLnBrk="0" fontAlgn="base" hangingPunct="0">
        <a:spcBef>
          <a:spcPct val="0"/>
        </a:spcBef>
        <a:spcAft>
          <a:spcPct val="0"/>
        </a:spcAft>
        <a:defRPr sz="2800" b="1">
          <a:solidFill>
            <a:schemeClr val="tx2"/>
          </a:solidFill>
          <a:latin typeface="Comic Sans MS" panose="030F0702030302020204" pitchFamily="66" charset="0"/>
        </a:defRPr>
      </a:lvl7pPr>
      <a:lvl8pPr marL="1371600" algn="l" rtl="0" eaLnBrk="0" fontAlgn="base" hangingPunct="0">
        <a:spcBef>
          <a:spcPct val="0"/>
        </a:spcBef>
        <a:spcAft>
          <a:spcPct val="0"/>
        </a:spcAft>
        <a:defRPr sz="2800" b="1">
          <a:solidFill>
            <a:schemeClr val="tx2"/>
          </a:solidFill>
          <a:latin typeface="Comic Sans MS" panose="030F0702030302020204" pitchFamily="66" charset="0"/>
        </a:defRPr>
      </a:lvl8pPr>
      <a:lvl9pPr marL="1828800" algn="l" rtl="0" eaLnBrk="0" fontAlgn="base" hangingPunct="0">
        <a:spcBef>
          <a:spcPct val="0"/>
        </a:spcBef>
        <a:spcAft>
          <a:spcPct val="0"/>
        </a:spcAft>
        <a:defRPr sz="2800" b="1">
          <a:solidFill>
            <a:schemeClr val="tx2"/>
          </a:solidFill>
          <a:latin typeface="Comic Sans MS" panose="030F0702030302020204" pitchFamily="66"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1030"/>
          <p:cNvSpPr txBox="1">
            <a:spLocks noGrp="1"/>
          </p:cNvSpPr>
          <p:nvPr>
            <p:ph type="sldNum" sz="quarter" idx="4"/>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17410" name="Rectangle 2"/>
          <p:cNvSpPr>
            <a:spLocks noGrp="1"/>
          </p:cNvSpPr>
          <p:nvPr>
            <p:ph type="ctrTitle"/>
          </p:nvPr>
        </p:nvSpPr>
        <p:spPr>
          <a:xfrm>
            <a:off x="685800" y="2133600"/>
            <a:ext cx="7772400" cy="1828800"/>
          </a:xfrm>
        </p:spPr>
        <p:txBody>
          <a:bodyPr vert="horz" wrap="square" lIns="91440" tIns="45720" rIns="91440" bIns="45720" anchor="ctr" anchorCtr="0"/>
          <a:p>
            <a:pPr>
              <a:buClrTx/>
              <a:buSzTx/>
              <a:buFontTx/>
            </a:pPr>
            <a:r>
              <a:rPr lang="en-US" altLang="zh-CN" sz="3200">
                <a:latin typeface="+mj-lt"/>
                <a:ea typeface="宋体" panose="02010600030101010101" pitchFamily="2" charset="-122"/>
                <a:cs typeface="+mj-cs"/>
              </a:rPr>
              <a:t>Exceptional Control Flow</a:t>
            </a:r>
            <a:endParaRPr lang="en-US" altLang="zh-CN" sz="3200">
              <a:latin typeface="宋体" panose="02010600030101010101" pitchFamily="2" charset="-122"/>
              <a:ea typeface="宋体" panose="02010600030101010101" pitchFamily="2" charset="-122"/>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35842" name="Rectangle 2"/>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Safe I/O Package</a:t>
            </a:r>
            <a:endParaRPr lang="en-US" altLang="zh-CN">
              <a:ea typeface="宋体" panose="02010600030101010101" pitchFamily="2" charset="-122"/>
            </a:endParaRPr>
          </a:p>
        </p:txBody>
      </p:sp>
      <p:sp>
        <p:nvSpPr>
          <p:cNvPr id="35843" name="Rectangle 3"/>
          <p:cNvSpPr>
            <a:spLocks noGrp="1"/>
          </p:cNvSpPr>
          <p:nvPr>
            <p:ph idx="1"/>
          </p:nvPr>
        </p:nvSpPr>
        <p:spPr>
          <a:xfrm>
            <a:off x="457200" y="1447800"/>
            <a:ext cx="8077200" cy="4724400"/>
          </a:xfrm>
        </p:spPr>
        <p:txBody>
          <a:bodyPr vert="horz" wrap="square" lIns="91440" tIns="45720" rIns="91440" bIns="45720" anchor="t" anchorCtr="0"/>
          <a:p>
            <a:pPr marL="0" indent="0">
              <a:spcBef>
                <a:spcPct val="0"/>
              </a:spcBef>
              <a:buNone/>
            </a:pPr>
            <a:r>
              <a:rPr lang="en-US" altLang="zh-CN" sz="2000">
                <a:latin typeface="Times New Roman" panose="02020603050405020304" pitchFamily="18" charset="0"/>
                <a:ea typeface="宋体" panose="02010600030101010101" pitchFamily="2" charset="-122"/>
              </a:rPr>
              <a:t>ssize_t sio_puts(char s[]) /* Put string */</a:t>
            </a:r>
            <a:endParaRPr lang="en-US" altLang="zh-CN" sz="2000">
              <a:latin typeface="Times New Roman" panose="02020603050405020304" pitchFamily="18" charset="0"/>
              <a:ea typeface="宋体" panose="02010600030101010101" pitchFamily="2" charset="-122"/>
            </a:endParaRPr>
          </a:p>
          <a:p>
            <a:pPr marL="0" indent="0">
              <a:spcBef>
                <a:spcPct val="0"/>
              </a:spcBef>
              <a:buNone/>
            </a:pPr>
            <a:r>
              <a:rPr lang="en-US" altLang="zh-CN" sz="2000">
                <a:latin typeface="Times New Roman" panose="02020603050405020304" pitchFamily="18" charset="0"/>
                <a:ea typeface="宋体" panose="02010600030101010101" pitchFamily="2" charset="-122"/>
              </a:rPr>
              <a:t>{ </a:t>
            </a:r>
            <a:endParaRPr lang="en-US" altLang="zh-CN" sz="2000">
              <a:latin typeface="Times New Roman" panose="02020603050405020304" pitchFamily="18" charset="0"/>
              <a:ea typeface="宋体" panose="02010600030101010101" pitchFamily="2" charset="-122"/>
            </a:endParaRPr>
          </a:p>
          <a:p>
            <a:pPr marL="0" indent="0">
              <a:spcBef>
                <a:spcPct val="0"/>
              </a:spcBef>
              <a:buNone/>
            </a:pPr>
            <a:r>
              <a:rPr lang="en-US" altLang="zh-CN" sz="2000">
                <a:latin typeface="Times New Roman" panose="02020603050405020304" pitchFamily="18" charset="0"/>
                <a:ea typeface="宋体" panose="02010600030101010101" pitchFamily="2" charset="-122"/>
              </a:rPr>
              <a:t>	return write(STDOUT_FILENO, s, sio_strlen(s));</a:t>
            </a:r>
            <a:endParaRPr lang="en-US" altLang="zh-CN" sz="2000">
              <a:latin typeface="Times New Roman" panose="02020603050405020304" pitchFamily="18" charset="0"/>
              <a:ea typeface="宋体" panose="02010600030101010101" pitchFamily="2" charset="-122"/>
            </a:endParaRPr>
          </a:p>
          <a:p>
            <a:pPr marL="0" indent="0">
              <a:spcBef>
                <a:spcPct val="0"/>
              </a:spcBef>
              <a:buNone/>
            </a:pPr>
            <a:r>
              <a:rPr lang="en-US" altLang="zh-CN" sz="2000">
                <a:latin typeface="Times New Roman" panose="02020603050405020304" pitchFamily="18" charset="0"/>
                <a:ea typeface="宋体" panose="02010600030101010101" pitchFamily="2" charset="-122"/>
              </a:rPr>
              <a:t>}</a:t>
            </a:r>
            <a:endParaRPr lang="en-US" altLang="zh-CN" sz="2000">
              <a:latin typeface="Times New Roman" panose="02020603050405020304" pitchFamily="18" charset="0"/>
              <a:ea typeface="宋体" panose="02010600030101010101" pitchFamily="2" charset="-122"/>
            </a:endParaRPr>
          </a:p>
          <a:p>
            <a:pPr marL="0" indent="0">
              <a:spcBef>
                <a:spcPct val="0"/>
              </a:spcBef>
              <a:buNone/>
            </a:pPr>
            <a:r>
              <a:rPr lang="en-US" altLang="zh-CN" sz="2000">
                <a:latin typeface="Times New Roman" panose="02020603050405020304" pitchFamily="18" charset="0"/>
                <a:ea typeface="宋体" panose="02010600030101010101" pitchFamily="2" charset="-122"/>
              </a:rPr>
              <a:t>ssize_t sio_putl(long v) /* Put long */</a:t>
            </a:r>
            <a:endParaRPr lang="en-US" altLang="zh-CN" sz="2000">
              <a:latin typeface="Times New Roman" panose="02020603050405020304" pitchFamily="18" charset="0"/>
              <a:ea typeface="宋体" panose="02010600030101010101" pitchFamily="2" charset="-122"/>
            </a:endParaRPr>
          </a:p>
          <a:p>
            <a:pPr marL="0" indent="0">
              <a:spcBef>
                <a:spcPct val="0"/>
              </a:spcBef>
              <a:buNone/>
            </a:pPr>
            <a:r>
              <a:rPr lang="en-US" altLang="zh-CN" sz="2000">
                <a:latin typeface="Times New Roman" panose="02020603050405020304" pitchFamily="18" charset="0"/>
                <a:ea typeface="宋体" panose="02010600030101010101" pitchFamily="2" charset="-122"/>
              </a:rPr>
              <a:t>{</a:t>
            </a:r>
            <a:endParaRPr lang="en-US" altLang="zh-CN" sz="2000">
              <a:latin typeface="Times New Roman" panose="02020603050405020304" pitchFamily="18" charset="0"/>
              <a:ea typeface="宋体" panose="02010600030101010101" pitchFamily="2" charset="-122"/>
            </a:endParaRPr>
          </a:p>
          <a:p>
            <a:pPr marL="0" indent="0">
              <a:spcBef>
                <a:spcPct val="0"/>
              </a:spcBef>
              <a:buNone/>
            </a:pPr>
            <a:r>
              <a:rPr lang="en-US" altLang="zh-CN" sz="2000">
                <a:latin typeface="Times New Roman" panose="02020603050405020304" pitchFamily="18" charset="0"/>
                <a:ea typeface="宋体" panose="02010600030101010101" pitchFamily="2" charset="-122"/>
              </a:rPr>
              <a:t>	char s[128];</a:t>
            </a:r>
            <a:endParaRPr lang="en-US" altLang="zh-CN" sz="2000">
              <a:latin typeface="Times New Roman" panose="02020603050405020304" pitchFamily="18" charset="0"/>
              <a:ea typeface="宋体" panose="02010600030101010101" pitchFamily="2" charset="-122"/>
            </a:endParaRPr>
          </a:p>
          <a:p>
            <a:pPr marL="0" indent="0">
              <a:spcBef>
                <a:spcPct val="0"/>
              </a:spcBef>
              <a:buNone/>
            </a:pPr>
            <a:r>
              <a:rPr lang="en-US" altLang="zh-CN" sz="2000">
                <a:latin typeface="Times New Roman" panose="02020603050405020304" pitchFamily="18" charset="0"/>
                <a:ea typeface="宋体" panose="02010600030101010101" pitchFamily="2" charset="-122"/>
              </a:rPr>
              <a:t>	sio_ltoa(v, s, 10); /* Based on K&amp;R itoa() */</a:t>
            </a:r>
            <a:endParaRPr lang="en-US" altLang="zh-CN" sz="2000">
              <a:latin typeface="Times New Roman" panose="02020603050405020304" pitchFamily="18" charset="0"/>
              <a:ea typeface="宋体" panose="02010600030101010101" pitchFamily="2" charset="-122"/>
            </a:endParaRPr>
          </a:p>
          <a:p>
            <a:pPr marL="0" indent="0">
              <a:spcBef>
                <a:spcPct val="0"/>
              </a:spcBef>
              <a:buNone/>
            </a:pPr>
            <a:r>
              <a:rPr lang="en-US" altLang="zh-CN" sz="2000">
                <a:latin typeface="Times New Roman" panose="02020603050405020304" pitchFamily="18" charset="0"/>
                <a:ea typeface="宋体" panose="02010600030101010101" pitchFamily="2" charset="-122"/>
              </a:rPr>
              <a:t>	return sio_puts(s);</a:t>
            </a:r>
            <a:endParaRPr lang="en-US" altLang="zh-CN" sz="2000">
              <a:latin typeface="Times New Roman" panose="02020603050405020304" pitchFamily="18" charset="0"/>
              <a:ea typeface="宋体" panose="02010600030101010101" pitchFamily="2" charset="-122"/>
            </a:endParaRPr>
          </a:p>
          <a:p>
            <a:pPr marL="0" indent="0">
              <a:spcBef>
                <a:spcPct val="0"/>
              </a:spcBef>
              <a:buNone/>
            </a:pPr>
            <a:r>
              <a:rPr lang="en-US" altLang="zh-CN" sz="2000">
                <a:latin typeface="Times New Roman" panose="02020603050405020304" pitchFamily="18" charset="0"/>
                <a:ea typeface="宋体" panose="02010600030101010101" pitchFamily="2" charset="-122"/>
              </a:rPr>
              <a:t>}</a:t>
            </a:r>
            <a:endParaRPr lang="en-US" altLang="zh-CN" sz="2000">
              <a:latin typeface="Times New Roman" panose="02020603050405020304" pitchFamily="18" charset="0"/>
              <a:ea typeface="宋体" panose="02010600030101010101" pitchFamily="2" charset="-122"/>
            </a:endParaRPr>
          </a:p>
          <a:p>
            <a:pPr marL="0" indent="0">
              <a:spcBef>
                <a:spcPct val="0"/>
              </a:spcBef>
              <a:buNone/>
            </a:pPr>
            <a:r>
              <a:rPr lang="en-US" altLang="zh-CN" sz="2000">
                <a:latin typeface="Times New Roman" panose="02020603050405020304" pitchFamily="18" charset="0"/>
                <a:ea typeface="宋体" panose="02010600030101010101" pitchFamily="2" charset="-122"/>
              </a:rPr>
              <a:t>void sio_error(char s[]) /*Put error message and exit */</a:t>
            </a:r>
            <a:endParaRPr lang="en-US" altLang="zh-CN" sz="2000">
              <a:latin typeface="Times New Roman" panose="02020603050405020304" pitchFamily="18" charset="0"/>
              <a:ea typeface="宋体" panose="02010600030101010101" pitchFamily="2" charset="-122"/>
            </a:endParaRPr>
          </a:p>
          <a:p>
            <a:pPr marL="0" indent="0">
              <a:spcBef>
                <a:spcPct val="0"/>
              </a:spcBef>
              <a:buNone/>
            </a:pPr>
            <a:r>
              <a:rPr lang="en-US" altLang="zh-CN" sz="2000">
                <a:latin typeface="Times New Roman" panose="02020603050405020304" pitchFamily="18" charset="0"/>
                <a:ea typeface="宋体" panose="02010600030101010101" pitchFamily="2" charset="-122"/>
              </a:rPr>
              <a:t>{</a:t>
            </a:r>
            <a:endParaRPr lang="en-US" altLang="zh-CN" sz="2000">
              <a:latin typeface="Times New Roman" panose="02020603050405020304" pitchFamily="18" charset="0"/>
              <a:ea typeface="宋体" panose="02010600030101010101" pitchFamily="2" charset="-122"/>
            </a:endParaRPr>
          </a:p>
          <a:p>
            <a:pPr marL="0" indent="0">
              <a:spcBef>
                <a:spcPct val="0"/>
              </a:spcBef>
              <a:buNone/>
            </a:pPr>
            <a:r>
              <a:rPr lang="en-US" altLang="zh-CN" sz="2000">
                <a:latin typeface="Times New Roman" panose="02020603050405020304" pitchFamily="18" charset="0"/>
                <a:ea typeface="宋体" panose="02010600030101010101" pitchFamily="2" charset="-122"/>
              </a:rPr>
              <a:t> 	sio_puts(s);</a:t>
            </a:r>
            <a:endParaRPr lang="en-US" altLang="zh-CN" sz="2000">
              <a:latin typeface="Times New Roman" panose="02020603050405020304" pitchFamily="18" charset="0"/>
              <a:ea typeface="宋体" panose="02010600030101010101" pitchFamily="2" charset="-122"/>
            </a:endParaRPr>
          </a:p>
          <a:p>
            <a:pPr marL="0" indent="0">
              <a:spcBef>
                <a:spcPct val="0"/>
              </a:spcBef>
              <a:buNone/>
            </a:pPr>
            <a:r>
              <a:rPr lang="en-US" altLang="zh-CN" sz="2000">
                <a:latin typeface="Times New Roman" panose="02020603050405020304" pitchFamily="18" charset="0"/>
                <a:ea typeface="宋体" panose="02010600030101010101" pitchFamily="2" charset="-122"/>
              </a:rPr>
              <a:t>	_exit(1);</a:t>
            </a:r>
            <a:endParaRPr lang="en-US" altLang="zh-CN" sz="2000">
              <a:latin typeface="Times New Roman" panose="02020603050405020304" pitchFamily="18" charset="0"/>
              <a:ea typeface="宋体" panose="02010600030101010101" pitchFamily="2" charset="-122"/>
            </a:endParaRPr>
          </a:p>
          <a:p>
            <a:pPr marL="0" indent="0">
              <a:spcBef>
                <a:spcPct val="0"/>
              </a:spcBef>
              <a:buNone/>
            </a:pPr>
            <a:r>
              <a:rPr lang="en-US" altLang="zh-CN" sz="2000">
                <a:latin typeface="Times New Roman" panose="02020603050405020304" pitchFamily="18" charset="0"/>
                <a:ea typeface="宋体" panose="02010600030101010101" pitchFamily="2" charset="-122"/>
              </a:rPr>
              <a:t>}</a:t>
            </a:r>
            <a:endParaRPr lang="zh-CN" altLang="en-US" sz="2000">
              <a:latin typeface="Times New Roman" panose="02020603050405020304" pitchFamily="18" charset="0"/>
              <a:ea typeface="宋体" panose="02010600030101010101" pitchFamily="2" charset="-122"/>
            </a:endParaRPr>
          </a:p>
        </p:txBody>
      </p:sp>
      <p:sp>
        <p:nvSpPr>
          <p:cNvPr id="2" name="文本框 1"/>
          <p:cNvSpPr txBox="1"/>
          <p:nvPr/>
        </p:nvSpPr>
        <p:spPr>
          <a:xfrm>
            <a:off x="6141720" y="2571750"/>
            <a:ext cx="2735580" cy="1322070"/>
          </a:xfrm>
          <a:prstGeom prst="rect">
            <a:avLst/>
          </a:prstGeom>
          <a:noFill/>
        </p:spPr>
        <p:txBody>
          <a:bodyPr wrap="none" rtlCol="0">
            <a:spAutoFit/>
          </a:bodyPr>
          <a:p>
            <a:r>
              <a:rPr lang="zh-CN" altLang="en-US"/>
              <a:t>三个函数中相对而言</a:t>
            </a:r>
            <a:endParaRPr lang="zh-CN" altLang="en-US"/>
          </a:p>
          <a:p>
            <a:r>
              <a:rPr lang="en-US" altLang="zh-CN"/>
              <a:t>sio_puts()</a:t>
            </a:r>
            <a:r>
              <a:rPr lang="zh-CN" altLang="en-US"/>
              <a:t>最安全，</a:t>
            </a:r>
            <a:endParaRPr lang="zh-CN" altLang="en-US"/>
          </a:p>
          <a:p>
            <a:r>
              <a:rPr lang="zh-CN" altLang="en-US"/>
              <a:t>因为另外两个是基于此</a:t>
            </a:r>
            <a:endParaRPr lang="zh-CN" altLang="en-US"/>
          </a:p>
          <a:p>
            <a:r>
              <a:rPr lang="zh-CN" altLang="en-US"/>
              <a:t>实现的。</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37890" name="Rectangle 2"/>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Guidlines</a:t>
            </a:r>
            <a:endParaRPr lang="en-US" altLang="zh-CN">
              <a:ea typeface="宋体" panose="02010600030101010101" pitchFamily="2" charset="-122"/>
            </a:endParaRPr>
          </a:p>
        </p:txBody>
      </p:sp>
      <p:sp>
        <p:nvSpPr>
          <p:cNvPr id="37891" name="Rectangle 3"/>
          <p:cNvSpPr>
            <a:spLocks noGrp="1"/>
          </p:cNvSpPr>
          <p:nvPr>
            <p:ph idx="1"/>
          </p:nvPr>
        </p:nvSpPr>
        <p:spPr>
          <a:xfrm>
            <a:off x="457200" y="1600200"/>
            <a:ext cx="8077200" cy="4419600"/>
          </a:xfrm>
        </p:spPr>
        <p:txBody>
          <a:bodyPr vert="horz" wrap="square" lIns="91440" tIns="45720" rIns="91440" bIns="45720" anchor="t" anchorCtr="0"/>
          <a:p>
            <a:pPr>
              <a:lnSpc>
                <a:spcPct val="120000"/>
              </a:lnSpc>
            </a:pPr>
            <a:r>
              <a:rPr lang="en-US" altLang="zh-CN">
                <a:ea typeface="宋体" panose="02010600030101010101" pitchFamily="2" charset="-122"/>
              </a:rPr>
              <a:t>G2 Save and restore errno(</a:t>
            </a:r>
            <a:r>
              <a:rPr lang="zh-CN" altLang="en-US">
                <a:ea typeface="宋体" panose="02010600030101010101" pitchFamily="2" charset="-122"/>
              </a:rPr>
              <a:t>防止其他</a:t>
            </a:r>
            <a:r>
              <a:rPr lang="en-US" altLang="zh-CN">
                <a:ea typeface="宋体" panose="02010600030101010101" pitchFamily="2" charset="-122"/>
              </a:rPr>
              <a:t>signal</a:t>
            </a:r>
            <a:endParaRPr lang="en-US" altLang="zh-CN">
              <a:ea typeface="宋体" panose="02010600030101010101" pitchFamily="2" charset="-122"/>
            </a:endParaRPr>
          </a:p>
          <a:p>
            <a:pPr>
              <a:lnSpc>
                <a:spcPct val="120000"/>
              </a:lnSpc>
            </a:pPr>
            <a:r>
              <a:rPr lang="zh-CN" altLang="en-US">
                <a:ea typeface="宋体" panose="02010600030101010101" pitchFamily="2" charset="-122"/>
              </a:rPr>
              <a:t>改变</a:t>
            </a:r>
            <a:r>
              <a:rPr lang="en-US" altLang="zh-CN">
                <a:ea typeface="宋体" panose="02010600030101010101" pitchFamily="2" charset="-122"/>
              </a:rPr>
              <a:t>errno</a:t>
            </a:r>
            <a:r>
              <a:rPr lang="zh-CN" altLang="en-US">
                <a:ea typeface="宋体" panose="02010600030101010101" pitchFamily="2" charset="-122"/>
              </a:rPr>
              <a:t>而对此</a:t>
            </a:r>
            <a:r>
              <a:rPr lang="en-US" altLang="zh-CN">
                <a:ea typeface="宋体" panose="02010600030101010101" pitchFamily="2" charset="-122"/>
              </a:rPr>
              <a:t>signal</a:t>
            </a:r>
            <a:r>
              <a:rPr lang="zh-CN" altLang="en-US">
                <a:ea typeface="宋体" panose="02010600030101010101" pitchFamily="2" charset="-122"/>
              </a:rPr>
              <a:t>结果产生影响。</a:t>
            </a:r>
            <a:r>
              <a:rPr lang="en-US" altLang="zh-CN">
                <a:ea typeface="宋体" panose="02010600030101010101" pitchFamily="2" charset="-122"/>
              </a:rPr>
              <a:t>)</a:t>
            </a:r>
            <a:endParaRPr lang="en-US" altLang="zh-CN">
              <a:ea typeface="宋体" panose="02010600030101010101" pitchFamily="2" charset="-122"/>
            </a:endParaRPr>
          </a:p>
          <a:p>
            <a:pPr lvl="1">
              <a:lnSpc>
                <a:spcPct val="120000"/>
              </a:lnSpc>
            </a:pPr>
            <a:r>
              <a:rPr lang="en-US" altLang="zh-CN">
                <a:ea typeface="宋体" panose="02010600030101010101" pitchFamily="2" charset="-122"/>
              </a:rPr>
              <a:t>Many async_signal_safe functions set errno when they return with an error</a:t>
            </a:r>
            <a:endParaRPr lang="en-US" altLang="zh-CN">
              <a:ea typeface="宋体" panose="02010600030101010101" pitchFamily="2" charset="-122"/>
            </a:endParaRPr>
          </a:p>
          <a:p>
            <a:pPr lvl="1">
              <a:lnSpc>
                <a:spcPct val="120000"/>
              </a:lnSpc>
            </a:pPr>
            <a:r>
              <a:rPr lang="en-US" altLang="zh-CN">
                <a:ea typeface="宋体" panose="02010600030101010101" pitchFamily="2" charset="-122"/>
              </a:rPr>
              <a:t>Calling such functions inside a handler might </a:t>
            </a:r>
            <a:r>
              <a:rPr lang="en-US" altLang="zh-CN">
                <a:solidFill>
                  <a:srgbClr val="FF0000"/>
                </a:solidFill>
                <a:ea typeface="宋体" panose="02010600030101010101" pitchFamily="2" charset="-122"/>
              </a:rPr>
              <a:t>interfere with other parts of the program that rely on errno</a:t>
            </a:r>
            <a:endParaRPr lang="en-US" altLang="zh-CN">
              <a:ea typeface="宋体" panose="02010600030101010101" pitchFamily="2" charset="-122"/>
            </a:endParaRPr>
          </a:p>
          <a:p>
            <a:pPr lvl="1">
              <a:lnSpc>
                <a:spcPct val="120000"/>
              </a:lnSpc>
            </a:pPr>
            <a:endParaRPr lang="en-US" altLang="zh-CN">
              <a:ea typeface="宋体" panose="02010600030101010101" pitchFamily="2" charset="-122"/>
            </a:endParaRPr>
          </a:p>
        </p:txBody>
      </p:sp>
      <p:sp>
        <p:nvSpPr>
          <p:cNvPr id="2" name="文本框 1"/>
          <p:cNvSpPr txBox="1"/>
          <p:nvPr/>
        </p:nvSpPr>
        <p:spPr>
          <a:xfrm>
            <a:off x="1001395" y="5149850"/>
            <a:ext cx="6636385" cy="398780"/>
          </a:xfrm>
          <a:prstGeom prst="rect">
            <a:avLst/>
          </a:prstGeom>
          <a:noFill/>
        </p:spPr>
        <p:txBody>
          <a:bodyPr wrap="none" rtlCol="0">
            <a:spAutoFit/>
          </a:bodyPr>
          <a:p>
            <a:r>
              <a:rPr lang="en-US" altLang="zh-CN"/>
              <a:t>G2</a:t>
            </a:r>
            <a:r>
              <a:rPr lang="zh-CN" altLang="en-US"/>
              <a:t>的处理就类似于对于</a:t>
            </a:r>
            <a:r>
              <a:rPr lang="en-US" altLang="zh-CN"/>
              <a:t>caller saved register</a:t>
            </a:r>
            <a:r>
              <a:rPr lang="zh-CN" altLang="en-US"/>
              <a:t>的处理类似</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1030"/>
          <p:cNvSpPr txBox="1">
            <a:spLocks noGrp="1"/>
          </p:cNvSpPr>
          <p:nvPr>
            <p:ph type="sldNum" sz="quarter" idx="4"/>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39938" name="Rectangle 2"/>
          <p:cNvSpPr>
            <a:spLocks noGrp="1"/>
          </p:cNvSpPr>
          <p:nvPr>
            <p:ph type="ctrTitle"/>
          </p:nvPr>
        </p:nvSpPr>
        <p:spPr>
          <a:xfrm>
            <a:off x="685800" y="2133600"/>
            <a:ext cx="7772400" cy="1828800"/>
          </a:xfrm>
        </p:spPr>
        <p:txBody>
          <a:bodyPr vert="horz" wrap="square" lIns="91440" tIns="45720" rIns="91440" bIns="45720" anchor="ctr" anchorCtr="0"/>
          <a:p>
            <a:pPr>
              <a:buClrTx/>
              <a:buSzTx/>
              <a:buFontTx/>
            </a:pPr>
            <a:r>
              <a:rPr lang="en-US" altLang="zh-CN" sz="3200">
                <a:latin typeface="+mj-lt"/>
                <a:ea typeface="宋体" panose="02010600030101010101" pitchFamily="2" charset="-122"/>
                <a:cs typeface="+mj-cs"/>
              </a:rPr>
              <a:t>Correct Signal Handling</a:t>
            </a:r>
            <a:endParaRPr lang="en-US" altLang="zh-CN" sz="3200">
              <a:latin typeface="宋体" panose="02010600030101010101" pitchFamily="2" charset="-122"/>
              <a:ea typeface="宋体" panose="02010600030101010101" pitchFamily="2" charset="-122"/>
              <a:cs typeface="+mj-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41986" name="Rectangle 2"/>
          <p:cNvSpPr>
            <a:spLocks noGrp="1"/>
          </p:cNvSpPr>
          <p:nvPr>
            <p:ph idx="1"/>
          </p:nvPr>
        </p:nvSpPr>
        <p:spPr>
          <a:xfrm>
            <a:off x="304800" y="228600"/>
            <a:ext cx="8458200" cy="3962400"/>
          </a:xfrm>
          <a:solidFill>
            <a:schemeClr val="bg1">
              <a:alpha val="100000"/>
            </a:schemeClr>
          </a:solidFill>
        </p:spPr>
        <p:txBody>
          <a:bodyPr vert="horz" wrap="square" lIns="91440" tIns="45720" rIns="91440" bIns="45720" anchor="t" anchorCtr="0"/>
          <a:p>
            <a:pPr>
              <a:spcBef>
                <a:spcPct val="0"/>
              </a:spcBef>
              <a:buNone/>
            </a:pPr>
            <a:r>
              <a:rPr lang="en-US" altLang="zh-CN" sz="1800" b="1">
                <a:latin typeface="Courier New" panose="02070309020205020404" pitchFamily="49" charset="0"/>
                <a:ea typeface="宋体" panose="02010600030101010101" pitchFamily="2" charset="-122"/>
              </a:rPr>
              <a:t>14 int main()</a:t>
            </a:r>
            <a:endParaRPr lang="en-US" altLang="zh-CN" sz="1800" b="1">
              <a:latin typeface="Courier New" panose="02070309020205020404" pitchFamily="49" charset="0"/>
              <a:ea typeface="宋体" panose="02010600030101010101" pitchFamily="2" charset="-122"/>
            </a:endParaRPr>
          </a:p>
          <a:p>
            <a:pPr>
              <a:spcBef>
                <a:spcPct val="0"/>
              </a:spcBef>
              <a:buNone/>
            </a:pPr>
            <a:r>
              <a:rPr lang="en-US" altLang="zh-CN" sz="1800" b="1">
                <a:latin typeface="Courier New" panose="02070309020205020404" pitchFamily="49" charset="0"/>
                <a:ea typeface="宋体" panose="02010600030101010101" pitchFamily="2" charset="-122"/>
              </a:rPr>
              <a:t>15 {</a:t>
            </a:r>
            <a:endParaRPr lang="en-US" altLang="zh-CN" sz="1800" b="1">
              <a:latin typeface="Courier New" panose="02070309020205020404" pitchFamily="49" charset="0"/>
              <a:ea typeface="宋体" panose="02010600030101010101" pitchFamily="2" charset="-122"/>
            </a:endParaRPr>
          </a:p>
          <a:p>
            <a:pPr>
              <a:spcBef>
                <a:spcPct val="0"/>
              </a:spcBef>
              <a:buNone/>
            </a:pPr>
            <a:r>
              <a:rPr lang="en-US" altLang="zh-CN" sz="1800" b="1">
                <a:latin typeface="Courier New" panose="02070309020205020404" pitchFamily="49" charset="0"/>
                <a:ea typeface="宋体" panose="02010600030101010101" pitchFamily="2" charset="-122"/>
              </a:rPr>
              <a:t>16   int i, n;  char buf[MAXBUF];</a:t>
            </a:r>
            <a:endParaRPr lang="en-US" altLang="zh-CN" sz="1800" b="1">
              <a:latin typeface="Courier New" panose="02070309020205020404" pitchFamily="49" charset="0"/>
              <a:ea typeface="宋体" panose="02010600030101010101" pitchFamily="2" charset="-122"/>
            </a:endParaRPr>
          </a:p>
          <a:p>
            <a:pPr>
              <a:spcBef>
                <a:spcPct val="0"/>
              </a:spcBef>
              <a:buNone/>
            </a:pPr>
            <a:r>
              <a:rPr lang="en-US" altLang="zh-CN" sz="1800" b="1">
                <a:latin typeface="Courier New" panose="02070309020205020404" pitchFamily="49" charset="0"/>
                <a:ea typeface="宋体" panose="02010600030101010101" pitchFamily="2" charset="-122"/>
              </a:rPr>
              <a:t>17   if (</a:t>
            </a:r>
            <a:r>
              <a:rPr lang="en-US" altLang="zh-CN" sz="1800" b="1">
                <a:solidFill>
                  <a:srgbClr val="FF0000"/>
                </a:solidFill>
                <a:latin typeface="Courier New" panose="02070309020205020404" pitchFamily="49" charset="0"/>
                <a:ea typeface="宋体" panose="02010600030101010101" pitchFamily="2" charset="-122"/>
              </a:rPr>
              <a:t>signal</a:t>
            </a:r>
            <a:r>
              <a:rPr lang="en-US" altLang="zh-CN" sz="1800" b="1">
                <a:latin typeface="Courier New" panose="02070309020205020404" pitchFamily="49" charset="0"/>
                <a:ea typeface="宋体" panose="02010600030101010101" pitchFamily="2" charset="-122"/>
              </a:rPr>
              <a:t>(SIGCHLD, handler1) == SIG_ERR)</a:t>
            </a:r>
            <a:endParaRPr lang="en-US" altLang="zh-CN" sz="1800" b="1">
              <a:latin typeface="Courier New" panose="02070309020205020404" pitchFamily="49" charset="0"/>
              <a:ea typeface="宋体" panose="02010600030101010101" pitchFamily="2" charset="-122"/>
            </a:endParaRPr>
          </a:p>
          <a:p>
            <a:pPr>
              <a:spcBef>
                <a:spcPct val="0"/>
              </a:spcBef>
              <a:buNone/>
            </a:pPr>
            <a:r>
              <a:rPr lang="en-US" altLang="zh-CN" sz="1800" b="1">
                <a:latin typeface="Courier New" panose="02070309020205020404" pitchFamily="49" charset="0"/>
                <a:ea typeface="宋体" panose="02010600030101010101" pitchFamily="2" charset="-122"/>
              </a:rPr>
              <a:t>18     unix_error("signal error");</a:t>
            </a:r>
            <a:endParaRPr lang="en-US" altLang="zh-CN" sz="1800" b="1">
              <a:latin typeface="Courier New" panose="02070309020205020404" pitchFamily="49" charset="0"/>
              <a:ea typeface="宋体" panose="02010600030101010101" pitchFamily="2" charset="-122"/>
            </a:endParaRPr>
          </a:p>
          <a:p>
            <a:pPr>
              <a:spcBef>
                <a:spcPct val="0"/>
              </a:spcBef>
              <a:buNone/>
            </a:pPr>
            <a:r>
              <a:rPr lang="en-US" altLang="zh-CN" sz="1800" b="1">
                <a:latin typeface="Courier New" panose="02070309020205020404" pitchFamily="49" charset="0"/>
                <a:ea typeface="宋体" panose="02010600030101010101" pitchFamily="2" charset="-122"/>
              </a:rPr>
              <a:t>19</a:t>
            </a:r>
            <a:endParaRPr lang="en-US" altLang="zh-CN" sz="1800" b="1">
              <a:latin typeface="Courier New" panose="02070309020205020404" pitchFamily="49" charset="0"/>
              <a:ea typeface="宋体" panose="02010600030101010101" pitchFamily="2" charset="-122"/>
            </a:endParaRPr>
          </a:p>
          <a:p>
            <a:pPr>
              <a:spcBef>
                <a:spcPct val="0"/>
              </a:spcBef>
              <a:buNone/>
            </a:pPr>
            <a:r>
              <a:rPr lang="en-US" altLang="zh-CN" sz="1800" b="1">
                <a:latin typeface="Courier New" panose="02070309020205020404" pitchFamily="49" charset="0"/>
                <a:ea typeface="宋体" panose="02010600030101010101" pitchFamily="2" charset="-122"/>
              </a:rPr>
              <a:t>20   </a:t>
            </a:r>
            <a:r>
              <a:rPr lang="en-US" altLang="zh-CN" sz="1800" b="1">
                <a:solidFill>
                  <a:srgbClr val="00B050"/>
                </a:solidFill>
                <a:latin typeface="Courier New" panose="02070309020205020404" pitchFamily="49" charset="0"/>
                <a:ea typeface="宋体" panose="02010600030101010101" pitchFamily="2" charset="-122"/>
              </a:rPr>
              <a:t>/* parent creates children */</a:t>
            </a:r>
            <a:endParaRPr lang="en-US" altLang="zh-CN" sz="1800" b="1">
              <a:solidFill>
                <a:srgbClr val="00B050"/>
              </a:solidFill>
              <a:latin typeface="Courier New" panose="02070309020205020404" pitchFamily="49" charset="0"/>
              <a:ea typeface="宋体" panose="02010600030101010101" pitchFamily="2" charset="-122"/>
            </a:endParaRPr>
          </a:p>
          <a:p>
            <a:pPr>
              <a:spcBef>
                <a:spcPct val="0"/>
              </a:spcBef>
              <a:buNone/>
            </a:pPr>
            <a:r>
              <a:rPr lang="en-US" altLang="zh-CN" sz="1800" b="1">
                <a:latin typeface="Courier New" panose="02070309020205020404" pitchFamily="49" charset="0"/>
                <a:ea typeface="宋体" panose="02010600030101010101" pitchFamily="2" charset="-122"/>
              </a:rPr>
              <a:t>21   for (i = 0; i &lt; 3; i++) {</a:t>
            </a:r>
            <a:endParaRPr lang="en-US" altLang="zh-CN" sz="1800" b="1">
              <a:latin typeface="Courier New" panose="02070309020205020404" pitchFamily="49" charset="0"/>
              <a:ea typeface="宋体" panose="02010600030101010101" pitchFamily="2" charset="-122"/>
            </a:endParaRPr>
          </a:p>
          <a:p>
            <a:pPr>
              <a:spcBef>
                <a:spcPct val="0"/>
              </a:spcBef>
              <a:buNone/>
            </a:pPr>
            <a:r>
              <a:rPr lang="en-US" altLang="zh-CN" sz="1800" b="1">
                <a:latin typeface="Courier New" panose="02070309020205020404" pitchFamily="49" charset="0"/>
                <a:ea typeface="宋体" panose="02010600030101010101" pitchFamily="2" charset="-122"/>
              </a:rPr>
              <a:t>22     if (</a:t>
            </a:r>
            <a:r>
              <a:rPr lang="en-US" altLang="zh-CN" sz="1800" b="1">
                <a:solidFill>
                  <a:srgbClr val="FF0000"/>
                </a:solidFill>
                <a:latin typeface="Courier New" panose="02070309020205020404" pitchFamily="49" charset="0"/>
                <a:ea typeface="宋体" panose="02010600030101010101" pitchFamily="2" charset="-122"/>
              </a:rPr>
              <a:t>Fork() == 0</a:t>
            </a:r>
            <a:r>
              <a:rPr lang="en-US" altLang="zh-CN" sz="1800" b="1">
                <a:latin typeface="Courier New" panose="02070309020205020404" pitchFamily="49" charset="0"/>
                <a:ea typeface="宋体" panose="02010600030101010101" pitchFamily="2" charset="-122"/>
              </a:rPr>
              <a:t>) {</a:t>
            </a:r>
            <a:endParaRPr lang="en-US" altLang="zh-CN" sz="1800" b="1">
              <a:latin typeface="Courier New" panose="02070309020205020404" pitchFamily="49" charset="0"/>
              <a:ea typeface="宋体" panose="02010600030101010101" pitchFamily="2" charset="-122"/>
            </a:endParaRPr>
          </a:p>
          <a:p>
            <a:pPr>
              <a:spcBef>
                <a:spcPct val="0"/>
              </a:spcBef>
              <a:buNone/>
            </a:pPr>
            <a:r>
              <a:rPr lang="en-US" altLang="zh-CN" sz="1800" b="1">
                <a:latin typeface="Courier New" panose="02070309020205020404" pitchFamily="49" charset="0"/>
                <a:ea typeface="宋体" panose="02010600030101010101" pitchFamily="2" charset="-122"/>
              </a:rPr>
              <a:t>23       printf("Hello from child %d\n", (int)getpid());</a:t>
            </a:r>
            <a:endParaRPr lang="en-US" altLang="zh-CN" sz="1800" b="1">
              <a:latin typeface="Courier New" panose="02070309020205020404" pitchFamily="49" charset="0"/>
              <a:ea typeface="宋体" panose="02010600030101010101" pitchFamily="2" charset="-122"/>
            </a:endParaRPr>
          </a:p>
          <a:p>
            <a:pPr>
              <a:spcBef>
                <a:spcPct val="0"/>
              </a:spcBef>
              <a:buNone/>
            </a:pPr>
            <a:r>
              <a:rPr lang="en-US" altLang="zh-CN" sz="1800" b="1">
                <a:latin typeface="Courier New" panose="02070309020205020404" pitchFamily="49" charset="0"/>
                <a:ea typeface="宋体" panose="02010600030101010101" pitchFamily="2" charset="-122"/>
              </a:rPr>
              <a:t>25       exit(0);</a:t>
            </a:r>
            <a:endParaRPr lang="en-US" altLang="zh-CN" sz="1800" b="1">
              <a:latin typeface="Courier New" panose="02070309020205020404" pitchFamily="49" charset="0"/>
              <a:ea typeface="宋体" panose="02010600030101010101" pitchFamily="2" charset="-122"/>
            </a:endParaRPr>
          </a:p>
          <a:p>
            <a:pPr>
              <a:spcBef>
                <a:spcPct val="0"/>
              </a:spcBef>
              <a:buNone/>
            </a:pPr>
            <a:r>
              <a:rPr lang="en-US" altLang="zh-CN" sz="1800" b="1">
                <a:latin typeface="Courier New" panose="02070309020205020404" pitchFamily="49" charset="0"/>
                <a:ea typeface="宋体" panose="02010600030101010101" pitchFamily="2" charset="-122"/>
              </a:rPr>
              <a:t>26     }</a:t>
            </a:r>
            <a:endParaRPr lang="en-US" altLang="zh-CN" sz="1800" b="1">
              <a:latin typeface="Courier New" panose="02070309020205020404" pitchFamily="49" charset="0"/>
              <a:ea typeface="宋体" panose="02010600030101010101" pitchFamily="2" charset="-122"/>
            </a:endParaRPr>
          </a:p>
          <a:p>
            <a:pPr>
              <a:spcBef>
                <a:spcPct val="0"/>
              </a:spcBef>
              <a:buNone/>
            </a:pPr>
            <a:r>
              <a:rPr lang="en-US" altLang="zh-CN" sz="1800" b="1">
                <a:latin typeface="Courier New" panose="02070309020205020404" pitchFamily="49" charset="0"/>
                <a:ea typeface="宋体" panose="02010600030101010101" pitchFamily="2" charset="-122"/>
              </a:rPr>
              <a:t>27   }</a:t>
            </a:r>
            <a:endParaRPr lang="en-US" altLang="zh-CN" sz="1800" b="1">
              <a:latin typeface="Courier New" panose="02070309020205020404" pitchFamily="49" charset="0"/>
              <a:ea typeface="宋体" panose="02010600030101010101" pitchFamily="2" charset="-122"/>
            </a:endParaRPr>
          </a:p>
        </p:txBody>
      </p:sp>
      <p:sp>
        <p:nvSpPr>
          <p:cNvPr id="41987" name="Rectangle 2"/>
          <p:cNvSpPr txBox="1"/>
          <p:nvPr/>
        </p:nvSpPr>
        <p:spPr>
          <a:xfrm>
            <a:off x="304800" y="4114800"/>
            <a:ext cx="8534400" cy="2514600"/>
          </a:xfrm>
          <a:prstGeom prst="rect">
            <a:avLst/>
          </a:prstGeom>
          <a:solidFill>
            <a:schemeClr val="bg1"/>
          </a:solidFill>
          <a:ln w="9525">
            <a:noFill/>
          </a:ln>
        </p:spPr>
        <p:txBody>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342900" lvl="0" indent="-342900">
              <a:spcBef>
                <a:spcPct val="0"/>
              </a:spcBef>
              <a:buNone/>
            </a:pPr>
            <a:r>
              <a:rPr lang="en-US" altLang="zh-CN" sz="1800" b="1">
                <a:latin typeface="Courier New" panose="02070309020205020404" pitchFamily="49" charset="0"/>
                <a:ea typeface="宋体" panose="02010600030101010101" pitchFamily="2" charset="-122"/>
              </a:rPr>
              <a:t>28   </a:t>
            </a:r>
            <a:r>
              <a:rPr lang="en-US" altLang="zh-CN" sz="1800" b="1">
                <a:solidFill>
                  <a:srgbClr val="00B050"/>
                </a:solidFill>
                <a:latin typeface="Courier New" panose="02070309020205020404" pitchFamily="49" charset="0"/>
                <a:ea typeface="宋体" panose="02010600030101010101" pitchFamily="2" charset="-122"/>
              </a:rPr>
              <a:t>/* parent waits for term. input and then processes it */</a:t>
            </a:r>
            <a:endParaRPr lang="en-US" altLang="zh-CN" sz="1800" b="1">
              <a:solidFill>
                <a:srgbClr val="00B050"/>
              </a:solidFill>
              <a:latin typeface="Courier New" panose="02070309020205020404" pitchFamily="49" charset="0"/>
              <a:ea typeface="宋体" panose="02010600030101010101" pitchFamily="2" charset="-122"/>
            </a:endParaRPr>
          </a:p>
          <a:p>
            <a:pPr marL="342900" lvl="0" indent="-342900">
              <a:spcBef>
                <a:spcPct val="0"/>
              </a:spcBef>
              <a:buNone/>
            </a:pPr>
            <a:r>
              <a:rPr lang="en-US" altLang="zh-CN" sz="1800" b="1">
                <a:latin typeface="Courier New" panose="02070309020205020404" pitchFamily="49" charset="0"/>
                <a:ea typeface="宋体" panose="02010600030101010101" pitchFamily="2" charset="-122"/>
              </a:rPr>
              <a:t>29   if ((n = read(STDIN_FILENO, buf, sizeof(buf))) &lt; 0)</a:t>
            </a:r>
            <a:endParaRPr lang="en-US" altLang="zh-CN" sz="1800" b="1">
              <a:latin typeface="Courier New" panose="02070309020205020404" pitchFamily="49" charset="0"/>
              <a:ea typeface="宋体" panose="02010600030101010101" pitchFamily="2" charset="-122"/>
            </a:endParaRPr>
          </a:p>
          <a:p>
            <a:pPr marL="342900" lvl="0" indent="-342900">
              <a:spcBef>
                <a:spcPct val="0"/>
              </a:spcBef>
              <a:buNone/>
            </a:pPr>
            <a:r>
              <a:rPr lang="en-US" altLang="zh-CN" sz="1800" b="1">
                <a:latin typeface="Courier New" panose="02070309020205020404" pitchFamily="49" charset="0"/>
                <a:ea typeface="宋体" panose="02010600030101010101" pitchFamily="2" charset="-122"/>
              </a:rPr>
              <a:t>30     unix_error("read");</a:t>
            </a:r>
            <a:endParaRPr lang="en-US" altLang="zh-CN" sz="1800" b="1">
              <a:latin typeface="Courier New" panose="02070309020205020404" pitchFamily="49" charset="0"/>
              <a:ea typeface="宋体" panose="02010600030101010101" pitchFamily="2" charset="-122"/>
            </a:endParaRPr>
          </a:p>
          <a:p>
            <a:pPr marL="342900" lvl="0" indent="-342900">
              <a:spcBef>
                <a:spcPct val="0"/>
              </a:spcBef>
              <a:buNone/>
            </a:pPr>
            <a:r>
              <a:rPr lang="en-US" altLang="zh-CN" sz="1800" b="1">
                <a:latin typeface="Courier New" panose="02070309020205020404" pitchFamily="49" charset="0"/>
                <a:ea typeface="宋体" panose="02010600030101010101" pitchFamily="2" charset="-122"/>
              </a:rPr>
              <a:t>31</a:t>
            </a:r>
            <a:endParaRPr lang="en-US" altLang="zh-CN" sz="1800" b="1">
              <a:latin typeface="Courier New" panose="02070309020205020404" pitchFamily="49" charset="0"/>
              <a:ea typeface="宋体" panose="02010600030101010101" pitchFamily="2" charset="-122"/>
            </a:endParaRPr>
          </a:p>
          <a:p>
            <a:pPr marL="342900" lvl="0" indent="-342900">
              <a:spcBef>
                <a:spcPct val="0"/>
              </a:spcBef>
              <a:buNone/>
            </a:pPr>
            <a:r>
              <a:rPr lang="en-US" altLang="zh-CN" sz="1800" b="1">
                <a:latin typeface="Courier New" panose="02070309020205020404" pitchFamily="49" charset="0"/>
                <a:ea typeface="宋体" panose="02010600030101010101" pitchFamily="2" charset="-122"/>
              </a:rPr>
              <a:t>32   printf("Parent processing input\n");</a:t>
            </a:r>
            <a:endParaRPr lang="en-US" altLang="zh-CN" sz="1800" b="1">
              <a:latin typeface="Courier New" panose="02070309020205020404" pitchFamily="49" charset="0"/>
              <a:ea typeface="宋体" panose="02010600030101010101" pitchFamily="2" charset="-122"/>
            </a:endParaRPr>
          </a:p>
          <a:p>
            <a:pPr marL="342900" lvl="0" indent="-342900">
              <a:spcBef>
                <a:spcPct val="0"/>
              </a:spcBef>
              <a:buNone/>
            </a:pPr>
            <a:r>
              <a:rPr lang="en-US" altLang="zh-CN" sz="1800" b="1">
                <a:latin typeface="Courier New" panose="02070309020205020404" pitchFamily="49" charset="0"/>
                <a:ea typeface="宋体" panose="02010600030101010101" pitchFamily="2" charset="-122"/>
              </a:rPr>
              <a:t>33   while (1) ;</a:t>
            </a:r>
            <a:endParaRPr lang="en-US" altLang="zh-CN" sz="1800" b="1">
              <a:latin typeface="Courier New" panose="02070309020205020404" pitchFamily="49" charset="0"/>
              <a:ea typeface="宋体" panose="02010600030101010101" pitchFamily="2" charset="-122"/>
            </a:endParaRPr>
          </a:p>
          <a:p>
            <a:pPr marL="342900" lvl="0" indent="-342900">
              <a:spcBef>
                <a:spcPct val="0"/>
              </a:spcBef>
              <a:buNone/>
            </a:pPr>
            <a:r>
              <a:rPr lang="en-US" altLang="zh-CN" sz="1800" b="1">
                <a:latin typeface="Courier New" panose="02070309020205020404" pitchFamily="49" charset="0"/>
                <a:ea typeface="宋体" panose="02010600030101010101" pitchFamily="2" charset="-122"/>
              </a:rPr>
              <a:t>34</a:t>
            </a:r>
            <a:endParaRPr lang="en-US" altLang="zh-CN" sz="1800" b="1">
              <a:latin typeface="Courier New" panose="02070309020205020404" pitchFamily="49" charset="0"/>
              <a:ea typeface="宋体" panose="02010600030101010101" pitchFamily="2" charset="-122"/>
            </a:endParaRPr>
          </a:p>
          <a:p>
            <a:pPr marL="342900" lvl="0" indent="-342900">
              <a:spcBef>
                <a:spcPct val="0"/>
              </a:spcBef>
              <a:buNone/>
            </a:pPr>
            <a:r>
              <a:rPr lang="en-US" altLang="zh-CN" sz="1800" b="1">
                <a:latin typeface="Courier New" panose="02070309020205020404" pitchFamily="49" charset="0"/>
                <a:ea typeface="宋体" panose="02010600030101010101" pitchFamily="2" charset="-122"/>
              </a:rPr>
              <a:t>35   exit(0);</a:t>
            </a:r>
            <a:endParaRPr lang="en-US" altLang="zh-CN" sz="1800" b="1">
              <a:latin typeface="Courier New" panose="02070309020205020404" pitchFamily="49" charset="0"/>
              <a:ea typeface="宋体" panose="02010600030101010101" pitchFamily="2" charset="-122"/>
            </a:endParaRPr>
          </a:p>
          <a:p>
            <a:pPr marL="342900" lvl="0" indent="-342900">
              <a:spcBef>
                <a:spcPct val="0"/>
              </a:spcBef>
              <a:buNone/>
            </a:pPr>
            <a:r>
              <a:rPr lang="en-US" altLang="zh-CN" sz="1800" b="1">
                <a:latin typeface="Courier New" panose="02070309020205020404" pitchFamily="49" charset="0"/>
                <a:ea typeface="宋体" panose="02010600030101010101" pitchFamily="2" charset="-122"/>
              </a:rPr>
              <a:t>36 }</a:t>
            </a:r>
            <a:endParaRPr lang="zh-CN" altLang="en-US" sz="1800" b="1">
              <a:latin typeface="Courier New" panose="02070309020205020404" pitchFamily="49" charset="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44034" name="Rectangle 2"/>
          <p:cNvSpPr>
            <a:spLocks noGrp="1"/>
          </p:cNvSpPr>
          <p:nvPr>
            <p:ph idx="1"/>
          </p:nvPr>
        </p:nvSpPr>
        <p:spPr>
          <a:xfrm>
            <a:off x="304800" y="304800"/>
            <a:ext cx="8458200" cy="4038600"/>
          </a:xfrm>
          <a:solidFill>
            <a:schemeClr val="bg1">
              <a:alpha val="100000"/>
            </a:schemeClr>
          </a:solidFill>
        </p:spPr>
        <p:txBody>
          <a:bodyPr vert="horz" wrap="square" lIns="91440" tIns="45720" rIns="91440" bIns="45720" anchor="t" anchorCtr="0"/>
          <a:p>
            <a:pPr>
              <a:spcBef>
                <a:spcPct val="0"/>
              </a:spcBef>
              <a:buNone/>
            </a:pPr>
            <a:r>
              <a:rPr lang="zh-CN" altLang="en-US" sz="1800" b="1">
                <a:latin typeface="Courier New" panose="02070309020205020404" pitchFamily="49" charset="0"/>
                <a:ea typeface="宋体" panose="02010600030101010101" pitchFamily="2" charset="-122"/>
              </a:rPr>
              <a:t>1  #</a:t>
            </a:r>
            <a:r>
              <a:rPr lang="en-US" altLang="zh-CN" sz="1800" b="1">
                <a:latin typeface="Courier New" panose="02070309020205020404" pitchFamily="49" charset="0"/>
                <a:ea typeface="宋体" panose="02010600030101010101" pitchFamily="2" charset="-122"/>
              </a:rPr>
              <a:t>include "csapp.h"</a:t>
            </a:r>
            <a:endParaRPr lang="en-US" altLang="zh-CN" sz="1800" b="1">
              <a:latin typeface="Courier New" panose="02070309020205020404" pitchFamily="49" charset="0"/>
              <a:ea typeface="宋体" panose="02010600030101010101" pitchFamily="2" charset="-122"/>
            </a:endParaRPr>
          </a:p>
          <a:p>
            <a:pPr>
              <a:spcBef>
                <a:spcPct val="0"/>
              </a:spcBef>
              <a:buNone/>
            </a:pPr>
            <a:r>
              <a:rPr lang="en-US" altLang="zh-CN" sz="1800" b="1">
                <a:latin typeface="Courier New" panose="02070309020205020404" pitchFamily="49" charset="0"/>
                <a:ea typeface="宋体" panose="02010600030101010101" pitchFamily="2" charset="-122"/>
              </a:rPr>
              <a:t>2</a:t>
            </a:r>
            <a:endParaRPr lang="en-US" altLang="zh-CN" sz="1800" b="1">
              <a:latin typeface="Courier New" panose="02070309020205020404" pitchFamily="49" charset="0"/>
              <a:ea typeface="宋体" panose="02010600030101010101" pitchFamily="2" charset="-122"/>
            </a:endParaRPr>
          </a:p>
          <a:p>
            <a:pPr>
              <a:spcBef>
                <a:spcPct val="0"/>
              </a:spcBef>
              <a:buNone/>
            </a:pPr>
            <a:r>
              <a:rPr lang="en-US" altLang="zh-CN" sz="1800" b="1">
                <a:latin typeface="Courier New" panose="02070309020205020404" pitchFamily="49" charset="0"/>
                <a:ea typeface="宋体" panose="02010600030101010101" pitchFamily="2" charset="-122"/>
              </a:rPr>
              <a:t>3  void handler1(int sig)</a:t>
            </a:r>
            <a:endParaRPr lang="en-US" altLang="zh-CN" sz="1800" b="1">
              <a:latin typeface="Courier New" panose="02070309020205020404" pitchFamily="49" charset="0"/>
              <a:ea typeface="宋体" panose="02010600030101010101" pitchFamily="2" charset="-122"/>
            </a:endParaRPr>
          </a:p>
          <a:p>
            <a:pPr>
              <a:spcBef>
                <a:spcPct val="0"/>
              </a:spcBef>
              <a:buNone/>
            </a:pPr>
            <a:r>
              <a:rPr lang="en-US" altLang="zh-CN" sz="1800" b="1">
                <a:latin typeface="Courier New" panose="02070309020205020404" pitchFamily="49" charset="0"/>
                <a:ea typeface="宋体" panose="02010600030101010101" pitchFamily="2" charset="-122"/>
              </a:rPr>
              <a:t>4  {</a:t>
            </a:r>
            <a:endParaRPr lang="en-US" altLang="zh-CN" sz="1800" b="1">
              <a:latin typeface="Courier New" panose="02070309020205020404" pitchFamily="49" charset="0"/>
              <a:ea typeface="宋体" panose="02010600030101010101" pitchFamily="2" charset="-122"/>
            </a:endParaRPr>
          </a:p>
          <a:p>
            <a:pPr>
              <a:spcBef>
                <a:spcPct val="0"/>
              </a:spcBef>
              <a:buNone/>
            </a:pPr>
            <a:r>
              <a:rPr lang="en-US" altLang="zh-CN" sz="1800" b="1">
                <a:latin typeface="Courier New" panose="02070309020205020404" pitchFamily="49" charset="0"/>
                <a:ea typeface="宋体" panose="02010600030101010101" pitchFamily="2" charset="-122"/>
              </a:rPr>
              <a:t>5    	</a:t>
            </a:r>
            <a:r>
              <a:rPr lang="en-US" altLang="zh-CN" sz="1800" b="1">
                <a:solidFill>
                  <a:srgbClr val="FF0000"/>
                </a:solidFill>
                <a:latin typeface="Courier New" panose="02070309020205020404" pitchFamily="49" charset="0"/>
                <a:ea typeface="宋体" panose="02010600030101010101" pitchFamily="2" charset="-122"/>
              </a:rPr>
              <a:t>int olderrno = errno</a:t>
            </a:r>
            <a:r>
              <a:rPr lang="en-US" altLang="zh-CN" sz="1800" b="1">
                <a:latin typeface="Courier New" panose="02070309020205020404" pitchFamily="49" charset="0"/>
                <a:ea typeface="宋体" panose="02010600030101010101" pitchFamily="2" charset="-122"/>
              </a:rPr>
              <a:t>;</a:t>
            </a:r>
            <a:endParaRPr lang="en-US" altLang="zh-CN" sz="1800" b="1">
              <a:latin typeface="Courier New" panose="02070309020205020404" pitchFamily="49" charset="0"/>
              <a:ea typeface="宋体" panose="02010600030101010101" pitchFamily="2" charset="-122"/>
            </a:endParaRPr>
          </a:p>
          <a:p>
            <a:pPr>
              <a:spcBef>
                <a:spcPct val="0"/>
              </a:spcBef>
              <a:buNone/>
            </a:pPr>
            <a:r>
              <a:rPr lang="en-US" altLang="zh-CN" sz="1800" b="1">
                <a:latin typeface="Courier New" panose="02070309020205020404" pitchFamily="49" charset="0"/>
                <a:ea typeface="宋体" panose="02010600030101010101" pitchFamily="2" charset="-122"/>
              </a:rPr>
              <a:t>6</a:t>
            </a:r>
            <a:endParaRPr lang="en-US" altLang="zh-CN" sz="1800" b="1">
              <a:latin typeface="Courier New" panose="02070309020205020404" pitchFamily="49" charset="0"/>
              <a:ea typeface="宋体" panose="02010600030101010101" pitchFamily="2" charset="-122"/>
            </a:endParaRPr>
          </a:p>
          <a:p>
            <a:pPr>
              <a:spcBef>
                <a:spcPct val="0"/>
              </a:spcBef>
              <a:buNone/>
            </a:pPr>
            <a:r>
              <a:rPr lang="en-US" altLang="zh-CN" sz="1800" b="1">
                <a:latin typeface="Courier New" panose="02070309020205020404" pitchFamily="49" charset="0"/>
                <a:ea typeface="宋体" panose="02010600030101010101" pitchFamily="2" charset="-122"/>
              </a:rPr>
              <a:t>7    	if ((pid = waitpid(-1, NULL, 0)) &lt; 0)</a:t>
            </a:r>
            <a:endParaRPr lang="en-US" altLang="zh-CN" sz="1800" b="1">
              <a:latin typeface="Courier New" panose="02070309020205020404" pitchFamily="49" charset="0"/>
              <a:ea typeface="宋体" panose="02010600030101010101" pitchFamily="2" charset="-122"/>
            </a:endParaRPr>
          </a:p>
          <a:p>
            <a:pPr>
              <a:spcBef>
                <a:spcPct val="0"/>
              </a:spcBef>
              <a:buNone/>
            </a:pPr>
            <a:r>
              <a:rPr lang="en-US" altLang="zh-CN" sz="1800" b="1">
                <a:latin typeface="Courier New" panose="02070309020205020404" pitchFamily="49" charset="0"/>
                <a:ea typeface="宋体" panose="02010600030101010101" pitchFamily="2" charset="-122"/>
              </a:rPr>
              <a:t>8          sio_error("waitpid error");</a:t>
            </a:r>
            <a:endParaRPr lang="en-US" altLang="zh-CN" sz="1800" b="1">
              <a:latin typeface="Courier New" panose="02070309020205020404" pitchFamily="49" charset="0"/>
              <a:ea typeface="宋体" panose="02010600030101010101" pitchFamily="2" charset="-122"/>
            </a:endParaRPr>
          </a:p>
          <a:p>
            <a:pPr>
              <a:spcBef>
                <a:spcPct val="0"/>
              </a:spcBef>
              <a:buNone/>
            </a:pPr>
            <a:r>
              <a:rPr lang="en-US" altLang="zh-CN" sz="1800" b="1">
                <a:latin typeface="Courier New" panose="02070309020205020404" pitchFamily="49" charset="0"/>
                <a:ea typeface="宋体" panose="02010600030101010101" pitchFamily="2" charset="-122"/>
              </a:rPr>
              <a:t>9    	sio_puts("Handler reaped child\n");</a:t>
            </a:r>
            <a:endParaRPr lang="en-US" altLang="zh-CN" sz="1800" b="1">
              <a:latin typeface="Courier New" panose="02070309020205020404" pitchFamily="49" charset="0"/>
              <a:ea typeface="宋体" panose="02010600030101010101" pitchFamily="2" charset="-122"/>
            </a:endParaRPr>
          </a:p>
          <a:p>
            <a:pPr>
              <a:spcBef>
                <a:spcPct val="0"/>
              </a:spcBef>
              <a:buFontTx/>
              <a:buAutoNum type="arabicPlain" startAt="10"/>
            </a:pPr>
            <a:r>
              <a:rPr lang="en-US" altLang="zh-CN" sz="1800" b="1">
                <a:latin typeface="Courier New" panose="02070309020205020404" pitchFamily="49" charset="0"/>
                <a:ea typeface="宋体" panose="02010600030101010101" pitchFamily="2" charset="-122"/>
              </a:rPr>
              <a:t> 	sleep(1);</a:t>
            </a:r>
            <a:endParaRPr lang="en-US" altLang="zh-CN" sz="1800" b="1">
              <a:latin typeface="Courier New" panose="02070309020205020404" pitchFamily="49" charset="0"/>
              <a:ea typeface="宋体" panose="02010600030101010101" pitchFamily="2" charset="-122"/>
            </a:endParaRPr>
          </a:p>
          <a:p>
            <a:pPr>
              <a:spcBef>
                <a:spcPct val="0"/>
              </a:spcBef>
              <a:buFontTx/>
              <a:buAutoNum type="arabicPlain" startAt="10"/>
            </a:pPr>
            <a:r>
              <a:rPr lang="en-US" altLang="zh-CN" sz="1800" b="1">
                <a:latin typeface="Courier New" panose="02070309020205020404" pitchFamily="49" charset="0"/>
                <a:ea typeface="宋体" panose="02010600030101010101" pitchFamily="2" charset="-122"/>
              </a:rPr>
              <a:t>   	</a:t>
            </a:r>
            <a:r>
              <a:rPr lang="en-US" altLang="zh-CN" sz="1800" b="1">
                <a:solidFill>
                  <a:srgbClr val="FF0000"/>
                </a:solidFill>
                <a:latin typeface="Courier New" panose="02070309020205020404" pitchFamily="49" charset="0"/>
                <a:ea typeface="宋体" panose="02010600030101010101" pitchFamily="2" charset="-122"/>
              </a:rPr>
              <a:t>errno = olderrno</a:t>
            </a:r>
            <a:r>
              <a:rPr lang="en-US" altLang="zh-CN" sz="1800" b="1">
                <a:latin typeface="Courier New" panose="02070309020205020404" pitchFamily="49" charset="0"/>
                <a:ea typeface="宋体" panose="02010600030101010101" pitchFamily="2" charset="-122"/>
              </a:rPr>
              <a:t> ;</a:t>
            </a:r>
            <a:endParaRPr lang="en-US" altLang="zh-CN" sz="1800" b="1">
              <a:latin typeface="Courier New" panose="02070309020205020404" pitchFamily="49" charset="0"/>
              <a:ea typeface="宋体" panose="02010600030101010101" pitchFamily="2" charset="-122"/>
            </a:endParaRPr>
          </a:p>
          <a:p>
            <a:pPr>
              <a:spcBef>
                <a:spcPct val="0"/>
              </a:spcBef>
              <a:buNone/>
            </a:pPr>
            <a:r>
              <a:rPr lang="en-US" altLang="zh-CN" sz="1800" b="1">
                <a:latin typeface="Courier New" panose="02070309020205020404" pitchFamily="49" charset="0"/>
                <a:ea typeface="宋体" panose="02010600030101010101" pitchFamily="2" charset="-122"/>
              </a:rPr>
              <a:t>12 }</a:t>
            </a:r>
            <a:endParaRPr lang="en-US" altLang="zh-CN" sz="1800" b="1">
              <a:latin typeface="Courier New" panose="02070309020205020404" pitchFamily="49" charset="0"/>
              <a:ea typeface="宋体" panose="02010600030101010101" pitchFamily="2" charset="-122"/>
            </a:endParaRPr>
          </a:p>
          <a:p>
            <a:pPr>
              <a:spcBef>
                <a:spcPct val="0"/>
              </a:spcBef>
              <a:buNone/>
            </a:pPr>
            <a:r>
              <a:rPr lang="en-US" altLang="zh-CN" sz="1800" b="1">
                <a:latin typeface="Courier New" panose="02070309020205020404" pitchFamily="49" charset="0"/>
                <a:ea typeface="宋体" panose="02010600030101010101" pitchFamily="2" charset="-122"/>
              </a:rPr>
              <a:t>13</a:t>
            </a:r>
            <a:endParaRPr lang="en-US" altLang="zh-CN" sz="1800" b="1">
              <a:latin typeface="Courier New" panose="02070309020205020404" pitchFamily="49" charset="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10243" name="Rectangle 2"/>
          <p:cNvSpPr>
            <a:spLocks noGrp="1" noChangeArrowheads="1"/>
          </p:cNvSpPr>
          <p:nvPr>
            <p:ph idx="1"/>
          </p:nvPr>
        </p:nvSpPr>
        <p:spPr>
          <a:xfrm>
            <a:off x="457200" y="457200"/>
            <a:ext cx="8229600" cy="5410200"/>
          </a:xfrm>
          <a:solidFill>
            <a:schemeClr val="bg1"/>
          </a:solidFill>
        </p:spPr>
        <p:txBody>
          <a:bodyPr vert="horz" wrap="square" lIns="91440" tIns="45720" rIns="91440" bIns="45720" numCol="1" anchor="t" anchorCtr="0" compatLnSpc="1"/>
          <a:lstStyle/>
          <a:p>
            <a:pPr marL="342900" marR="0" lvl="0" indent="-342900" algn="l" defTabSz="914400" rtl="0" eaLnBrk="0" fontAlgn="base" latinLnBrk="0" hangingPunct="0">
              <a:lnSpc>
                <a:spcPct val="90000"/>
              </a:lnSpc>
              <a:spcBef>
                <a:spcPct val="0"/>
              </a:spcBef>
              <a:spcAft>
                <a:spcPct val="0"/>
              </a:spcAft>
              <a:buClrTx/>
              <a:buSzTx/>
              <a:buFontTx/>
              <a:buNone/>
              <a:defRPr/>
            </a:pPr>
            <a:r>
              <a:rPr kumimoji="0" lang="en-US" altLang="zh-CN" sz="2000" b="0" i="0" u="none" strike="noStrike" kern="0" cap="none" spc="0" normalizeH="0" baseline="0" noProof="0" dirty="0" err="1">
                <a:ln>
                  <a:noFill/>
                </a:ln>
                <a:solidFill>
                  <a:schemeClr val="tx1"/>
                </a:solidFill>
                <a:effectLst>
                  <a:outerShdw blurRad="38100" dist="38100" dir="2700000" algn="tl">
                    <a:srgbClr val="000000">
                      <a:alpha val="43137"/>
                    </a:srgbClr>
                  </a:outerShdw>
                </a:effectLst>
                <a:uLnTx/>
                <a:uFillTx/>
                <a:latin typeface="Courier New" panose="02070309020205020404" pitchFamily="49" charset="0"/>
                <a:ea typeface="宋体" panose="02010600030101010101" pitchFamily="2" charset="-122"/>
                <a:cs typeface="Courier New" panose="02070309020205020404" pitchFamily="49" charset="0"/>
              </a:rPr>
              <a:t>linux</a:t>
            </a:r>
            <a:r>
              <a:rPr kumimoji="0" lang="en-US" altLang="zh-CN" sz="2000" b="0"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Courier New" panose="02070309020205020404" pitchFamily="49" charset="0"/>
                <a:ea typeface="宋体" panose="02010600030101010101" pitchFamily="2" charset="-122"/>
                <a:cs typeface="Courier New" panose="02070309020205020404" pitchFamily="49" charset="0"/>
              </a:rPr>
              <a:t>&gt;</a:t>
            </a:r>
            <a:r>
              <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2000" b="1"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./signal1</a:t>
            </a:r>
            <a:endParaRPr kumimoji="0" lang="en-US" altLang="zh-CN" sz="2000" b="1"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0" fontAlgn="base" latinLnBrk="0" hangingPunct="0">
              <a:lnSpc>
                <a:spcPct val="90000"/>
              </a:lnSpc>
              <a:spcBef>
                <a:spcPct val="0"/>
              </a:spcBef>
              <a:spcAft>
                <a:spcPct val="0"/>
              </a:spcAft>
              <a:buClrTx/>
              <a:buSzTx/>
              <a:buFontTx/>
              <a:buNone/>
              <a:defRPr/>
            </a:pPr>
            <a:r>
              <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Hello from child 14073</a:t>
            </a:r>
            <a:endPar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0" fontAlgn="base" latinLnBrk="0" hangingPunct="0">
              <a:lnSpc>
                <a:spcPct val="90000"/>
              </a:lnSpc>
              <a:spcBef>
                <a:spcPct val="0"/>
              </a:spcBef>
              <a:spcAft>
                <a:spcPct val="0"/>
              </a:spcAft>
              <a:buClrTx/>
              <a:buSzTx/>
              <a:buFontTx/>
              <a:buNone/>
              <a:defRPr/>
            </a:pPr>
            <a:r>
              <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Hello from child 14074</a:t>
            </a:r>
            <a:endPar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0" fontAlgn="base" latinLnBrk="0" hangingPunct="0">
              <a:lnSpc>
                <a:spcPct val="90000"/>
              </a:lnSpc>
              <a:spcBef>
                <a:spcPct val="0"/>
              </a:spcBef>
              <a:spcAft>
                <a:spcPct val="0"/>
              </a:spcAft>
              <a:buClrTx/>
              <a:buSzTx/>
              <a:buFontTx/>
              <a:buNone/>
              <a:defRPr/>
            </a:pPr>
            <a:r>
              <a:rPr kumimoji="0" lang="en-US" altLang="zh-CN" sz="2000" b="1" i="0" u="none" strike="noStrike" kern="0" cap="none" spc="0" normalizeH="0" baseline="0" noProof="0" dirty="0">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rPr>
              <a:t>Hello from child 14075</a:t>
            </a:r>
            <a:endParaRPr kumimoji="0" lang="en-US" altLang="zh-CN" sz="2000" b="1" i="0" u="none" strike="noStrike" kern="0" cap="none" spc="0" normalizeH="0" baseline="0" noProof="0" dirty="0">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0" fontAlgn="base" latinLnBrk="0" hangingPunct="0">
              <a:lnSpc>
                <a:spcPct val="90000"/>
              </a:lnSpc>
              <a:spcBef>
                <a:spcPct val="0"/>
              </a:spcBef>
              <a:spcAft>
                <a:spcPct val="0"/>
              </a:spcAft>
              <a:buClrTx/>
              <a:buSzTx/>
              <a:buFontTx/>
              <a:buNone/>
              <a:defRPr/>
            </a:pPr>
            <a:r>
              <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Handler reaped child</a:t>
            </a:r>
            <a:endPar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0" fontAlgn="base" latinLnBrk="0" hangingPunct="0">
              <a:lnSpc>
                <a:spcPct val="90000"/>
              </a:lnSpc>
              <a:spcBef>
                <a:spcPct val="0"/>
              </a:spcBef>
              <a:spcAft>
                <a:spcPct val="0"/>
              </a:spcAft>
              <a:buClrTx/>
              <a:buSzTx/>
              <a:buFontTx/>
              <a:buNone/>
              <a:defRPr/>
            </a:pPr>
            <a:r>
              <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Handler reaped child</a:t>
            </a:r>
            <a:endPar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0" fontAlgn="base" latinLnBrk="0" hangingPunct="0">
              <a:lnSpc>
                <a:spcPct val="90000"/>
              </a:lnSpc>
              <a:spcBef>
                <a:spcPct val="0"/>
              </a:spcBef>
              <a:spcAft>
                <a:spcPct val="0"/>
              </a:spcAft>
              <a:buClrTx/>
              <a:buSzTx/>
              <a:buFontTx/>
              <a:buNone/>
              <a:defRPr/>
            </a:pPr>
            <a:r>
              <a:rPr kumimoji="0" lang="en-US" altLang="zh-CN" sz="2000" b="1"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&lt;</a:t>
            </a:r>
            <a:r>
              <a:rPr kumimoji="0" lang="en-US" altLang="zh-CN" sz="2000" b="1" i="0" u="none" strike="noStrike" kern="0" cap="none" spc="0" normalizeH="0" baseline="0" noProof="0" dirty="0" err="1">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cr</a:t>
            </a:r>
            <a:r>
              <a:rPr kumimoji="0" lang="en-US" altLang="zh-CN" sz="2000" b="1"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&gt;</a:t>
            </a:r>
            <a:endParaRPr kumimoji="0" lang="en-US" altLang="zh-CN" sz="2000" b="1"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0" fontAlgn="base" latinLnBrk="0" hangingPunct="0">
              <a:lnSpc>
                <a:spcPct val="90000"/>
              </a:lnSpc>
              <a:spcBef>
                <a:spcPct val="0"/>
              </a:spcBef>
              <a:spcAft>
                <a:spcPct val="0"/>
              </a:spcAft>
              <a:buClrTx/>
              <a:buSzTx/>
              <a:buFontTx/>
              <a:buNone/>
              <a:defRPr/>
            </a:pPr>
            <a:r>
              <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Parent processing input</a:t>
            </a:r>
            <a:endPar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0" fontAlgn="base" latinLnBrk="0" hangingPunct="0">
              <a:lnSpc>
                <a:spcPct val="90000"/>
              </a:lnSpc>
              <a:spcBef>
                <a:spcPct val="0"/>
              </a:spcBef>
              <a:spcAft>
                <a:spcPct val="0"/>
              </a:spcAft>
              <a:buClrTx/>
              <a:buSzTx/>
              <a:buFontTx/>
              <a:buNone/>
              <a:defRPr/>
            </a:pPr>
            <a:r>
              <a:rPr kumimoji="0" lang="zh-CN" altLang="en-US" sz="2000" b="1"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&lt;</a:t>
            </a:r>
            <a:r>
              <a:rPr kumimoji="0" lang="en-US" altLang="zh-CN" sz="2000" b="1"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ctrl-z&gt;</a:t>
            </a:r>
            <a:endParaRPr kumimoji="0" lang="en-US" altLang="zh-CN" sz="2000" b="1"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0" fontAlgn="base" latinLnBrk="0" hangingPunct="0">
              <a:lnSpc>
                <a:spcPct val="90000"/>
              </a:lnSpc>
              <a:spcBef>
                <a:spcPct val="0"/>
              </a:spcBef>
              <a:spcAft>
                <a:spcPct val="0"/>
              </a:spcAft>
              <a:buClrTx/>
              <a:buSzTx/>
              <a:buFontTx/>
              <a:buNone/>
              <a:defRPr/>
            </a:pPr>
            <a:r>
              <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Suspended</a:t>
            </a:r>
            <a:endPar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0" fontAlgn="base" latinLnBrk="0" hangingPunct="0">
              <a:lnSpc>
                <a:spcPct val="90000"/>
              </a:lnSpc>
              <a:spcBef>
                <a:spcPct val="0"/>
              </a:spcBef>
              <a:spcAft>
                <a:spcPct val="0"/>
              </a:spcAft>
              <a:buClrTx/>
              <a:buSzTx/>
              <a:buFontTx/>
              <a:buNone/>
              <a:defRPr/>
            </a:pPr>
            <a:endPar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0" fontAlgn="base" latinLnBrk="0" hangingPunct="0">
              <a:lnSpc>
                <a:spcPct val="90000"/>
              </a:lnSpc>
              <a:spcBef>
                <a:spcPct val="0"/>
              </a:spcBef>
              <a:spcAft>
                <a:spcPct val="0"/>
              </a:spcAft>
              <a:buClrTx/>
              <a:buSzTx/>
              <a:buFontTx/>
              <a:buNone/>
              <a:defRPr/>
            </a:pPr>
            <a:r>
              <a:rPr kumimoji="0" lang="en-US" altLang="zh-CN" sz="2000" b="0" i="0" u="none" strike="noStrike" kern="0" cap="none" spc="0" normalizeH="0" baseline="0" noProof="0" dirty="0" err="1">
                <a:ln>
                  <a:noFill/>
                </a:ln>
                <a:solidFill>
                  <a:schemeClr val="tx1"/>
                </a:solidFill>
                <a:effectLst>
                  <a:outerShdw blurRad="38100" dist="38100" dir="2700000" algn="tl">
                    <a:srgbClr val="000000">
                      <a:alpha val="43137"/>
                    </a:srgbClr>
                  </a:outerShdw>
                </a:effectLst>
                <a:uLnTx/>
                <a:uFillTx/>
                <a:latin typeface="Courier New" panose="02070309020205020404" pitchFamily="49" charset="0"/>
                <a:ea typeface="宋体" panose="02010600030101010101" pitchFamily="2" charset="-122"/>
                <a:cs typeface="Courier New" panose="02070309020205020404" pitchFamily="49" charset="0"/>
              </a:rPr>
              <a:t>linux</a:t>
            </a:r>
            <a:r>
              <a:rPr kumimoji="0" lang="en-US" altLang="zh-CN" sz="2000" b="0"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Courier New" panose="02070309020205020404" pitchFamily="49" charset="0"/>
                <a:ea typeface="宋体" panose="02010600030101010101" pitchFamily="2" charset="-122"/>
                <a:cs typeface="Courier New" panose="02070309020205020404" pitchFamily="49" charset="0"/>
              </a:rPr>
              <a:t>&gt; </a:t>
            </a:r>
            <a:r>
              <a:rPr kumimoji="0" lang="en-US" altLang="zh-CN" sz="2000" b="1" i="0" u="none" strike="noStrike" kern="0" cap="none" spc="0" normalizeH="0" baseline="0" noProof="0" dirty="0" err="1">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ps</a:t>
            </a:r>
            <a:r>
              <a:rPr kumimoji="0" lang="en-US" altLang="zh-CN" sz="2000" b="1"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t</a:t>
            </a:r>
            <a:endParaRPr kumimoji="0" lang="en-US" altLang="zh-CN" sz="2000" b="1"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0" fontAlgn="base" latinLnBrk="0" hangingPunct="0">
              <a:lnSpc>
                <a:spcPct val="90000"/>
              </a:lnSpc>
              <a:spcBef>
                <a:spcPct val="0"/>
              </a:spcBef>
              <a:spcAft>
                <a:spcPct val="0"/>
              </a:spcAft>
              <a:buClrTx/>
              <a:buSzTx/>
              <a:buFontTx/>
              <a:buNone/>
              <a:defRPr/>
            </a:pPr>
            <a:r>
              <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PID   TTY  	STAT TIME COMMAND</a:t>
            </a:r>
            <a:endPar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0" fontAlgn="base" latinLnBrk="0" hangingPunct="0">
              <a:lnSpc>
                <a:spcPct val="90000"/>
              </a:lnSpc>
              <a:spcBef>
                <a:spcPct val="0"/>
              </a:spcBef>
              <a:spcAft>
                <a:spcPct val="0"/>
              </a:spcAft>
              <a:buClrTx/>
              <a:buSzTx/>
              <a:buFontTx/>
              <a:buNone/>
              <a:defRPr/>
            </a:pPr>
            <a:r>
              <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a:t>
            </a:r>
            <a:endPar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0" fontAlgn="base" latinLnBrk="0" hangingPunct="0">
              <a:lnSpc>
                <a:spcPct val="90000"/>
              </a:lnSpc>
              <a:spcBef>
                <a:spcPct val="0"/>
              </a:spcBef>
              <a:spcAft>
                <a:spcPct val="0"/>
              </a:spcAft>
              <a:buClrTx/>
              <a:buSzTx/>
              <a:buFontTx/>
              <a:buNone/>
              <a:defRPr/>
            </a:pPr>
            <a:r>
              <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14072 pts/3	T    0:02 ./signal1</a:t>
            </a:r>
            <a:endPar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0" fontAlgn="base" latinLnBrk="0" hangingPunct="0">
              <a:lnSpc>
                <a:spcPct val="90000"/>
              </a:lnSpc>
              <a:spcBef>
                <a:spcPct val="0"/>
              </a:spcBef>
              <a:spcAft>
                <a:spcPct val="0"/>
              </a:spcAft>
              <a:buClrTx/>
              <a:buSzTx/>
              <a:buFontTx/>
              <a:buNone/>
              <a:defRPr/>
            </a:pPr>
            <a:r>
              <a:rPr kumimoji="0" lang="en-US" altLang="zh-CN" sz="2000" b="1" i="0" u="none" strike="noStrike" kern="0" cap="none" spc="0" normalizeH="0" baseline="0" noProof="0" dirty="0">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rPr>
              <a:t>14075 pts/3 Z    0:00 [signal1] &lt;defunct&gt;</a:t>
            </a:r>
            <a:endParaRPr kumimoji="0" lang="en-US" altLang="zh-CN" sz="2000" b="1" i="0" u="none" strike="noStrike" kern="0" cap="none" spc="0" normalizeH="0" baseline="0" noProof="0" dirty="0">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0" fontAlgn="base" latinLnBrk="0" hangingPunct="0">
              <a:lnSpc>
                <a:spcPct val="90000"/>
              </a:lnSpc>
              <a:spcBef>
                <a:spcPct val="0"/>
              </a:spcBef>
              <a:spcAft>
                <a:spcPct val="0"/>
              </a:spcAft>
              <a:buClrTx/>
              <a:buSzTx/>
              <a:buFontTx/>
              <a:buNone/>
              <a:defRPr/>
            </a:pPr>
            <a:r>
              <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14076 pts/3 R    0:00 </a:t>
            </a:r>
            <a:r>
              <a:rPr kumimoji="0" lang="en-US" altLang="zh-CN" sz="2000" b="0" i="0" u="none" strike="noStrike" kern="0" cap="none" spc="0" normalizeH="0" baseline="0" noProof="0" dirty="0" err="1">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ps</a:t>
            </a:r>
            <a:r>
              <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t</a:t>
            </a:r>
            <a:endParaRPr kumimoji="0" lang="zh-CN" altLang="en-US"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p:txBody>
      </p:sp>
      <p:sp>
        <p:nvSpPr>
          <p:cNvPr id="2" name="文本框 1"/>
          <p:cNvSpPr txBox="1"/>
          <p:nvPr/>
        </p:nvSpPr>
        <p:spPr>
          <a:xfrm>
            <a:off x="4267200" y="457200"/>
            <a:ext cx="5045710" cy="2861310"/>
          </a:xfrm>
          <a:prstGeom prst="rect">
            <a:avLst/>
          </a:prstGeom>
          <a:noFill/>
        </p:spPr>
        <p:txBody>
          <a:bodyPr wrap="none" rtlCol="0">
            <a:spAutoFit/>
          </a:bodyPr>
          <a:p>
            <a:r>
              <a:rPr lang="zh-CN" altLang="en-US"/>
              <a:t>从本图中可以看出，结果与理论结果之间</a:t>
            </a:r>
            <a:endParaRPr lang="zh-CN" altLang="en-US"/>
          </a:p>
          <a:p>
            <a:r>
              <a:rPr lang="zh-CN" altLang="en-US"/>
              <a:t>相差了一个</a:t>
            </a:r>
            <a:r>
              <a:rPr lang="en-US" altLang="zh-CN"/>
              <a:t>handler</a:t>
            </a:r>
            <a:r>
              <a:rPr lang="zh-CN" altLang="en-US"/>
              <a:t>输出行，从下图可</a:t>
            </a:r>
            <a:endParaRPr lang="zh-CN" altLang="en-US"/>
          </a:p>
          <a:p>
            <a:r>
              <a:rPr lang="zh-CN" altLang="en-US"/>
              <a:t>见，是因为第三个进程的</a:t>
            </a:r>
            <a:r>
              <a:rPr lang="en-US" altLang="zh-CN"/>
              <a:t>signal</a:t>
            </a:r>
            <a:r>
              <a:rPr lang="zh-CN" altLang="en-US"/>
              <a:t>与前两个</a:t>
            </a:r>
            <a:endParaRPr lang="zh-CN" altLang="en-US"/>
          </a:p>
          <a:p>
            <a:r>
              <a:rPr lang="zh-CN" altLang="en-US"/>
              <a:t>进程相同，故会导致在处理</a:t>
            </a:r>
            <a:r>
              <a:rPr lang="en-US" altLang="zh-CN"/>
              <a:t>signal1</a:t>
            </a:r>
            <a:r>
              <a:rPr lang="zh-CN" altLang="en-US"/>
              <a:t>的时候</a:t>
            </a:r>
            <a:endParaRPr lang="zh-CN" altLang="en-US"/>
          </a:p>
          <a:p>
            <a:r>
              <a:rPr lang="en-US" altLang="zh-CN"/>
              <a:t>bit map</a:t>
            </a:r>
            <a:r>
              <a:rPr lang="zh-CN" altLang="en-US"/>
              <a:t>设为了</a:t>
            </a:r>
            <a:r>
              <a:rPr lang="en-US" altLang="zh-CN"/>
              <a:t>1</a:t>
            </a:r>
            <a:r>
              <a:rPr lang="zh-CN" altLang="en-US"/>
              <a:t>，此时</a:t>
            </a:r>
            <a:r>
              <a:rPr lang="en-US" altLang="zh-CN"/>
              <a:t>signal2</a:t>
            </a:r>
            <a:r>
              <a:rPr lang="zh-CN" altLang="en-US"/>
              <a:t>被</a:t>
            </a:r>
            <a:r>
              <a:rPr lang="en-US" altLang="zh-CN"/>
              <a:t>blocked</a:t>
            </a:r>
            <a:r>
              <a:rPr lang="zh-CN" altLang="en-US"/>
              <a:t>，</a:t>
            </a:r>
            <a:endParaRPr lang="zh-CN" altLang="en-US"/>
          </a:p>
          <a:p>
            <a:r>
              <a:rPr lang="zh-CN" altLang="en-US"/>
              <a:t>当</a:t>
            </a:r>
            <a:r>
              <a:rPr lang="en-US" altLang="zh-CN"/>
              <a:t>signal2</a:t>
            </a:r>
            <a:r>
              <a:rPr lang="zh-CN" altLang="en-US"/>
              <a:t>被处理时，</a:t>
            </a:r>
            <a:r>
              <a:rPr lang="en-US" altLang="zh-CN"/>
              <a:t>signal3</a:t>
            </a:r>
            <a:r>
              <a:rPr lang="zh-CN" altLang="en-US"/>
              <a:t>会由于</a:t>
            </a:r>
            <a:r>
              <a:rPr lang="en-US" altLang="zh-CN"/>
              <a:t>bitmap</a:t>
            </a:r>
            <a:endParaRPr lang="en-US" altLang="zh-CN"/>
          </a:p>
          <a:p>
            <a:r>
              <a:rPr lang="zh-CN" altLang="en-US"/>
              <a:t>已经为</a:t>
            </a:r>
            <a:r>
              <a:rPr lang="en-US" altLang="zh-CN"/>
              <a:t>1</a:t>
            </a:r>
            <a:r>
              <a:rPr lang="zh-CN" altLang="en-US"/>
              <a:t>而被忽略，故</a:t>
            </a:r>
            <a:r>
              <a:rPr lang="en-US" altLang="zh-CN"/>
              <a:t>signal3</a:t>
            </a:r>
            <a:r>
              <a:rPr lang="zh-CN" altLang="en-US"/>
              <a:t>对应的进程</a:t>
            </a:r>
            <a:endParaRPr lang="zh-CN" altLang="en-US"/>
          </a:p>
          <a:p>
            <a:r>
              <a:rPr lang="zh-CN" altLang="en-US"/>
              <a:t>不会被回收</a:t>
            </a:r>
            <a:r>
              <a:rPr lang="en-US" altLang="zh-CN"/>
              <a:t>(</a:t>
            </a:r>
            <a:r>
              <a:rPr lang="zh-CN" altLang="en-US"/>
              <a:t>父进程回收子进程需要</a:t>
            </a:r>
            <a:r>
              <a:rPr lang="en-US" altLang="zh-CN"/>
              <a:t>signal</a:t>
            </a:r>
            <a:endParaRPr lang="en-US" altLang="zh-CN"/>
          </a:p>
          <a:p>
            <a:r>
              <a:rPr lang="en-US" altLang="zh-CN"/>
              <a:t>SIG_CHILD)</a:t>
            </a:r>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48130" name="Rectangle 2"/>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Signal Handling </a:t>
            </a:r>
            <a:r>
              <a:rPr lang="en-US" altLang="zh-CN">
                <a:solidFill>
                  <a:srgbClr val="FF0000"/>
                </a:solidFill>
                <a:ea typeface="宋体" panose="02010600030101010101" pitchFamily="2" charset="-122"/>
              </a:rPr>
              <a:t>Issues</a:t>
            </a:r>
            <a:endParaRPr lang="en-US" altLang="zh-CN">
              <a:solidFill>
                <a:srgbClr val="FF0000"/>
              </a:solidFill>
              <a:ea typeface="宋体" panose="02010600030101010101" pitchFamily="2" charset="-122"/>
            </a:endParaRPr>
          </a:p>
        </p:txBody>
      </p:sp>
      <p:sp>
        <p:nvSpPr>
          <p:cNvPr id="5124" name="Rectangle 3"/>
          <p:cNvSpPr>
            <a:spLocks noGrp="1" noChangeArrowheads="1"/>
          </p:cNvSpPr>
          <p:nvPr>
            <p:ph idx="1"/>
          </p:nvPr>
        </p:nvSpPr>
        <p:spPr>
          <a:xfrm>
            <a:off x="457200" y="1600200"/>
            <a:ext cx="8077200" cy="4419600"/>
          </a:xfrm>
        </p:spPr>
        <p:txBody>
          <a:bodyPr vert="horz" wrap="square" lIns="91440" tIns="45720" rIns="91440" bIns="45720" numCol="1" anchor="t" anchorCtr="0" compatLnSpc="1"/>
          <a:lstStyle/>
          <a:p>
            <a:pPr marL="342900" marR="0" lvl="0" indent="-342900" algn="l" defTabSz="914400" rtl="0" eaLnBrk="0" fontAlgn="base" latinLnBrk="0" hangingPunct="0">
              <a:lnSpc>
                <a:spcPct val="110000"/>
              </a:lnSpc>
              <a:spcBef>
                <a:spcPct val="20000"/>
              </a:spcBef>
              <a:spcAft>
                <a:spcPct val="0"/>
              </a:spcAft>
              <a:buClrTx/>
              <a:buSzTx/>
              <a:buFontTx/>
              <a:buChar char="•"/>
              <a:defRPr/>
            </a:pPr>
            <a:r>
              <a:rPr kumimoji="0" lang="en-US" altLang="zh-CN" sz="2800" b="0"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mn-lt"/>
                <a:ea typeface="宋体" panose="02010600030101010101" pitchFamily="2" charset="-122"/>
                <a:cs typeface="+mn-cs"/>
              </a:rPr>
              <a:t>Pending</a:t>
            </a:r>
            <a:r>
              <a:rPr kumimoji="0" lang="en-US" altLang="zh-CN" sz="2800" b="0"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宋体" panose="02010600030101010101" pitchFamily="2" charset="-122"/>
                <a:cs typeface="+mn-cs"/>
              </a:rPr>
              <a:t> signals can </a:t>
            </a:r>
            <a:r>
              <a:rPr kumimoji="0" lang="en-US" altLang="zh-CN" sz="2800" b="0"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mn-lt"/>
                <a:ea typeface="宋体" panose="02010600030101010101" pitchFamily="2" charset="-122"/>
                <a:cs typeface="+mn-cs"/>
              </a:rPr>
              <a:t>be blocked</a:t>
            </a:r>
            <a:endParaRPr kumimoji="0" lang="en-US" altLang="zh-CN" sz="2800" b="0"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宋体" panose="02010600030101010101" pitchFamily="2" charset="-122"/>
              <a:cs typeface="+mn-cs"/>
            </a:endParaRPr>
          </a:p>
          <a:p>
            <a:pPr marL="742950" marR="0" lvl="1" indent="-285750" algn="l" defTabSz="914400" rtl="0" eaLnBrk="0" fontAlgn="base" latinLnBrk="0" hangingPunct="0">
              <a:lnSpc>
                <a:spcPct val="110000"/>
              </a:lnSpc>
              <a:spcBef>
                <a:spcPct val="20000"/>
              </a:spcBef>
              <a:spcAft>
                <a:spcPct val="0"/>
              </a:spcAft>
              <a:buClrTx/>
              <a:buSzTx/>
              <a:buFontTx/>
              <a:buChar char="–"/>
              <a:defRPr/>
            </a:pPr>
            <a:r>
              <a:rPr kumimoji="0" lang="en-US" altLang="zh-CN" sz="2400" b="0" i="0" u="none" strike="noStrike" kern="0" cap="none" spc="0" normalizeH="0" baseline="0" noProof="0" dirty="0">
                <a:ln>
                  <a:noFill/>
                </a:ln>
                <a:solidFill>
                  <a:schemeClr val="tx1"/>
                </a:solidFill>
                <a:effectLst/>
                <a:uLnTx/>
                <a:uFillTx/>
                <a:latin typeface="+mn-lt"/>
                <a:ea typeface="宋体" panose="02010600030101010101" pitchFamily="2" charset="-122"/>
              </a:rPr>
              <a:t>Unix signal handlers typically block pending signals </a:t>
            </a:r>
            <a:r>
              <a:rPr kumimoji="0" lang="en-US" altLang="zh-CN" sz="2400" b="0" i="0" u="none" strike="noStrike" kern="0" cap="none" spc="0" normalizeH="0" baseline="0" noProof="0" dirty="0">
                <a:ln>
                  <a:noFill/>
                </a:ln>
                <a:solidFill>
                  <a:srgbClr val="FF0000"/>
                </a:solidFill>
                <a:effectLst/>
                <a:uLnTx/>
                <a:uFillTx/>
                <a:latin typeface="+mn-lt"/>
                <a:ea typeface="宋体" panose="02010600030101010101" pitchFamily="2" charset="-122"/>
              </a:rPr>
              <a:t>of the type currently being processed</a:t>
            </a:r>
            <a:r>
              <a:rPr kumimoji="0" lang="en-US" altLang="zh-CN" sz="2400" b="0" i="0" u="none" strike="noStrike" kern="0" cap="none" spc="0" normalizeH="0" baseline="0" noProof="0" dirty="0">
                <a:ln>
                  <a:noFill/>
                </a:ln>
                <a:solidFill>
                  <a:schemeClr val="tx1"/>
                </a:solidFill>
                <a:effectLst/>
                <a:uLnTx/>
                <a:uFillTx/>
                <a:latin typeface="+mn-lt"/>
                <a:ea typeface="宋体" panose="02010600030101010101" pitchFamily="2" charset="-122"/>
              </a:rPr>
              <a:t> by the handler</a:t>
            </a:r>
            <a:endParaRPr kumimoji="0" lang="en-US" altLang="zh-CN" sz="2400" b="0" i="0" u="none" strike="noStrike" kern="0" cap="none" spc="0" normalizeH="0" baseline="0" noProof="0" dirty="0">
              <a:ln>
                <a:noFill/>
              </a:ln>
              <a:solidFill>
                <a:schemeClr val="tx1"/>
              </a:solidFill>
              <a:effectLst/>
              <a:uLnTx/>
              <a:uFillTx/>
              <a:latin typeface="+mn-lt"/>
              <a:ea typeface="宋体" panose="02010600030101010101" pitchFamily="2" charset="-122"/>
            </a:endParaRPr>
          </a:p>
          <a:p>
            <a:pPr marL="342900" marR="0" lvl="0" indent="-342900" algn="l" defTabSz="914400" rtl="0" eaLnBrk="0" fontAlgn="base" latinLnBrk="0" hangingPunct="0">
              <a:lnSpc>
                <a:spcPct val="110000"/>
              </a:lnSpc>
              <a:spcBef>
                <a:spcPct val="20000"/>
              </a:spcBef>
              <a:spcAft>
                <a:spcPct val="0"/>
              </a:spcAft>
              <a:buClrTx/>
              <a:buSzTx/>
              <a:buFontTx/>
              <a:buChar char="•"/>
              <a:defRPr/>
            </a:pPr>
            <a:r>
              <a:rPr kumimoji="0" lang="en-US" altLang="zh-CN" sz="2800" b="0"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宋体" panose="02010600030101010101" pitchFamily="2" charset="-122"/>
                <a:cs typeface="+mn-cs"/>
              </a:rPr>
              <a:t>Pending signals </a:t>
            </a:r>
            <a:r>
              <a:rPr kumimoji="0" lang="en-US" altLang="zh-CN" sz="2800" b="0"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mn-lt"/>
                <a:ea typeface="宋体" panose="02010600030101010101" pitchFamily="2" charset="-122"/>
                <a:cs typeface="+mn-cs"/>
              </a:rPr>
              <a:t>are not queued(</a:t>
            </a:r>
            <a:r>
              <a:rPr kumimoji="0" lang="zh-CN" altLang="en-US" sz="2800" b="0"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mn-lt"/>
                <a:ea typeface="宋体" panose="02010600030101010101" pitchFamily="2" charset="-122"/>
                <a:cs typeface="+mn-cs"/>
              </a:rPr>
              <a:t>可能会因为此时的</a:t>
            </a:r>
            <a:r>
              <a:rPr kumimoji="0" lang="en-US" altLang="zh-CN" sz="2800" b="0"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mn-lt"/>
                <a:ea typeface="宋体" panose="02010600030101010101" pitchFamily="2" charset="-122"/>
                <a:cs typeface="+mn-cs"/>
              </a:rPr>
              <a:t>bit map</a:t>
            </a:r>
            <a:r>
              <a:rPr kumimoji="0" lang="zh-CN" altLang="en-US" sz="2800" b="0"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mn-lt"/>
                <a:ea typeface="宋体" panose="02010600030101010101" pitchFamily="2" charset="-122"/>
                <a:cs typeface="+mn-cs"/>
              </a:rPr>
              <a:t>对应位已经为</a:t>
            </a:r>
            <a:r>
              <a:rPr kumimoji="0" lang="en-US" altLang="zh-CN" sz="2800" b="0"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mn-lt"/>
                <a:ea typeface="宋体" panose="02010600030101010101" pitchFamily="2" charset="-122"/>
                <a:cs typeface="+mn-cs"/>
              </a:rPr>
              <a:t>1)</a:t>
            </a:r>
            <a:endParaRPr kumimoji="0" lang="en-US" altLang="zh-CN" sz="2800" b="0"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宋体" panose="02010600030101010101" pitchFamily="2" charset="-122"/>
              <a:cs typeface="+mn-cs"/>
            </a:endParaRPr>
          </a:p>
          <a:p>
            <a:pPr marL="742950" marR="0" lvl="1" indent="-285750" algn="l" defTabSz="914400" rtl="0" eaLnBrk="0" fontAlgn="base" latinLnBrk="0" hangingPunct="0">
              <a:lnSpc>
                <a:spcPct val="110000"/>
              </a:lnSpc>
              <a:spcBef>
                <a:spcPct val="20000"/>
              </a:spcBef>
              <a:spcAft>
                <a:spcPct val="0"/>
              </a:spcAft>
              <a:buClrTx/>
              <a:buSzTx/>
              <a:buFontTx/>
              <a:buChar char="–"/>
              <a:defRPr/>
            </a:pPr>
            <a:r>
              <a:rPr kumimoji="0" lang="en-US" altLang="zh-CN" sz="2400" b="0" i="0" u="none" strike="noStrike" kern="0" cap="none" spc="0" normalizeH="0" baseline="0" noProof="0" dirty="0">
                <a:ln>
                  <a:noFill/>
                </a:ln>
                <a:solidFill>
                  <a:schemeClr val="tx1"/>
                </a:solidFill>
                <a:effectLst/>
                <a:uLnTx/>
                <a:uFillTx/>
                <a:latin typeface="+mn-lt"/>
                <a:ea typeface="宋体" panose="02010600030101010101" pitchFamily="2" charset="-122"/>
              </a:rPr>
              <a:t>There can be </a:t>
            </a:r>
            <a:r>
              <a:rPr kumimoji="0" lang="en-US" altLang="zh-CN" sz="2400" b="0" i="0" u="none" strike="noStrike" kern="0" cap="none" spc="0" normalizeH="0" baseline="0" noProof="0" dirty="0">
                <a:ln>
                  <a:noFill/>
                </a:ln>
                <a:solidFill>
                  <a:srgbClr val="FF0000"/>
                </a:solidFill>
                <a:effectLst/>
                <a:uLnTx/>
                <a:uFillTx/>
                <a:latin typeface="+mn-lt"/>
                <a:ea typeface="宋体" panose="02010600030101010101" pitchFamily="2" charset="-122"/>
              </a:rPr>
              <a:t>at most one pending signal</a:t>
            </a:r>
            <a:r>
              <a:rPr kumimoji="0" lang="en-US" altLang="zh-CN" sz="2400" b="0" i="0" u="none" strike="noStrike" kern="0" cap="none" spc="0" normalizeH="0" baseline="0" noProof="0" dirty="0">
                <a:ln>
                  <a:noFill/>
                </a:ln>
                <a:solidFill>
                  <a:schemeClr val="tx1"/>
                </a:solidFill>
                <a:effectLst/>
                <a:uLnTx/>
                <a:uFillTx/>
                <a:latin typeface="+mn-lt"/>
                <a:ea typeface="宋体" panose="02010600030101010101" pitchFamily="2" charset="-122"/>
              </a:rPr>
              <a:t> of any particular type</a:t>
            </a:r>
            <a:endParaRPr kumimoji="0" lang="en-US" altLang="zh-CN" sz="2400" b="0" i="0" u="none" strike="noStrike" kern="0" cap="none" spc="0" normalizeH="0" baseline="0" noProof="0" dirty="0">
              <a:ln>
                <a:noFill/>
              </a:ln>
              <a:solidFill>
                <a:schemeClr val="tx1"/>
              </a:solidFill>
              <a:effectLst/>
              <a:uLnTx/>
              <a:uFillTx/>
              <a:latin typeface="+mn-lt"/>
              <a:ea typeface="宋体" panose="02010600030101010101" pitchFamily="2" charset="-122"/>
            </a:endParaRPr>
          </a:p>
          <a:p>
            <a:pPr marL="742950" marR="0" lvl="1" indent="-285750" algn="l" defTabSz="914400" rtl="0" eaLnBrk="0" fontAlgn="base" latinLnBrk="0" hangingPunct="0">
              <a:lnSpc>
                <a:spcPct val="110000"/>
              </a:lnSpc>
              <a:spcBef>
                <a:spcPct val="20000"/>
              </a:spcBef>
              <a:spcAft>
                <a:spcPct val="0"/>
              </a:spcAft>
              <a:buClrTx/>
              <a:buSzTx/>
              <a:buFontTx/>
              <a:buChar char="–"/>
              <a:defRPr/>
            </a:pPr>
            <a:r>
              <a:rPr kumimoji="0" lang="en-US" altLang="zh-CN" sz="2400" b="0" i="0" u="none" strike="noStrike" kern="0" cap="none" spc="0" normalizeH="0" baseline="0" noProof="0" dirty="0">
                <a:ln>
                  <a:noFill/>
                </a:ln>
                <a:solidFill>
                  <a:schemeClr val="tx1"/>
                </a:solidFill>
                <a:effectLst/>
                <a:uLnTx/>
                <a:uFillTx/>
                <a:latin typeface="+mn-lt"/>
                <a:ea typeface="宋体" panose="02010600030101010101" pitchFamily="2" charset="-122"/>
              </a:rPr>
              <a:t>then </a:t>
            </a:r>
            <a:r>
              <a:rPr kumimoji="0" lang="en-US" altLang="zh-CN" sz="2400" b="0" i="0" u="none" strike="noStrike" kern="0" cap="none" spc="0" normalizeH="0" baseline="0" noProof="0" dirty="0">
                <a:ln>
                  <a:noFill/>
                </a:ln>
                <a:solidFill>
                  <a:srgbClr val="FF0000"/>
                </a:solidFill>
                <a:effectLst/>
                <a:uLnTx/>
                <a:uFillTx/>
                <a:latin typeface="+mn-lt"/>
                <a:ea typeface="宋体" panose="02010600030101010101" pitchFamily="2" charset="-122"/>
              </a:rPr>
              <a:t>the second</a:t>
            </a:r>
            <a:r>
              <a:rPr kumimoji="0" lang="en-US" altLang="zh-CN" sz="2400" b="0" i="0" u="none" strike="noStrike" kern="0" cap="none" spc="0" normalizeH="0" baseline="0" noProof="0" dirty="0">
                <a:ln>
                  <a:noFill/>
                </a:ln>
                <a:solidFill>
                  <a:schemeClr val="tx1"/>
                </a:solidFill>
                <a:effectLst/>
                <a:uLnTx/>
                <a:uFillTx/>
                <a:latin typeface="+mn-lt"/>
                <a:ea typeface="宋体" panose="02010600030101010101" pitchFamily="2" charset="-122"/>
              </a:rPr>
              <a:t> same type of pending signal </a:t>
            </a:r>
            <a:r>
              <a:rPr kumimoji="0" lang="en-US" altLang="zh-CN" sz="2400" b="0" i="0" u="none" strike="noStrike" kern="0" cap="none" spc="0" normalizeH="0" baseline="0" noProof="0" dirty="0">
                <a:ln>
                  <a:noFill/>
                </a:ln>
                <a:solidFill>
                  <a:srgbClr val="FF0000"/>
                </a:solidFill>
                <a:effectLst/>
                <a:uLnTx/>
                <a:uFillTx/>
                <a:latin typeface="+mn-lt"/>
                <a:ea typeface="宋体" panose="02010600030101010101" pitchFamily="2" charset="-122"/>
              </a:rPr>
              <a:t>is simply discarded</a:t>
            </a:r>
            <a:endParaRPr kumimoji="0" lang="en-US" altLang="zh-CN" sz="2400" b="0" i="0" u="none" strike="noStrike" kern="0" cap="none" spc="0" normalizeH="0" baseline="0" noProof="0" dirty="0">
              <a:ln>
                <a:noFill/>
              </a:ln>
              <a:solidFill>
                <a:srgbClr val="FF0000"/>
              </a:solidFill>
              <a:effectLst/>
              <a:uLnTx/>
              <a:uFillTx/>
              <a:latin typeface="+mn-lt"/>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30723" name="Rectangle 2"/>
          <p:cNvSpPr>
            <a:spLocks noGrp="1" noChangeArrowheads="1"/>
          </p:cNvSpPr>
          <p:nvPr>
            <p:ph idx="1"/>
          </p:nvPr>
        </p:nvSpPr>
        <p:spPr>
          <a:xfrm>
            <a:off x="304800" y="304800"/>
            <a:ext cx="8458200" cy="4038600"/>
          </a:xfrm>
          <a:solidFill>
            <a:schemeClr val="bg1"/>
          </a:solidFill>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1  void handler2(</a:t>
            </a:r>
            <a:r>
              <a:rPr kumimoji="0" lang="en-US" altLang="zh-CN" sz="1800" b="1" i="0" u="none" strike="noStrike" kern="0" cap="none" spc="0" normalizeH="0" baseline="0" noProof="0" dirty="0" err="1">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int</a:t>
            </a:r>
            <a:r>
              <a:rPr kumimoji="0" lang="en-US" altLang="zh-CN" sz="1800" b="1"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sig)</a:t>
            </a:r>
            <a:endParaRPr kumimoji="0" lang="en-US" altLang="zh-CN" sz="1800" b="1"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2  {</a:t>
            </a:r>
            <a:endParaRPr kumimoji="0" lang="en-US" altLang="zh-CN" sz="1800" b="1"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3    	</a:t>
            </a:r>
            <a:r>
              <a:rPr kumimoji="0" lang="en-US" altLang="zh-CN" sz="1800" b="1" i="0" u="none" strike="noStrike" kern="0" cap="none" spc="0" normalizeH="0" baseline="0" noProof="0" dirty="0" err="1">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rPr>
              <a:t>int</a:t>
            </a:r>
            <a:r>
              <a:rPr kumimoji="0" lang="en-US" altLang="zh-CN" sz="1800" b="1" i="0" u="none" strike="noStrike" kern="0" cap="none" spc="0" normalizeH="0" baseline="0" noProof="0" dirty="0">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1800" b="1" i="0" u="none" strike="noStrike" kern="0" cap="none" spc="0" normalizeH="0" baseline="0" noProof="0" dirty="0" err="1">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rPr>
              <a:t>olderrno</a:t>
            </a:r>
            <a:r>
              <a:rPr kumimoji="0" lang="en-US" altLang="zh-CN" sz="1800" b="1" i="0" u="none" strike="noStrike" kern="0" cap="none" spc="0" normalizeH="0" baseline="0" noProof="0" dirty="0">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rPr>
              <a:t> = </a:t>
            </a:r>
            <a:r>
              <a:rPr kumimoji="0" lang="en-US" altLang="zh-CN" sz="1800" b="1" i="0" u="none" strike="noStrike" kern="0" cap="none" spc="0" normalizeH="0" baseline="0" noProof="0" dirty="0" err="1">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rPr>
              <a:t>errno</a:t>
            </a:r>
            <a:r>
              <a:rPr kumimoji="0" lang="en-US" altLang="zh-CN" sz="1800" b="1"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a:t>
            </a:r>
            <a:endParaRPr kumimoji="0" lang="en-US" altLang="zh-CN" sz="1800" b="1"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4</a:t>
            </a:r>
            <a:endParaRPr kumimoji="0" lang="en-US" altLang="zh-CN" sz="1800" b="1"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5    	</a:t>
            </a:r>
            <a:r>
              <a:rPr kumimoji="0" lang="en-US" altLang="zh-CN" sz="1800" b="1" i="0" u="none" strike="noStrike" kern="0" cap="none" spc="0" normalizeH="0" baseline="0" noProof="0" dirty="0">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rPr>
              <a:t>while ((</a:t>
            </a:r>
            <a:r>
              <a:rPr kumimoji="0" lang="en-US" altLang="zh-CN" sz="1800" b="1" i="0" u="none" strike="noStrike" kern="0" cap="none" spc="0" normalizeH="0" baseline="0" noProof="0" dirty="0" err="1">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rPr>
              <a:t>pid</a:t>
            </a:r>
            <a:r>
              <a:rPr kumimoji="0" lang="en-US" altLang="zh-CN" sz="1800" b="1" i="0" u="none" strike="noStrike" kern="0" cap="none" spc="0" normalizeH="0" baseline="0" noProof="0" dirty="0">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rPr>
              <a:t> = </a:t>
            </a:r>
            <a:r>
              <a:rPr kumimoji="0" lang="en-US" altLang="zh-CN" sz="1800" b="1" i="0" u="none" strike="noStrike" kern="0" cap="none" spc="0" normalizeH="0" baseline="0" noProof="0" dirty="0" err="1">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rPr>
              <a:t>waitpid</a:t>
            </a:r>
            <a:r>
              <a:rPr kumimoji="0" lang="en-US" altLang="zh-CN" sz="1800" b="1" i="0" u="none" strike="noStrike" kern="0" cap="none" spc="0" normalizeH="0" baseline="0" noProof="0" dirty="0">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rPr>
              <a:t>(-1, NULL, 0)) &gt; 0) </a:t>
            </a:r>
            <a:r>
              <a:rPr kumimoji="0" lang="en-US" altLang="zh-CN" sz="1800" b="1"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a:t>
            </a:r>
            <a:endParaRPr kumimoji="0" lang="en-US" altLang="zh-CN" sz="1800" b="1"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6 	    </a:t>
            </a:r>
            <a:r>
              <a:rPr kumimoji="0" lang="en-US" altLang="zh-CN" sz="1800" b="1" i="0" u="none" strike="noStrike" kern="0" cap="none" spc="0" normalizeH="0" baseline="0" noProof="0" dirty="0" err="1">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sio_puts</a:t>
            </a:r>
            <a:r>
              <a:rPr kumimoji="0" lang="en-US" altLang="zh-CN" sz="1800" b="1"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("Handler reaped child\n"); </a:t>
            </a:r>
            <a:endParaRPr kumimoji="0" lang="en-US" altLang="zh-CN" sz="1800" b="1"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7  	}</a:t>
            </a:r>
            <a:endParaRPr kumimoji="0" lang="en-US" altLang="zh-CN" sz="1800" b="1"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8    	if (</a:t>
            </a:r>
            <a:r>
              <a:rPr kumimoji="0" lang="en-US" altLang="zh-CN" sz="1800" b="1" i="0" u="none" strike="noStrike" kern="0" cap="none" spc="0" normalizeH="0" baseline="0" noProof="0" dirty="0" err="1">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errno</a:t>
            </a:r>
            <a:r>
              <a:rPr kumimoji="0" lang="en-US" altLang="zh-CN" sz="1800" b="1"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 ECHILD)</a:t>
            </a:r>
            <a:endParaRPr kumimoji="0" lang="en-US" altLang="zh-CN" sz="1800" b="1"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9         </a:t>
            </a:r>
            <a:r>
              <a:rPr kumimoji="0" lang="en-US" altLang="zh-CN" sz="1800" b="1" i="0" u="none" strike="noStrike" kern="0" cap="none" spc="0" normalizeH="0" baseline="0" noProof="0" dirty="0" err="1">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sio_error</a:t>
            </a:r>
            <a:r>
              <a:rPr kumimoji="0" lang="en-US" altLang="zh-CN" sz="1800" b="1"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a:t>
            </a:r>
            <a:r>
              <a:rPr kumimoji="0" lang="en-US" altLang="zh-CN" sz="1800" b="1" i="0" u="none" strike="noStrike" kern="0" cap="none" spc="0" normalizeH="0" baseline="0" noProof="0" dirty="0" err="1">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waitpid</a:t>
            </a:r>
            <a:r>
              <a:rPr kumimoji="0" lang="en-US" altLang="zh-CN" sz="1800" b="1"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error");</a:t>
            </a:r>
            <a:endParaRPr kumimoji="0" lang="en-US" altLang="zh-CN" sz="1800" b="1"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10 	sleep(1);</a:t>
            </a:r>
            <a:endParaRPr kumimoji="0" lang="en-US" altLang="zh-CN" sz="1800" b="1"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11   	</a:t>
            </a:r>
            <a:r>
              <a:rPr kumimoji="0" lang="en-US" altLang="zh-CN" sz="1800" b="1" i="0" u="none" strike="noStrike" kern="0" cap="none" spc="0" normalizeH="0" baseline="0" noProof="0" dirty="0" err="1">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rPr>
              <a:t>errno</a:t>
            </a:r>
            <a:r>
              <a:rPr kumimoji="0" lang="en-US" altLang="zh-CN" sz="1800" b="1" i="0" u="none" strike="noStrike" kern="0" cap="none" spc="0" normalizeH="0" baseline="0" noProof="0" dirty="0">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rPr>
              <a:t> = </a:t>
            </a:r>
            <a:r>
              <a:rPr kumimoji="0" lang="en-US" altLang="zh-CN" sz="1800" b="1" i="0" u="none" strike="noStrike" kern="0" cap="none" spc="0" normalizeH="0" baseline="0" noProof="0" dirty="0" err="1">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rPr>
              <a:t>olderrno</a:t>
            </a:r>
            <a:r>
              <a:rPr kumimoji="0" lang="en-US" altLang="zh-CN" sz="1800" b="1"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a:t>
            </a:r>
            <a:endParaRPr kumimoji="0" lang="en-US" altLang="zh-CN" sz="1800" b="1"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12 }</a:t>
            </a:r>
            <a:endParaRPr kumimoji="0" lang="en-US" altLang="zh-CN" sz="1800" b="1"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p:txBody>
      </p:sp>
      <p:sp>
        <p:nvSpPr>
          <p:cNvPr id="2" name="文本框 1"/>
          <p:cNvSpPr txBox="1"/>
          <p:nvPr/>
        </p:nvSpPr>
        <p:spPr>
          <a:xfrm>
            <a:off x="1647825" y="3547110"/>
            <a:ext cx="7051040" cy="706755"/>
          </a:xfrm>
          <a:prstGeom prst="rect">
            <a:avLst/>
          </a:prstGeom>
          <a:noFill/>
        </p:spPr>
        <p:txBody>
          <a:bodyPr wrap="none" rtlCol="0">
            <a:spAutoFit/>
          </a:bodyPr>
          <a:p>
            <a:r>
              <a:rPr lang="zh-CN" altLang="en-US"/>
              <a:t>利用</a:t>
            </a:r>
            <a:r>
              <a:rPr lang="en-US" altLang="zh-CN"/>
              <a:t>while</a:t>
            </a:r>
            <a:r>
              <a:rPr lang="zh-CN" altLang="en-US"/>
              <a:t>尽可能的再一次</a:t>
            </a:r>
            <a:r>
              <a:rPr lang="en-US" altLang="zh-CN"/>
              <a:t>handler</a:t>
            </a:r>
            <a:r>
              <a:rPr lang="zh-CN" altLang="en-US"/>
              <a:t>的过程中回收更多的子进程</a:t>
            </a:r>
            <a:endParaRPr lang="zh-CN" altLang="en-US"/>
          </a:p>
          <a:p>
            <a:r>
              <a:rPr lang="zh-CN" altLang="en-US"/>
              <a:t>来避免有的</a:t>
            </a:r>
            <a:r>
              <a:rPr lang="en-US" altLang="zh-CN"/>
              <a:t>SIG_CHILD</a:t>
            </a:r>
            <a:r>
              <a:rPr lang="zh-CN" altLang="en-US"/>
              <a:t>会被</a:t>
            </a:r>
            <a:r>
              <a:rPr lang="en-US" altLang="zh-CN"/>
              <a:t>discarded</a:t>
            </a:r>
            <a:r>
              <a:rPr lang="zh-CN" altLang="en-US"/>
              <a:t>的问题</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12291" name="Rectangle 2"/>
          <p:cNvSpPr>
            <a:spLocks noGrp="1" noChangeArrowheads="1"/>
          </p:cNvSpPr>
          <p:nvPr>
            <p:ph idx="1"/>
          </p:nvPr>
        </p:nvSpPr>
        <p:spPr>
          <a:xfrm>
            <a:off x="381000" y="228600"/>
            <a:ext cx="8458200" cy="6096000"/>
          </a:xfrm>
          <a:solidFill>
            <a:schemeClr val="bg1"/>
          </a:solidFill>
        </p:spPr>
        <p:txBody>
          <a:bodyPr vert="horz" wrap="square" lIns="91440" tIns="45720" rIns="91440" bIns="45720" numCol="1" anchor="t" anchorCtr="0" compatLnSpc="1"/>
          <a:lstStyle/>
          <a:p>
            <a:pPr marL="342900" marR="0" lvl="0" indent="-342900" algn="l" defTabSz="914400" rtl="0" eaLnBrk="0" fontAlgn="base" latinLnBrk="0" hangingPunct="0">
              <a:lnSpc>
                <a:spcPct val="90000"/>
              </a:lnSpc>
              <a:spcBef>
                <a:spcPct val="0"/>
              </a:spcBef>
              <a:spcAft>
                <a:spcPct val="0"/>
              </a:spcAft>
              <a:buClrTx/>
              <a:buSzTx/>
              <a:buFontTx/>
              <a:buNone/>
              <a:defRPr/>
            </a:pPr>
            <a:r>
              <a:rPr kumimoji="0" lang="en-US" altLang="zh-CN" sz="2000" b="0" i="0" u="none" strike="noStrike" kern="0" cap="none" spc="0" normalizeH="0" baseline="0" noProof="0" dirty="0" err="1">
                <a:ln>
                  <a:noFill/>
                </a:ln>
                <a:solidFill>
                  <a:schemeClr val="tx1"/>
                </a:solidFill>
                <a:effectLst>
                  <a:outerShdw blurRad="38100" dist="38100" dir="2700000" algn="tl">
                    <a:srgbClr val="000000">
                      <a:alpha val="43137"/>
                    </a:srgbClr>
                  </a:outerShdw>
                </a:effectLst>
                <a:uLnTx/>
                <a:uFillTx/>
                <a:latin typeface="Courier New" panose="02070309020205020404" pitchFamily="49" charset="0"/>
                <a:ea typeface="宋体" panose="02010600030101010101" pitchFamily="2" charset="-122"/>
                <a:cs typeface="Courier New" panose="02070309020205020404" pitchFamily="49" charset="0"/>
              </a:rPr>
              <a:t>linux</a:t>
            </a:r>
            <a:r>
              <a:rPr kumimoji="0" lang="en-US" altLang="zh-CN" sz="2000" b="0"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Courier New" panose="02070309020205020404" pitchFamily="49" charset="0"/>
                <a:ea typeface="宋体" panose="02010600030101010101" pitchFamily="2" charset="-122"/>
                <a:cs typeface="Courier New" panose="02070309020205020404" pitchFamily="49" charset="0"/>
              </a:rPr>
              <a:t>&gt; </a:t>
            </a:r>
            <a:r>
              <a:rPr kumimoji="0" lang="en-US" altLang="zh-CN" sz="2000" b="1"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./signal2</a:t>
            </a:r>
            <a:endParaRPr kumimoji="0" lang="en-US" altLang="zh-CN" sz="2000" b="1"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0" fontAlgn="base" latinLnBrk="0" hangingPunct="0">
              <a:lnSpc>
                <a:spcPct val="90000"/>
              </a:lnSpc>
              <a:spcBef>
                <a:spcPct val="0"/>
              </a:spcBef>
              <a:spcAft>
                <a:spcPct val="0"/>
              </a:spcAft>
              <a:buClrTx/>
              <a:buSzTx/>
              <a:buFontTx/>
              <a:buNone/>
              <a:defRPr/>
            </a:pPr>
            <a:r>
              <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Hello from child 10378</a:t>
            </a:r>
            <a:endPar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0" fontAlgn="base" latinLnBrk="0" hangingPunct="0">
              <a:lnSpc>
                <a:spcPct val="90000"/>
              </a:lnSpc>
              <a:spcBef>
                <a:spcPct val="0"/>
              </a:spcBef>
              <a:spcAft>
                <a:spcPct val="0"/>
              </a:spcAft>
              <a:buClrTx/>
              <a:buSzTx/>
              <a:buFontTx/>
              <a:buNone/>
              <a:defRPr/>
            </a:pPr>
            <a:r>
              <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Hello from child 10379</a:t>
            </a:r>
            <a:endPar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0" fontAlgn="base" latinLnBrk="0" hangingPunct="0">
              <a:lnSpc>
                <a:spcPct val="90000"/>
              </a:lnSpc>
              <a:spcBef>
                <a:spcPct val="0"/>
              </a:spcBef>
              <a:spcAft>
                <a:spcPct val="0"/>
              </a:spcAft>
              <a:buClrTx/>
              <a:buSzTx/>
              <a:buFontTx/>
              <a:buNone/>
              <a:defRPr/>
            </a:pPr>
            <a:r>
              <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Hello from child 10380</a:t>
            </a:r>
            <a:endPar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0" fontAlgn="base" latinLnBrk="0" hangingPunct="0">
              <a:lnSpc>
                <a:spcPct val="90000"/>
              </a:lnSpc>
              <a:spcBef>
                <a:spcPct val="0"/>
              </a:spcBef>
              <a:spcAft>
                <a:spcPct val="0"/>
              </a:spcAft>
              <a:buClrTx/>
              <a:buSzTx/>
              <a:buFontTx/>
              <a:buNone/>
              <a:defRPr/>
            </a:pPr>
            <a:r>
              <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Handler reaped child</a:t>
            </a:r>
            <a:endPar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0" fontAlgn="base" latinLnBrk="0" hangingPunct="0">
              <a:lnSpc>
                <a:spcPct val="90000"/>
              </a:lnSpc>
              <a:spcBef>
                <a:spcPct val="0"/>
              </a:spcBef>
              <a:spcAft>
                <a:spcPct val="0"/>
              </a:spcAft>
              <a:buClrTx/>
              <a:buSzTx/>
              <a:buFontTx/>
              <a:buNone/>
              <a:defRPr/>
            </a:pPr>
            <a:r>
              <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Handler reaped child</a:t>
            </a:r>
            <a:endPar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0" fontAlgn="base" latinLnBrk="0" hangingPunct="0">
              <a:lnSpc>
                <a:spcPct val="90000"/>
              </a:lnSpc>
              <a:spcBef>
                <a:spcPct val="0"/>
              </a:spcBef>
              <a:spcAft>
                <a:spcPct val="0"/>
              </a:spcAft>
              <a:buClrTx/>
              <a:buSzTx/>
              <a:buFontTx/>
              <a:buNone/>
              <a:defRPr/>
            </a:pPr>
            <a:r>
              <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Handler reaped child</a:t>
            </a:r>
            <a:endPar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0" fontAlgn="base" latinLnBrk="0" hangingPunct="0">
              <a:lnSpc>
                <a:spcPct val="90000"/>
              </a:lnSpc>
              <a:spcBef>
                <a:spcPct val="0"/>
              </a:spcBef>
              <a:spcAft>
                <a:spcPct val="0"/>
              </a:spcAft>
              <a:buClrTx/>
              <a:buSzTx/>
              <a:buFontTx/>
              <a:buNone/>
              <a:defRPr/>
            </a:pPr>
            <a:r>
              <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&lt;</a:t>
            </a:r>
            <a:r>
              <a:rPr kumimoji="0" lang="en-US" altLang="zh-CN" sz="2000" b="0" i="0" u="none" strike="noStrike" kern="0" cap="none" spc="0" normalizeH="0" baseline="0" noProof="0" dirty="0" err="1">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cr</a:t>
            </a:r>
            <a:r>
              <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&gt;</a:t>
            </a:r>
            <a:endPar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0" fontAlgn="base" latinLnBrk="0" hangingPunct="0">
              <a:lnSpc>
                <a:spcPct val="90000"/>
              </a:lnSpc>
              <a:spcBef>
                <a:spcPct val="0"/>
              </a:spcBef>
              <a:spcAft>
                <a:spcPct val="0"/>
              </a:spcAft>
              <a:buClrTx/>
              <a:buSzTx/>
              <a:buFontTx/>
              <a:buNone/>
              <a:defRPr/>
            </a:pPr>
            <a:r>
              <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Parent processing input</a:t>
            </a:r>
            <a:endPar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0" fontAlgn="base" latinLnBrk="0" hangingPunct="0">
              <a:lnSpc>
                <a:spcPct val="90000"/>
              </a:lnSpc>
              <a:spcBef>
                <a:spcPct val="0"/>
              </a:spcBef>
              <a:spcAft>
                <a:spcPct val="0"/>
              </a:spcAft>
              <a:buClrTx/>
              <a:buSzTx/>
              <a:buFontTx/>
              <a:buNone/>
              <a:defRPr/>
            </a:pPr>
            <a:endPar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Rectangle 1030"/>
          <p:cNvSpPr txBox="1">
            <a:spLocks noGrp="1"/>
          </p:cNvSpPr>
          <p:nvPr>
            <p:ph type="sldNum" sz="quarter" idx="4"/>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54274" name="Rectangle 2"/>
          <p:cNvSpPr>
            <a:spLocks noGrp="1"/>
          </p:cNvSpPr>
          <p:nvPr>
            <p:ph type="ctrTitle"/>
          </p:nvPr>
        </p:nvSpPr>
        <p:spPr>
          <a:xfrm>
            <a:off x="685800" y="2133600"/>
            <a:ext cx="7772400" cy="1828800"/>
          </a:xfrm>
        </p:spPr>
        <p:txBody>
          <a:bodyPr vert="horz" wrap="square" lIns="91440" tIns="45720" rIns="91440" bIns="45720" anchor="ctr" anchorCtr="0"/>
          <a:p>
            <a:pPr>
              <a:buClrTx/>
              <a:buSzTx/>
              <a:buFontTx/>
            </a:pPr>
            <a:r>
              <a:rPr lang="en-US" altLang="zh-CN" sz="3200">
                <a:latin typeface="+mj-lt"/>
                <a:ea typeface="宋体" panose="02010600030101010101" pitchFamily="2" charset="-122"/>
                <a:cs typeface="+mj-cs"/>
              </a:rPr>
              <a:t>Portable Signal Handling</a:t>
            </a:r>
            <a:endParaRPr lang="en-US" altLang="zh-CN" sz="3200">
              <a:latin typeface="宋体" panose="02010600030101010101" pitchFamily="2" charset="-122"/>
              <a:ea typeface="宋体" panose="02010600030101010101" pitchFamily="2" charset="-122"/>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19458" name="Rectangle 2"/>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Outline</a:t>
            </a:r>
            <a:endParaRPr lang="en-US" altLang="zh-CN">
              <a:ea typeface="宋体" panose="02010600030101010101" pitchFamily="2" charset="-122"/>
            </a:endParaRPr>
          </a:p>
        </p:txBody>
      </p:sp>
      <p:sp>
        <p:nvSpPr>
          <p:cNvPr id="19459" name="Rectangle 3"/>
          <p:cNvSpPr>
            <a:spLocks noGrp="1"/>
          </p:cNvSpPr>
          <p:nvPr>
            <p:ph idx="1"/>
          </p:nvPr>
        </p:nvSpPr>
        <p:spPr/>
        <p:txBody>
          <a:bodyPr vert="horz" wrap="square" lIns="91440" tIns="45720" rIns="91440" bIns="45720" anchor="t" anchorCtr="0"/>
          <a:p>
            <a:pPr>
              <a:spcBef>
                <a:spcPct val="0"/>
              </a:spcBef>
            </a:pPr>
            <a:r>
              <a:rPr lang="en-US" altLang="zh-CN">
                <a:ea typeface="宋体" panose="02010600030101010101" pitchFamily="2" charset="-122"/>
              </a:rPr>
              <a:t>Suggested reading Signals</a:t>
            </a:r>
            <a:endParaRPr lang="en-US" altLang="zh-CN">
              <a:ea typeface="宋体" panose="02010600030101010101" pitchFamily="2" charset="-122"/>
            </a:endParaRPr>
          </a:p>
          <a:p>
            <a:pPr lvl="1"/>
            <a:r>
              <a:rPr lang="en-US" altLang="zh-CN">
                <a:ea typeface="宋体" panose="02010600030101010101" pitchFamily="2" charset="-122"/>
              </a:rPr>
              <a:t>Writing Signal Handlers</a:t>
            </a:r>
            <a:endParaRPr lang="en-US" altLang="zh-CN">
              <a:ea typeface="宋体" panose="02010600030101010101" pitchFamily="2" charset="-122"/>
            </a:endParaRPr>
          </a:p>
          <a:p>
            <a:pPr lvl="1"/>
            <a:r>
              <a:rPr lang="en-US" altLang="zh-CN">
                <a:ea typeface="宋体" panose="02010600030101010101" pitchFamily="2" charset="-122"/>
              </a:rPr>
              <a:t>Nasty Concurrency Bugs</a:t>
            </a:r>
            <a:endParaRPr lang="en-US" altLang="zh-CN">
              <a:ea typeface="宋体" panose="02010600030101010101" pitchFamily="2" charset="-122"/>
            </a:endParaRPr>
          </a:p>
          <a:p>
            <a:pPr lvl="1"/>
            <a:r>
              <a:rPr lang="en-US" altLang="zh-CN">
                <a:ea typeface="宋体" panose="02010600030101010101" pitchFamily="2" charset="-122"/>
              </a:rPr>
              <a:t>Explicitly waiting for signals</a:t>
            </a:r>
            <a:endParaRPr lang="en-US" altLang="zh-CN">
              <a:ea typeface="宋体" panose="02010600030101010101" pitchFamily="2" charset="-122"/>
            </a:endParaRPr>
          </a:p>
          <a:p>
            <a:r>
              <a:rPr lang="en-US" altLang="zh-CN">
                <a:ea typeface="宋体" panose="02010600030101010101" pitchFamily="2" charset="-122"/>
              </a:rPr>
              <a:t>Suggested reading 8.5</a:t>
            </a:r>
            <a:endParaRPr lang="en-US" altLang="zh-CN">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56322" name="Rectangle 2"/>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Different Signal-handling Semantics</a:t>
            </a:r>
            <a:endParaRPr lang="en-US" altLang="zh-CN">
              <a:ea typeface="宋体" panose="02010600030101010101" pitchFamily="2" charset="-122"/>
            </a:endParaRPr>
          </a:p>
        </p:txBody>
      </p:sp>
      <p:sp>
        <p:nvSpPr>
          <p:cNvPr id="56323" name="Rectangle 3"/>
          <p:cNvSpPr>
            <a:spLocks noGrp="1"/>
          </p:cNvSpPr>
          <p:nvPr>
            <p:ph idx="1"/>
          </p:nvPr>
        </p:nvSpPr>
        <p:spPr>
          <a:xfrm>
            <a:off x="457200" y="1600200"/>
            <a:ext cx="8077200" cy="4419600"/>
          </a:xfrm>
        </p:spPr>
        <p:txBody>
          <a:bodyPr vert="horz" wrap="square" lIns="91440" tIns="45720" rIns="91440" bIns="45720" anchor="t" anchorCtr="0"/>
          <a:p>
            <a:r>
              <a:rPr lang="en-US" altLang="zh-CN">
                <a:ea typeface="宋体" panose="02010600030101010101" pitchFamily="2" charset="-122"/>
              </a:rPr>
              <a:t>Slow </a:t>
            </a:r>
            <a:r>
              <a:rPr lang="en-US" altLang="zh-CN">
                <a:solidFill>
                  <a:srgbClr val="FF0000"/>
                </a:solidFill>
                <a:ea typeface="宋体" panose="02010600030101010101" pitchFamily="2" charset="-122"/>
              </a:rPr>
              <a:t>system calls</a:t>
            </a:r>
            <a:endParaRPr lang="en-US" altLang="zh-CN">
              <a:ea typeface="宋体" panose="02010600030101010101" pitchFamily="2" charset="-122"/>
            </a:endParaRPr>
          </a:p>
          <a:p>
            <a:pPr lvl="1"/>
            <a:r>
              <a:rPr lang="en-US" altLang="zh-CN">
                <a:ea typeface="宋体" panose="02010600030101010101" pitchFamily="2" charset="-122"/>
              </a:rPr>
              <a:t>read, write, wait, accept</a:t>
            </a:r>
            <a:endParaRPr lang="en-US" altLang="zh-CN">
              <a:ea typeface="宋体" panose="02010600030101010101" pitchFamily="2" charset="-122"/>
            </a:endParaRPr>
          </a:p>
          <a:p>
            <a:pPr lvl="1"/>
            <a:r>
              <a:rPr lang="en-US" altLang="zh-CN">
                <a:ea typeface="宋体" panose="02010600030101010101" pitchFamily="2" charset="-122"/>
              </a:rPr>
              <a:t>can potentially </a:t>
            </a:r>
            <a:r>
              <a:rPr lang="en-US" altLang="zh-CN">
                <a:solidFill>
                  <a:srgbClr val="FF0000"/>
                </a:solidFill>
                <a:ea typeface="宋体" panose="02010600030101010101" pitchFamily="2" charset="-122"/>
              </a:rPr>
              <a:t>block the process</a:t>
            </a:r>
            <a:r>
              <a:rPr lang="en-US" altLang="zh-CN">
                <a:ea typeface="宋体" panose="02010600030101010101" pitchFamily="2" charset="-122"/>
              </a:rPr>
              <a:t> for a long period of time</a:t>
            </a:r>
            <a:endParaRPr lang="en-US" altLang="zh-CN">
              <a:ea typeface="宋体" panose="02010600030101010101" pitchFamily="2" charset="-122"/>
            </a:endParaRPr>
          </a:p>
          <a:p>
            <a:r>
              <a:rPr lang="en-US" altLang="zh-CN">
                <a:ea typeface="宋体" panose="02010600030101010101" pitchFamily="2" charset="-122"/>
              </a:rPr>
              <a:t>Some older Unix systems </a:t>
            </a:r>
            <a:endParaRPr lang="en-US" altLang="zh-CN">
              <a:ea typeface="宋体" panose="02010600030101010101" pitchFamily="2" charset="-122"/>
            </a:endParaRPr>
          </a:p>
          <a:p>
            <a:pPr lvl="1"/>
            <a:r>
              <a:rPr lang="en-US" altLang="zh-CN">
                <a:ea typeface="宋体" panose="02010600030101010101" pitchFamily="2" charset="-122"/>
              </a:rPr>
              <a:t>restore the action for signal k to its default after signal k has been caught by a handler</a:t>
            </a:r>
            <a:endParaRPr lang="en-US" altLang="zh-CN">
              <a:ea typeface="宋体" panose="02010600030101010101" pitchFamily="2" charset="-122"/>
            </a:endParaRPr>
          </a:p>
          <a:p>
            <a:pPr lvl="1"/>
            <a:r>
              <a:rPr lang="en-US" altLang="zh-CN">
                <a:ea typeface="宋体" panose="02010600030101010101" pitchFamily="2" charset="-122"/>
              </a:rPr>
              <a:t>return to the user immediately after a slow system call is interrupted (do not return to slow system call itself)</a:t>
            </a:r>
            <a:endParaRPr lang="en-US" altLang="zh-CN">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12291" name="Rectangle 2"/>
          <p:cNvSpPr>
            <a:spLocks noGrp="1" noChangeArrowheads="1"/>
          </p:cNvSpPr>
          <p:nvPr>
            <p:ph idx="1"/>
          </p:nvPr>
        </p:nvSpPr>
        <p:spPr>
          <a:xfrm>
            <a:off x="381000" y="228600"/>
            <a:ext cx="8458200" cy="6096000"/>
          </a:xfrm>
          <a:solidFill>
            <a:schemeClr val="bg1"/>
          </a:solidFill>
        </p:spPr>
        <p:txBody>
          <a:bodyPr vert="horz" wrap="square" lIns="91440" tIns="45720" rIns="91440" bIns="45720" numCol="1" anchor="t" anchorCtr="0" compatLnSpc="1"/>
          <a:lstStyle/>
          <a:p>
            <a:pPr marL="342900" marR="0" lvl="0" indent="-342900" algn="l" defTabSz="914400" rtl="0" eaLnBrk="0" fontAlgn="base" latinLnBrk="0" hangingPunct="0">
              <a:lnSpc>
                <a:spcPct val="90000"/>
              </a:lnSpc>
              <a:spcBef>
                <a:spcPct val="0"/>
              </a:spcBef>
              <a:spcAft>
                <a:spcPct val="0"/>
              </a:spcAft>
              <a:buClrTx/>
              <a:buSzTx/>
              <a:buFontTx/>
              <a:buNone/>
              <a:defRPr/>
            </a:pPr>
            <a:endPar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0" fontAlgn="base" latinLnBrk="0" hangingPunct="0">
              <a:lnSpc>
                <a:spcPct val="90000"/>
              </a:lnSpc>
              <a:spcBef>
                <a:spcPct val="0"/>
              </a:spcBef>
              <a:spcAft>
                <a:spcPct val="0"/>
              </a:spcAft>
              <a:buClrTx/>
              <a:buSzTx/>
              <a:buFontTx/>
              <a:buNone/>
              <a:defRPr/>
            </a:pPr>
            <a:r>
              <a:rPr kumimoji="0" lang="en-US" altLang="zh-CN" sz="2000" b="1" i="0" u="none" strike="noStrike" kern="0" cap="none" spc="0" normalizeH="0" baseline="0" noProof="0" dirty="0" err="1">
                <a:ln>
                  <a:noFill/>
                </a:ln>
                <a:solidFill>
                  <a:srgbClr val="9900CC"/>
                </a:solidFill>
                <a:effectLst>
                  <a:outerShdw blurRad="38100" dist="38100" dir="2700000" algn="tl">
                    <a:srgbClr val="000000">
                      <a:alpha val="43137"/>
                    </a:srgbClr>
                  </a:outerShdw>
                </a:effectLst>
                <a:uLnTx/>
                <a:uFillTx/>
                <a:latin typeface="Courier New" panose="02070309020205020404" pitchFamily="49" charset="0"/>
                <a:ea typeface="宋体" panose="02010600030101010101" pitchFamily="2" charset="-122"/>
                <a:cs typeface="Courier New" panose="02070309020205020404" pitchFamily="49" charset="0"/>
              </a:rPr>
              <a:t>solaris</a:t>
            </a:r>
            <a:r>
              <a:rPr kumimoji="0" lang="en-US" altLang="zh-CN" sz="2000" b="0"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Courier New" panose="02070309020205020404" pitchFamily="49" charset="0"/>
                <a:ea typeface="宋体" panose="02010600030101010101" pitchFamily="2" charset="-122"/>
                <a:cs typeface="Courier New" panose="02070309020205020404" pitchFamily="49" charset="0"/>
              </a:rPr>
              <a:t>&gt; </a:t>
            </a:r>
            <a:r>
              <a:rPr kumimoji="0" lang="en-US" altLang="zh-CN" sz="2000" b="1"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./signal2</a:t>
            </a:r>
            <a:endParaRPr kumimoji="0" lang="en-US" altLang="zh-CN" sz="2000" b="1"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0" fontAlgn="base" latinLnBrk="0" hangingPunct="0">
              <a:lnSpc>
                <a:spcPct val="90000"/>
              </a:lnSpc>
              <a:spcBef>
                <a:spcPct val="0"/>
              </a:spcBef>
              <a:spcAft>
                <a:spcPct val="0"/>
              </a:spcAft>
              <a:buClrTx/>
              <a:buSzTx/>
              <a:buFontTx/>
              <a:buNone/>
              <a:defRPr/>
            </a:pPr>
            <a:r>
              <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Hello from child 18906</a:t>
            </a:r>
            <a:endPar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0" fontAlgn="base" latinLnBrk="0" hangingPunct="0">
              <a:lnSpc>
                <a:spcPct val="90000"/>
              </a:lnSpc>
              <a:spcBef>
                <a:spcPct val="0"/>
              </a:spcBef>
              <a:spcAft>
                <a:spcPct val="0"/>
              </a:spcAft>
              <a:buClrTx/>
              <a:buSzTx/>
              <a:buFontTx/>
              <a:buNone/>
              <a:defRPr/>
            </a:pPr>
            <a:r>
              <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Hello from child 18907</a:t>
            </a:r>
            <a:endPar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0" fontAlgn="base" latinLnBrk="0" hangingPunct="0">
              <a:lnSpc>
                <a:spcPct val="90000"/>
              </a:lnSpc>
              <a:spcBef>
                <a:spcPct val="0"/>
              </a:spcBef>
              <a:spcAft>
                <a:spcPct val="0"/>
              </a:spcAft>
              <a:buClrTx/>
              <a:buSzTx/>
              <a:buFontTx/>
              <a:buNone/>
              <a:defRPr/>
            </a:pPr>
            <a:r>
              <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Hello from child 18908</a:t>
            </a:r>
            <a:endPar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0" fontAlgn="base" latinLnBrk="0" hangingPunct="0">
              <a:lnSpc>
                <a:spcPct val="90000"/>
              </a:lnSpc>
              <a:spcBef>
                <a:spcPct val="0"/>
              </a:spcBef>
              <a:spcAft>
                <a:spcPct val="0"/>
              </a:spcAft>
              <a:buClrTx/>
              <a:buSzTx/>
              <a:buFontTx/>
              <a:buNone/>
              <a:defRPr/>
            </a:pPr>
            <a:r>
              <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Handler reaped child</a:t>
            </a:r>
            <a:endPar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0" fontAlgn="base" latinLnBrk="0" hangingPunct="0">
              <a:lnSpc>
                <a:spcPct val="90000"/>
              </a:lnSpc>
              <a:spcBef>
                <a:spcPct val="0"/>
              </a:spcBef>
              <a:spcAft>
                <a:spcPct val="0"/>
              </a:spcAft>
              <a:buClrTx/>
              <a:buSzTx/>
              <a:buFontTx/>
              <a:buNone/>
              <a:defRPr/>
            </a:pPr>
            <a:r>
              <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Handler reaped child</a:t>
            </a:r>
            <a:endPar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0" fontAlgn="base" latinLnBrk="0" hangingPunct="0">
              <a:lnSpc>
                <a:spcPct val="90000"/>
              </a:lnSpc>
              <a:spcBef>
                <a:spcPct val="0"/>
              </a:spcBef>
              <a:spcAft>
                <a:spcPct val="0"/>
              </a:spcAft>
              <a:buClrTx/>
              <a:buSzTx/>
              <a:buFontTx/>
              <a:buNone/>
              <a:defRPr/>
            </a:pPr>
            <a:r>
              <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Handler reaped child</a:t>
            </a:r>
            <a:endPar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0" fontAlgn="base" latinLnBrk="0" hangingPunct="0">
              <a:lnSpc>
                <a:spcPct val="90000"/>
              </a:lnSpc>
              <a:spcBef>
                <a:spcPct val="0"/>
              </a:spcBef>
              <a:spcAft>
                <a:spcPct val="0"/>
              </a:spcAft>
              <a:buClrTx/>
              <a:buSzTx/>
              <a:buFontTx/>
              <a:buNone/>
              <a:defRPr/>
            </a:pPr>
            <a:r>
              <a:rPr kumimoji="0" lang="en-US" altLang="zh-CN" sz="2000" b="1" i="0" u="none" strike="noStrike" kern="0" cap="none" spc="0" normalizeH="0" baseline="0" noProof="0" dirty="0">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rPr>
              <a:t>read: Interrupted system call</a:t>
            </a:r>
            <a:endParaRPr kumimoji="0" lang="zh-CN" altLang="en-US" sz="2000" b="1" i="0" u="none" strike="noStrike" kern="0" cap="none" spc="0" normalizeH="0" baseline="0" noProof="0" dirty="0">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endParaRPr>
          </a:p>
        </p:txBody>
      </p:sp>
      <p:sp>
        <p:nvSpPr>
          <p:cNvPr id="2" name="文本框 1"/>
          <p:cNvSpPr txBox="1"/>
          <p:nvPr/>
        </p:nvSpPr>
        <p:spPr>
          <a:xfrm>
            <a:off x="765810" y="2975610"/>
            <a:ext cx="8096250" cy="706755"/>
          </a:xfrm>
          <a:prstGeom prst="rect">
            <a:avLst/>
          </a:prstGeom>
          <a:noFill/>
        </p:spPr>
        <p:txBody>
          <a:bodyPr wrap="none" rtlCol="0">
            <a:spAutoFit/>
          </a:bodyPr>
          <a:p>
            <a:r>
              <a:rPr lang="zh-CN" altLang="en-US"/>
              <a:t>此处就反映出了同一个程序在不同平台上面运行时结果可能不同的情况</a:t>
            </a:r>
            <a:endParaRPr lang="zh-CN" altLang="en-US"/>
          </a:p>
          <a:p>
            <a:r>
              <a:rPr lang="en-US" altLang="zh-CN"/>
              <a:t>(</a:t>
            </a:r>
            <a:r>
              <a:rPr lang="zh-CN" altLang="en-US"/>
              <a:t>此例子中是由于不同平台对</a:t>
            </a:r>
            <a:r>
              <a:rPr lang="en-US" altLang="zh-CN"/>
              <a:t>interrupt</a:t>
            </a:r>
            <a:r>
              <a:rPr lang="zh-CN" altLang="en-US"/>
              <a:t>的处理方式不同</a:t>
            </a:r>
            <a:r>
              <a:rPr lang="en-US" altLang="zh-CN"/>
              <a:t>)</a:t>
            </a:r>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60418" name="Rectangle 2"/>
          <p:cNvSpPr>
            <a:spLocks noGrp="1"/>
          </p:cNvSpPr>
          <p:nvPr>
            <p:ph idx="1"/>
          </p:nvPr>
        </p:nvSpPr>
        <p:spPr>
          <a:xfrm>
            <a:off x="304800" y="228600"/>
            <a:ext cx="8458200" cy="3962400"/>
          </a:xfrm>
          <a:solidFill>
            <a:schemeClr val="bg1">
              <a:alpha val="100000"/>
            </a:schemeClr>
          </a:solidFill>
        </p:spPr>
        <p:txBody>
          <a:bodyPr vert="horz" wrap="square" lIns="91440" tIns="45720" rIns="91440" bIns="45720" anchor="t" anchorCtr="0"/>
          <a:p>
            <a:pPr>
              <a:spcBef>
                <a:spcPct val="0"/>
              </a:spcBef>
              <a:buNone/>
            </a:pPr>
            <a:r>
              <a:rPr lang="en-US" altLang="zh-CN" sz="1800" b="1">
                <a:latin typeface="Courier New" panose="02070309020205020404" pitchFamily="49" charset="0"/>
                <a:ea typeface="宋体" panose="02010600030101010101" pitchFamily="2" charset="-122"/>
              </a:rPr>
              <a:t>15 int main()</a:t>
            </a:r>
            <a:endParaRPr lang="en-US" altLang="zh-CN" sz="1800" b="1">
              <a:latin typeface="Courier New" panose="02070309020205020404" pitchFamily="49" charset="0"/>
              <a:ea typeface="宋体" panose="02010600030101010101" pitchFamily="2" charset="-122"/>
            </a:endParaRPr>
          </a:p>
          <a:p>
            <a:pPr>
              <a:spcBef>
                <a:spcPct val="0"/>
              </a:spcBef>
              <a:buNone/>
            </a:pPr>
            <a:r>
              <a:rPr lang="en-US" altLang="zh-CN" sz="1800" b="1">
                <a:latin typeface="Courier New" panose="02070309020205020404" pitchFamily="49" charset="0"/>
                <a:ea typeface="宋体" panose="02010600030101010101" pitchFamily="2" charset="-122"/>
              </a:rPr>
              <a:t>16 {</a:t>
            </a:r>
            <a:endParaRPr lang="en-US" altLang="zh-CN" sz="1800" b="1">
              <a:latin typeface="Courier New" panose="02070309020205020404" pitchFamily="49" charset="0"/>
              <a:ea typeface="宋体" panose="02010600030101010101" pitchFamily="2" charset="-122"/>
            </a:endParaRPr>
          </a:p>
          <a:p>
            <a:pPr>
              <a:spcBef>
                <a:spcPct val="0"/>
              </a:spcBef>
              <a:buNone/>
            </a:pPr>
            <a:r>
              <a:rPr lang="en-US" altLang="zh-CN" sz="1800" b="1">
                <a:latin typeface="Courier New" panose="02070309020205020404" pitchFamily="49" charset="0"/>
                <a:ea typeface="宋体" panose="02010600030101010101" pitchFamily="2" charset="-122"/>
              </a:rPr>
              <a:t>17   int i, n;  char buf[MAXBUF];</a:t>
            </a:r>
            <a:endParaRPr lang="en-US" altLang="zh-CN" sz="1800" b="1">
              <a:latin typeface="Courier New" panose="02070309020205020404" pitchFamily="49" charset="0"/>
              <a:ea typeface="宋体" panose="02010600030101010101" pitchFamily="2" charset="-122"/>
            </a:endParaRPr>
          </a:p>
          <a:p>
            <a:pPr>
              <a:spcBef>
                <a:spcPct val="0"/>
              </a:spcBef>
              <a:buNone/>
            </a:pPr>
            <a:r>
              <a:rPr lang="en-US" altLang="zh-CN" sz="1800" b="1">
                <a:latin typeface="Courier New" panose="02070309020205020404" pitchFamily="49" charset="0"/>
                <a:ea typeface="宋体" panose="02010600030101010101" pitchFamily="2" charset="-122"/>
              </a:rPr>
              <a:t>18   if (</a:t>
            </a:r>
            <a:r>
              <a:rPr lang="en-US" altLang="zh-CN" sz="1800" b="1">
                <a:solidFill>
                  <a:srgbClr val="FF0000"/>
                </a:solidFill>
                <a:latin typeface="Courier New" panose="02070309020205020404" pitchFamily="49" charset="0"/>
                <a:ea typeface="宋体" panose="02010600030101010101" pitchFamily="2" charset="-122"/>
              </a:rPr>
              <a:t>signal</a:t>
            </a:r>
            <a:r>
              <a:rPr lang="en-US" altLang="zh-CN" sz="1800" b="1">
                <a:latin typeface="Courier New" panose="02070309020205020404" pitchFamily="49" charset="0"/>
                <a:ea typeface="宋体" panose="02010600030101010101" pitchFamily="2" charset="-122"/>
              </a:rPr>
              <a:t>(SIGCHLD, handler2) == SIG_ERR)</a:t>
            </a:r>
            <a:endParaRPr lang="en-US" altLang="zh-CN" sz="1800" b="1">
              <a:latin typeface="Courier New" panose="02070309020205020404" pitchFamily="49" charset="0"/>
              <a:ea typeface="宋体" panose="02010600030101010101" pitchFamily="2" charset="-122"/>
            </a:endParaRPr>
          </a:p>
          <a:p>
            <a:pPr>
              <a:spcBef>
                <a:spcPct val="0"/>
              </a:spcBef>
              <a:buNone/>
            </a:pPr>
            <a:r>
              <a:rPr lang="en-US" altLang="zh-CN" sz="1800" b="1">
                <a:latin typeface="Courier New" panose="02070309020205020404" pitchFamily="49" charset="0"/>
                <a:ea typeface="宋体" panose="02010600030101010101" pitchFamily="2" charset="-122"/>
              </a:rPr>
              <a:t>19     unix_error("signal error");</a:t>
            </a:r>
            <a:endParaRPr lang="en-US" altLang="zh-CN" sz="1800" b="1">
              <a:latin typeface="Courier New" panose="02070309020205020404" pitchFamily="49" charset="0"/>
              <a:ea typeface="宋体" panose="02010600030101010101" pitchFamily="2" charset="-122"/>
            </a:endParaRPr>
          </a:p>
          <a:p>
            <a:pPr>
              <a:spcBef>
                <a:spcPct val="0"/>
              </a:spcBef>
              <a:buNone/>
            </a:pPr>
            <a:r>
              <a:rPr lang="en-US" altLang="zh-CN" sz="1800" b="1">
                <a:latin typeface="Courier New" panose="02070309020205020404" pitchFamily="49" charset="0"/>
                <a:ea typeface="宋体" panose="02010600030101010101" pitchFamily="2" charset="-122"/>
              </a:rPr>
              <a:t>20</a:t>
            </a:r>
            <a:endParaRPr lang="en-US" altLang="zh-CN" sz="1800" b="1">
              <a:latin typeface="Courier New" panose="02070309020205020404" pitchFamily="49" charset="0"/>
              <a:ea typeface="宋体" panose="02010600030101010101" pitchFamily="2" charset="-122"/>
            </a:endParaRPr>
          </a:p>
          <a:p>
            <a:pPr>
              <a:spcBef>
                <a:spcPct val="0"/>
              </a:spcBef>
              <a:buNone/>
            </a:pPr>
            <a:r>
              <a:rPr lang="en-US" altLang="zh-CN" sz="1800" b="1">
                <a:latin typeface="Courier New" panose="02070309020205020404" pitchFamily="49" charset="0"/>
                <a:ea typeface="宋体" panose="02010600030101010101" pitchFamily="2" charset="-122"/>
              </a:rPr>
              <a:t>21   </a:t>
            </a:r>
            <a:r>
              <a:rPr lang="en-US" altLang="zh-CN" sz="1800" b="1">
                <a:solidFill>
                  <a:srgbClr val="00B050"/>
                </a:solidFill>
                <a:latin typeface="Courier New" panose="02070309020205020404" pitchFamily="49" charset="0"/>
                <a:ea typeface="宋体" panose="02010600030101010101" pitchFamily="2" charset="-122"/>
              </a:rPr>
              <a:t>/* parent creates children */</a:t>
            </a:r>
            <a:endParaRPr lang="en-US" altLang="zh-CN" sz="1800" b="1">
              <a:solidFill>
                <a:srgbClr val="00B050"/>
              </a:solidFill>
              <a:latin typeface="Courier New" panose="02070309020205020404" pitchFamily="49" charset="0"/>
              <a:ea typeface="宋体" panose="02010600030101010101" pitchFamily="2" charset="-122"/>
            </a:endParaRPr>
          </a:p>
          <a:p>
            <a:pPr>
              <a:spcBef>
                <a:spcPct val="0"/>
              </a:spcBef>
              <a:buNone/>
            </a:pPr>
            <a:r>
              <a:rPr lang="en-US" altLang="zh-CN" sz="1800" b="1">
                <a:latin typeface="Courier New" panose="02070309020205020404" pitchFamily="49" charset="0"/>
                <a:ea typeface="宋体" panose="02010600030101010101" pitchFamily="2" charset="-122"/>
              </a:rPr>
              <a:t>22   for (i = 0; i &lt; 3; i++) {</a:t>
            </a:r>
            <a:endParaRPr lang="en-US" altLang="zh-CN" sz="1800" b="1">
              <a:latin typeface="Courier New" panose="02070309020205020404" pitchFamily="49" charset="0"/>
              <a:ea typeface="宋体" panose="02010600030101010101" pitchFamily="2" charset="-122"/>
            </a:endParaRPr>
          </a:p>
          <a:p>
            <a:pPr>
              <a:spcBef>
                <a:spcPct val="0"/>
              </a:spcBef>
              <a:buNone/>
            </a:pPr>
            <a:r>
              <a:rPr lang="en-US" altLang="zh-CN" sz="1800" b="1">
                <a:latin typeface="Courier New" panose="02070309020205020404" pitchFamily="49" charset="0"/>
                <a:ea typeface="宋体" panose="02010600030101010101" pitchFamily="2" charset="-122"/>
              </a:rPr>
              <a:t>23     if (Fork() == 0) {</a:t>
            </a:r>
            <a:endParaRPr lang="en-US" altLang="zh-CN" sz="1800" b="1">
              <a:latin typeface="Courier New" panose="02070309020205020404" pitchFamily="49" charset="0"/>
              <a:ea typeface="宋体" panose="02010600030101010101" pitchFamily="2" charset="-122"/>
            </a:endParaRPr>
          </a:p>
          <a:p>
            <a:pPr>
              <a:spcBef>
                <a:spcPct val="0"/>
              </a:spcBef>
              <a:buNone/>
            </a:pPr>
            <a:r>
              <a:rPr lang="en-US" altLang="zh-CN" sz="1800" b="1">
                <a:latin typeface="Courier New" panose="02070309020205020404" pitchFamily="49" charset="0"/>
                <a:ea typeface="宋体" panose="02010600030101010101" pitchFamily="2" charset="-122"/>
              </a:rPr>
              <a:t>24       printf("Hello from child %d\n", (int)getpid());</a:t>
            </a:r>
            <a:endParaRPr lang="en-US" altLang="zh-CN" sz="1800" b="1">
              <a:latin typeface="Courier New" panose="02070309020205020404" pitchFamily="49" charset="0"/>
              <a:ea typeface="宋体" panose="02010600030101010101" pitchFamily="2" charset="-122"/>
            </a:endParaRPr>
          </a:p>
          <a:p>
            <a:pPr>
              <a:spcBef>
                <a:spcPct val="0"/>
              </a:spcBef>
              <a:buNone/>
            </a:pPr>
            <a:r>
              <a:rPr lang="en-US" altLang="zh-CN" sz="1800" b="1">
                <a:latin typeface="Courier New" panose="02070309020205020404" pitchFamily="49" charset="0"/>
                <a:ea typeface="宋体" panose="02010600030101010101" pitchFamily="2" charset="-122"/>
              </a:rPr>
              <a:t>25       </a:t>
            </a:r>
            <a:r>
              <a:rPr lang="en-US" altLang="zh-CN" sz="1800" b="1">
                <a:solidFill>
                  <a:srgbClr val="FF0000"/>
                </a:solidFill>
                <a:latin typeface="Courier New" panose="02070309020205020404" pitchFamily="49" charset="0"/>
                <a:ea typeface="宋体" panose="02010600030101010101" pitchFamily="2" charset="-122"/>
              </a:rPr>
              <a:t>Sleep(1);</a:t>
            </a:r>
            <a:endParaRPr lang="en-US" altLang="zh-CN" sz="1800" b="1">
              <a:latin typeface="Courier New" panose="02070309020205020404" pitchFamily="49" charset="0"/>
              <a:ea typeface="宋体" panose="02010600030101010101" pitchFamily="2" charset="-122"/>
            </a:endParaRPr>
          </a:p>
          <a:p>
            <a:pPr>
              <a:spcBef>
                <a:spcPct val="0"/>
              </a:spcBef>
              <a:buNone/>
            </a:pPr>
            <a:r>
              <a:rPr lang="en-US" altLang="zh-CN" sz="1800" b="1">
                <a:latin typeface="Courier New" panose="02070309020205020404" pitchFamily="49" charset="0"/>
                <a:ea typeface="宋体" panose="02010600030101010101" pitchFamily="2" charset="-122"/>
              </a:rPr>
              <a:t>26       exit(0);</a:t>
            </a:r>
            <a:endParaRPr lang="en-US" altLang="zh-CN" sz="1800" b="1">
              <a:latin typeface="Courier New" panose="02070309020205020404" pitchFamily="49" charset="0"/>
              <a:ea typeface="宋体" panose="02010600030101010101" pitchFamily="2" charset="-122"/>
            </a:endParaRPr>
          </a:p>
          <a:p>
            <a:pPr>
              <a:spcBef>
                <a:spcPct val="0"/>
              </a:spcBef>
              <a:buNone/>
            </a:pPr>
            <a:r>
              <a:rPr lang="en-US" altLang="zh-CN" sz="1800" b="1">
                <a:latin typeface="Courier New" panose="02070309020205020404" pitchFamily="49" charset="0"/>
                <a:ea typeface="宋体" panose="02010600030101010101" pitchFamily="2" charset="-122"/>
              </a:rPr>
              <a:t>27     }</a:t>
            </a:r>
            <a:endParaRPr lang="en-US" altLang="zh-CN" sz="1800" b="1">
              <a:latin typeface="Courier New" panose="02070309020205020404" pitchFamily="49" charset="0"/>
              <a:ea typeface="宋体" panose="02010600030101010101" pitchFamily="2" charset="-122"/>
            </a:endParaRPr>
          </a:p>
          <a:p>
            <a:pPr>
              <a:spcBef>
                <a:spcPct val="0"/>
              </a:spcBef>
              <a:buNone/>
            </a:pPr>
            <a:r>
              <a:rPr lang="en-US" altLang="zh-CN" sz="1800" b="1">
                <a:latin typeface="Courier New" panose="02070309020205020404" pitchFamily="49" charset="0"/>
                <a:ea typeface="宋体" panose="02010600030101010101" pitchFamily="2" charset="-122"/>
              </a:rPr>
              <a:t>28   }</a:t>
            </a:r>
            <a:endParaRPr lang="en-US" altLang="zh-CN" sz="1800" b="1">
              <a:latin typeface="Courier New" panose="02070309020205020404" pitchFamily="49" charset="0"/>
              <a:ea typeface="宋体" panose="02010600030101010101" pitchFamily="2" charset="-122"/>
            </a:endParaRPr>
          </a:p>
        </p:txBody>
      </p:sp>
      <p:sp>
        <p:nvSpPr>
          <p:cNvPr id="60419" name="Rectangle 2"/>
          <p:cNvSpPr txBox="1"/>
          <p:nvPr/>
        </p:nvSpPr>
        <p:spPr>
          <a:xfrm>
            <a:off x="304800" y="4114800"/>
            <a:ext cx="8534400" cy="2514600"/>
          </a:xfrm>
          <a:prstGeom prst="rect">
            <a:avLst/>
          </a:prstGeom>
          <a:solidFill>
            <a:schemeClr val="bg1"/>
          </a:solidFill>
          <a:ln w="9525">
            <a:noFill/>
          </a:ln>
        </p:spPr>
        <p:txBody>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342900" lvl="0" indent="-342900">
              <a:spcBef>
                <a:spcPct val="0"/>
              </a:spcBef>
              <a:buNone/>
            </a:pPr>
            <a:r>
              <a:rPr lang="en-US" altLang="zh-CN" sz="1800" b="1">
                <a:latin typeface="Courier New" panose="02070309020205020404" pitchFamily="49" charset="0"/>
                <a:ea typeface="宋体" panose="02010600030101010101" pitchFamily="2" charset="-122"/>
              </a:rPr>
              <a:t>29   </a:t>
            </a:r>
            <a:r>
              <a:rPr lang="en-US" altLang="zh-CN" sz="1800" b="1">
                <a:solidFill>
                  <a:srgbClr val="00B050"/>
                </a:solidFill>
                <a:latin typeface="Courier New" panose="02070309020205020404" pitchFamily="49" charset="0"/>
                <a:ea typeface="宋体" panose="02010600030101010101" pitchFamily="2" charset="-122"/>
              </a:rPr>
              <a:t>/* Manually restart the read if it is interrupted */</a:t>
            </a:r>
            <a:endParaRPr lang="en-US" altLang="zh-CN" sz="1800" b="1">
              <a:solidFill>
                <a:srgbClr val="00B050"/>
              </a:solidFill>
              <a:latin typeface="Courier New" panose="02070309020205020404" pitchFamily="49" charset="0"/>
              <a:ea typeface="宋体" panose="02010600030101010101" pitchFamily="2" charset="-122"/>
            </a:endParaRPr>
          </a:p>
          <a:p>
            <a:pPr marL="342900" lvl="0" indent="-342900">
              <a:spcBef>
                <a:spcPct val="0"/>
              </a:spcBef>
              <a:buNone/>
            </a:pPr>
            <a:r>
              <a:rPr lang="en-US" altLang="zh-CN" sz="1800" b="1">
                <a:latin typeface="Courier New" panose="02070309020205020404" pitchFamily="49" charset="0"/>
                <a:ea typeface="宋体" panose="02010600030101010101" pitchFamily="2" charset="-122"/>
              </a:rPr>
              <a:t>30   </a:t>
            </a:r>
            <a:r>
              <a:rPr lang="en-US" altLang="zh-CN" sz="1800" b="1">
                <a:solidFill>
                  <a:srgbClr val="FF0000"/>
                </a:solidFill>
                <a:latin typeface="Courier New" panose="02070309020205020404" pitchFamily="49" charset="0"/>
                <a:ea typeface="宋体" panose="02010600030101010101" pitchFamily="2" charset="-122"/>
              </a:rPr>
              <a:t>while</a:t>
            </a:r>
            <a:r>
              <a:rPr lang="en-US" altLang="zh-CN" sz="1800" b="1">
                <a:latin typeface="Courier New" panose="02070309020205020404" pitchFamily="49" charset="0"/>
                <a:ea typeface="宋体" panose="02010600030101010101" pitchFamily="2" charset="-122"/>
              </a:rPr>
              <a:t> ((n = read(STDIN_FILENO, buf, sizeof(buf))) &lt; 0)</a:t>
            </a:r>
            <a:endParaRPr lang="en-US" altLang="zh-CN" sz="1800" b="1">
              <a:latin typeface="Courier New" panose="02070309020205020404" pitchFamily="49" charset="0"/>
              <a:ea typeface="宋体" panose="02010600030101010101" pitchFamily="2" charset="-122"/>
            </a:endParaRPr>
          </a:p>
          <a:p>
            <a:pPr marL="342900" lvl="0" indent="-342900">
              <a:spcBef>
                <a:spcPct val="0"/>
              </a:spcBef>
              <a:buNone/>
            </a:pPr>
            <a:r>
              <a:rPr lang="en-US" altLang="zh-CN" sz="1800" b="1">
                <a:latin typeface="Courier New" panose="02070309020205020404" pitchFamily="49" charset="0"/>
                <a:ea typeface="宋体" panose="02010600030101010101" pitchFamily="2" charset="-122"/>
              </a:rPr>
              <a:t>31     </a:t>
            </a:r>
            <a:r>
              <a:rPr lang="en-US" altLang="zh-CN" sz="1800" b="1">
                <a:solidFill>
                  <a:srgbClr val="FF0000"/>
                </a:solidFill>
                <a:latin typeface="Courier New" panose="02070309020205020404" pitchFamily="49" charset="0"/>
                <a:ea typeface="宋体" panose="02010600030101010101" pitchFamily="2" charset="-122"/>
              </a:rPr>
              <a:t>if (errno != EINTR)</a:t>
            </a:r>
            <a:endParaRPr lang="en-US" altLang="zh-CN" sz="1800" b="1">
              <a:solidFill>
                <a:srgbClr val="FF0000"/>
              </a:solidFill>
              <a:latin typeface="Courier New" panose="02070309020205020404" pitchFamily="49" charset="0"/>
              <a:ea typeface="宋体" panose="02010600030101010101" pitchFamily="2" charset="-122"/>
            </a:endParaRPr>
          </a:p>
          <a:p>
            <a:pPr marL="342900" lvl="0" indent="-342900">
              <a:spcBef>
                <a:spcPct val="0"/>
              </a:spcBef>
              <a:buNone/>
            </a:pPr>
            <a:r>
              <a:rPr lang="en-US" altLang="zh-CN" sz="1800" b="1">
                <a:latin typeface="Courier New" panose="02070309020205020404" pitchFamily="49" charset="0"/>
                <a:ea typeface="宋体" panose="02010600030101010101" pitchFamily="2" charset="-122"/>
              </a:rPr>
              <a:t>32       unix_error("read");</a:t>
            </a:r>
            <a:endParaRPr lang="en-US" altLang="zh-CN" sz="1800" b="1">
              <a:latin typeface="Courier New" panose="02070309020205020404" pitchFamily="49" charset="0"/>
              <a:ea typeface="宋体" panose="02010600030101010101" pitchFamily="2" charset="-122"/>
            </a:endParaRPr>
          </a:p>
          <a:p>
            <a:pPr marL="342900" lvl="0" indent="-342900">
              <a:spcBef>
                <a:spcPct val="0"/>
              </a:spcBef>
              <a:buNone/>
            </a:pPr>
            <a:r>
              <a:rPr lang="en-US" altLang="zh-CN" sz="1800" b="1">
                <a:latin typeface="Courier New" panose="02070309020205020404" pitchFamily="49" charset="0"/>
                <a:ea typeface="宋体" panose="02010600030101010101" pitchFamily="2" charset="-122"/>
              </a:rPr>
              <a:t>33</a:t>
            </a:r>
            <a:endParaRPr lang="en-US" altLang="zh-CN" sz="1800" b="1">
              <a:latin typeface="Courier New" panose="02070309020205020404" pitchFamily="49" charset="0"/>
              <a:ea typeface="宋体" panose="02010600030101010101" pitchFamily="2" charset="-122"/>
            </a:endParaRPr>
          </a:p>
          <a:p>
            <a:pPr marL="342900" lvl="0" indent="-342900">
              <a:spcBef>
                <a:spcPct val="0"/>
              </a:spcBef>
              <a:buNone/>
            </a:pPr>
            <a:r>
              <a:rPr lang="en-US" altLang="zh-CN" sz="1800" b="1">
                <a:latin typeface="Courier New" panose="02070309020205020404" pitchFamily="49" charset="0"/>
                <a:ea typeface="宋体" panose="02010600030101010101" pitchFamily="2" charset="-122"/>
              </a:rPr>
              <a:t>34   printf("Parent processing input\n");</a:t>
            </a:r>
            <a:endParaRPr lang="en-US" altLang="zh-CN" sz="1800" b="1">
              <a:latin typeface="Courier New" panose="02070309020205020404" pitchFamily="49" charset="0"/>
              <a:ea typeface="宋体" panose="02010600030101010101" pitchFamily="2" charset="-122"/>
            </a:endParaRPr>
          </a:p>
          <a:p>
            <a:pPr marL="342900" lvl="0" indent="-342900">
              <a:spcBef>
                <a:spcPct val="0"/>
              </a:spcBef>
              <a:buNone/>
            </a:pPr>
            <a:r>
              <a:rPr lang="en-US" altLang="zh-CN" sz="1800" b="1">
                <a:latin typeface="Courier New" panose="02070309020205020404" pitchFamily="49" charset="0"/>
                <a:ea typeface="宋体" panose="02010600030101010101" pitchFamily="2" charset="-122"/>
              </a:rPr>
              <a:t>35   while (1) ;</a:t>
            </a:r>
            <a:endParaRPr lang="en-US" altLang="zh-CN" sz="1800" b="1">
              <a:latin typeface="Courier New" panose="02070309020205020404" pitchFamily="49" charset="0"/>
              <a:ea typeface="宋体" panose="02010600030101010101" pitchFamily="2" charset="-122"/>
            </a:endParaRPr>
          </a:p>
          <a:p>
            <a:pPr marL="342900" lvl="0" indent="-342900">
              <a:spcBef>
                <a:spcPct val="0"/>
              </a:spcBef>
              <a:buNone/>
            </a:pPr>
            <a:r>
              <a:rPr lang="en-US" altLang="zh-CN" sz="1800" b="1">
                <a:latin typeface="Courier New" panose="02070309020205020404" pitchFamily="49" charset="0"/>
                <a:ea typeface="宋体" panose="02010600030101010101" pitchFamily="2" charset="-122"/>
              </a:rPr>
              <a:t>36   exit(0);</a:t>
            </a:r>
            <a:endParaRPr lang="en-US" altLang="zh-CN" sz="1800" b="1">
              <a:latin typeface="Courier New" panose="02070309020205020404" pitchFamily="49" charset="0"/>
              <a:ea typeface="宋体" panose="02010600030101010101" pitchFamily="2" charset="-122"/>
            </a:endParaRPr>
          </a:p>
          <a:p>
            <a:pPr marL="342900" lvl="0" indent="-342900">
              <a:spcBef>
                <a:spcPct val="0"/>
              </a:spcBef>
              <a:buNone/>
            </a:pPr>
            <a:r>
              <a:rPr lang="en-US" altLang="zh-CN" sz="1800" b="1">
                <a:latin typeface="Courier New" panose="02070309020205020404" pitchFamily="49" charset="0"/>
                <a:ea typeface="宋体" panose="02010600030101010101" pitchFamily="2" charset="-122"/>
              </a:rPr>
              <a:t>37 }</a:t>
            </a:r>
            <a:endParaRPr lang="zh-CN" altLang="en-US" sz="1800" b="1">
              <a:latin typeface="Courier New" panose="02070309020205020404" pitchFamily="49" charset="0"/>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15363" name="Rectangle 2"/>
          <p:cNvSpPr>
            <a:spLocks noGrp="1" noChangeArrowheads="1"/>
          </p:cNvSpPr>
          <p:nvPr>
            <p:ph idx="1"/>
          </p:nvPr>
        </p:nvSpPr>
        <p:spPr>
          <a:xfrm>
            <a:off x="381000" y="609600"/>
            <a:ext cx="8458200" cy="5181600"/>
          </a:xfrm>
          <a:solidFill>
            <a:schemeClr val="bg1"/>
          </a:solidFill>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2000" b="0" i="0" u="none" strike="noStrike" kern="0" cap="none" spc="0" normalizeH="0" baseline="0" noProof="0" dirty="0" err="1">
                <a:ln>
                  <a:noFill/>
                </a:ln>
                <a:solidFill>
                  <a:schemeClr val="tx1"/>
                </a:solidFill>
                <a:effectLst>
                  <a:outerShdw blurRad="38100" dist="38100" dir="2700000" algn="tl">
                    <a:srgbClr val="000000">
                      <a:alpha val="43137"/>
                    </a:srgbClr>
                  </a:outerShdw>
                </a:effectLst>
                <a:uLnTx/>
                <a:uFillTx/>
                <a:latin typeface="Courier New" panose="02070309020205020404" pitchFamily="49" charset="0"/>
                <a:ea typeface="宋体" panose="02010600030101010101" pitchFamily="2" charset="-122"/>
                <a:cs typeface="Courier New" panose="02070309020205020404" pitchFamily="49" charset="0"/>
              </a:rPr>
              <a:t>solaris</a:t>
            </a:r>
            <a:r>
              <a:rPr kumimoji="0" lang="en-US" altLang="zh-CN" sz="2000" b="0"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Courier New" panose="02070309020205020404" pitchFamily="49" charset="0"/>
                <a:ea typeface="宋体" panose="02010600030101010101" pitchFamily="2" charset="-122"/>
                <a:cs typeface="Courier New" panose="02070309020205020404" pitchFamily="49" charset="0"/>
              </a:rPr>
              <a:t>&gt; </a:t>
            </a:r>
            <a:r>
              <a:rPr kumimoji="0" lang="en-US" altLang="zh-CN" sz="2000" b="1"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./signal3</a:t>
            </a:r>
            <a:endParaRPr kumimoji="0" lang="en-US" altLang="zh-CN" sz="2000" b="1"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Hello from child 19571</a:t>
            </a:r>
            <a:endPar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Hello from child 19572</a:t>
            </a:r>
            <a:endPar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Hello from child 19573</a:t>
            </a:r>
            <a:endPar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Handler reaped child 19571</a:t>
            </a:r>
            <a:endPar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Handler reaped child 19572</a:t>
            </a:r>
            <a:endPar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Handler reaped child 19573</a:t>
            </a:r>
            <a:endPar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&lt;</a:t>
            </a:r>
            <a:r>
              <a:rPr kumimoji="0" lang="en-US" altLang="zh-CN" sz="2000" b="1" i="0" u="none" strike="noStrike" kern="0" cap="none" spc="0" normalizeH="0" baseline="0" noProof="0" dirty="0" err="1">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cr</a:t>
            </a:r>
            <a:r>
              <a:rPr kumimoji="0" lang="en-US" altLang="zh-CN" sz="2000" b="1"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&gt;</a:t>
            </a:r>
            <a:endParaRPr kumimoji="0" lang="en-US" altLang="zh-CN" sz="2000" b="1"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Parent processing input</a:t>
            </a:r>
            <a:endParaRPr kumimoji="0" lang="en-US" altLang="zh-CN"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0" lang="zh-CN" altLang="en-US" sz="2000" b="0"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64514" name="Rectangle 2"/>
          <p:cNvSpPr>
            <a:spLocks noGrp="1"/>
          </p:cNvSpPr>
          <p:nvPr>
            <p:ph type="title"/>
          </p:nvPr>
        </p:nvSpPr>
        <p:spPr/>
        <p:txBody>
          <a:bodyPr vert="horz" wrap="square" lIns="91440" tIns="45720" rIns="91440" bIns="45720" anchor="ctr" anchorCtr="0"/>
          <a:p>
            <a:pPr>
              <a:buNone/>
            </a:pPr>
            <a:r>
              <a:rPr lang="en-US" altLang="zh-CN">
                <a:latin typeface="Courier New" panose="02070309020205020404" pitchFamily="49" charset="0"/>
                <a:ea typeface="宋体" panose="02010600030101010101" pitchFamily="2" charset="-122"/>
              </a:rPr>
              <a:t>sigaction</a:t>
            </a:r>
            <a:r>
              <a:rPr lang="en-US" altLang="zh-CN">
                <a:latin typeface="Courier"/>
                <a:ea typeface="宋体" panose="02010600030101010101" pitchFamily="2" charset="-122"/>
              </a:rPr>
              <a:t> </a:t>
            </a:r>
            <a:r>
              <a:rPr lang="en-US" altLang="zh-CN">
                <a:ea typeface="宋体" panose="02010600030101010101" pitchFamily="2" charset="-122"/>
              </a:rPr>
              <a:t>Function</a:t>
            </a:r>
            <a:endParaRPr lang="en-US" altLang="zh-CN">
              <a:ea typeface="宋体" panose="02010600030101010101" pitchFamily="2" charset="-122"/>
            </a:endParaRPr>
          </a:p>
        </p:txBody>
      </p:sp>
      <p:graphicFrame>
        <p:nvGraphicFramePr>
          <p:cNvPr id="1636355" name="Group 3"/>
          <p:cNvGraphicFramePr>
            <a:graphicFrameLocks noGrp="1"/>
          </p:cNvGraphicFramePr>
          <p:nvPr>
            <p:ph idx="1"/>
          </p:nvPr>
        </p:nvGraphicFramePr>
        <p:xfrm>
          <a:off x="457200" y="1600200"/>
          <a:ext cx="8305800" cy="4475163"/>
        </p:xfrm>
        <a:graphic>
          <a:graphicData uri="http://schemas.openxmlformats.org/drawingml/2006/table">
            <a:tbl>
              <a:tblPr/>
              <a:tblGrid>
                <a:gridCol w="8305800"/>
              </a:tblGrid>
              <a:tr h="4475163">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include &lt;</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signal.h</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&gt;</a:t>
                      </a:r>
                      <a:endPar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int</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24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sigaction</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int</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signum</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 </a:t>
                      </a:r>
                      <a:endPar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struct</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sigaction</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 *act, </a:t>
                      </a:r>
                      <a:endPar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struct</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sigaction</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oldact</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a:t>
                      </a:r>
                      <a:endPar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endParaRPr>
                    </a:p>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a:ln>
                            <a:noFill/>
                          </a:ln>
                          <a:solidFill>
                            <a:srgbClr val="FF0000"/>
                          </a:solidFill>
                          <a:effectLst/>
                          <a:latin typeface="Courier New" panose="02070309020205020404" pitchFamily="49" charset="0"/>
                          <a:ea typeface="宋体" panose="02010600030101010101" pitchFamily="2" charset="-122"/>
                          <a:cs typeface="Courier New" panose="02070309020205020404" pitchFamily="49" charset="0"/>
                        </a:rPr>
                        <a:t>returns: 0 if OK, -1 on error</a:t>
                      </a:r>
                      <a:endParaRPr kumimoji="0" lang="en-US" altLang="zh-CN" sz="2000" b="1" i="0" u="none" strike="noStrike" cap="none" normalizeH="0" baseline="0" dirty="0">
                        <a:ln>
                          <a:noFill/>
                        </a:ln>
                        <a:solidFill>
                          <a:srgbClr val="FF0000"/>
                        </a:solidFill>
                        <a:effectLst/>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20000"/>
                        </a:spcBef>
                        <a:spcAft>
                          <a:spcPct val="0"/>
                        </a:spcAft>
                        <a:buClrTx/>
                        <a:buSzTx/>
                        <a:buFontTx/>
                        <a:buNone/>
                      </a:pPr>
                      <a:endPar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struct</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24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sigaction</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 {</a:t>
                      </a:r>
                      <a:endPar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  void (*</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sa_handler</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800" b="1" i="0" u="none" strike="noStrike" cap="none" normalizeH="0" baseline="0" dirty="0">
                          <a:ln>
                            <a:noFill/>
                          </a:ln>
                          <a:solidFill>
                            <a:srgbClr val="00B050"/>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1800" b="1" i="0" u="none" strike="noStrike" cap="none" normalizeH="0" baseline="0" dirty="0" err="1">
                          <a:ln>
                            <a:noFill/>
                          </a:ln>
                          <a:solidFill>
                            <a:srgbClr val="00B050"/>
                          </a:solidFill>
                          <a:effectLst/>
                          <a:latin typeface="Courier New" panose="02070309020205020404" pitchFamily="49" charset="0"/>
                          <a:ea typeface="宋体" panose="02010600030101010101" pitchFamily="2" charset="-122"/>
                          <a:cs typeface="Courier New" panose="02070309020205020404" pitchFamily="49" charset="0"/>
                        </a:rPr>
                        <a:t>addr</a:t>
                      </a:r>
                      <a:r>
                        <a:rPr kumimoji="0" lang="en-US" altLang="zh-CN" sz="1800" b="1" i="0" u="none" strike="noStrike" cap="none" normalizeH="0" baseline="0" dirty="0">
                          <a:ln>
                            <a:noFill/>
                          </a:ln>
                          <a:solidFill>
                            <a:srgbClr val="00B050"/>
                          </a:solidFill>
                          <a:effectLst/>
                          <a:latin typeface="Courier New" panose="02070309020205020404" pitchFamily="49" charset="0"/>
                          <a:ea typeface="宋体" panose="02010600030101010101" pitchFamily="2" charset="-122"/>
                          <a:cs typeface="Courier New" panose="02070309020205020404" pitchFamily="49" charset="0"/>
                        </a:rPr>
                        <a:t> of signal handler, </a:t>
                      </a:r>
                      <a:br>
                        <a:rPr kumimoji="0" lang="en-US" altLang="zh-CN" sz="1800" b="1" i="0" u="none" strike="noStrike" cap="none" normalizeH="0" baseline="0" dirty="0">
                          <a:ln>
                            <a:noFill/>
                          </a:ln>
                          <a:solidFill>
                            <a:srgbClr val="00B050"/>
                          </a:solidFill>
                          <a:effectLst/>
                          <a:latin typeface="Courier New" panose="02070309020205020404" pitchFamily="49" charset="0"/>
                          <a:ea typeface="宋体" panose="02010600030101010101" pitchFamily="2" charset="-122"/>
                          <a:cs typeface="Courier New" panose="02070309020205020404" pitchFamily="49" charset="0"/>
                        </a:rPr>
                      </a:br>
                      <a:r>
                        <a:rPr kumimoji="0" lang="en-US" altLang="zh-CN" sz="1800" b="1" i="0" u="none" strike="noStrike" cap="none" normalizeH="0" baseline="0" dirty="0">
                          <a:ln>
                            <a:noFill/>
                          </a:ln>
                          <a:solidFill>
                            <a:srgbClr val="00B050"/>
                          </a:solidFill>
                          <a:effectLst/>
                          <a:latin typeface="Courier New" panose="02070309020205020404" pitchFamily="49" charset="0"/>
                          <a:ea typeface="宋体" panose="02010600030101010101" pitchFamily="2" charset="-122"/>
                          <a:cs typeface="Courier New" panose="02070309020205020404" pitchFamily="49" charset="0"/>
                        </a:rPr>
                        <a:t>                                  or SIG_IGN, or SIG_DFL */</a:t>
                      </a:r>
                      <a:endParaRPr kumimoji="0" lang="en-US" altLang="zh-CN" sz="1800" b="1" i="0" u="none" strike="noStrike" cap="none" normalizeH="0" baseline="0" dirty="0">
                        <a:ln>
                          <a:noFill/>
                        </a:ln>
                        <a:solidFill>
                          <a:srgbClr val="00B050"/>
                        </a:solidFill>
                        <a:effectLst/>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sigset_t</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sa_mask</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2000" b="1" i="0" u="none" strike="noStrike" cap="none" normalizeH="0" baseline="0" dirty="0">
                          <a:ln>
                            <a:noFill/>
                          </a:ln>
                          <a:solidFill>
                            <a:srgbClr val="00B050"/>
                          </a:solidFill>
                          <a:effectLst/>
                          <a:latin typeface="Courier New" panose="02070309020205020404" pitchFamily="49" charset="0"/>
                          <a:ea typeface="宋体" panose="02010600030101010101" pitchFamily="2" charset="-122"/>
                          <a:cs typeface="Courier New" panose="02070309020205020404" pitchFamily="49" charset="0"/>
                        </a:rPr>
                        <a:t>/* additional signals to block */</a:t>
                      </a:r>
                      <a:endParaRPr kumimoji="0" lang="en-US" altLang="zh-CN" sz="2000" b="1" i="0" u="none" strike="noStrike" cap="none" normalizeH="0" baseline="0" dirty="0">
                        <a:ln>
                          <a:noFill/>
                        </a:ln>
                        <a:solidFill>
                          <a:srgbClr val="00B050"/>
                        </a:solidFill>
                        <a:effectLst/>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int</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sa_flags</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2000" b="1" i="0" u="none" strike="noStrike" cap="none" normalizeH="0" baseline="0" dirty="0">
                          <a:ln>
                            <a:noFill/>
                          </a:ln>
                          <a:solidFill>
                            <a:srgbClr val="00B050"/>
                          </a:solidFill>
                          <a:effectLst/>
                          <a:latin typeface="Courier New" panose="02070309020205020404" pitchFamily="49" charset="0"/>
                          <a:ea typeface="宋体" panose="02010600030101010101" pitchFamily="2" charset="-122"/>
                          <a:cs typeface="Courier New" panose="02070309020205020404" pitchFamily="49" charset="0"/>
                        </a:rPr>
                        <a:t>/* signal options */</a:t>
                      </a:r>
                      <a:endParaRPr kumimoji="0" lang="en-US" altLang="zh-CN" sz="2000" b="1" i="0" u="none" strike="noStrike" cap="none" normalizeH="0" baseline="0" dirty="0">
                        <a:ln>
                          <a:noFill/>
                        </a:ln>
                        <a:solidFill>
                          <a:srgbClr val="00B050"/>
                        </a:solidFill>
                        <a:effectLst/>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 ;</a:t>
                      </a:r>
                      <a:endPar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endParaRP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66562" name="Rectangle 2"/>
          <p:cNvSpPr>
            <a:spLocks noGrp="1"/>
          </p:cNvSpPr>
          <p:nvPr>
            <p:ph idx="1"/>
          </p:nvPr>
        </p:nvSpPr>
        <p:spPr>
          <a:xfrm>
            <a:off x="381000" y="533400"/>
            <a:ext cx="8305800" cy="5410200"/>
          </a:xfrm>
          <a:solidFill>
            <a:schemeClr val="bg1">
              <a:alpha val="100000"/>
            </a:schemeClr>
          </a:solidFill>
        </p:spPr>
        <p:txBody>
          <a:bodyPr vert="horz" wrap="square" lIns="91440" tIns="45720" rIns="91440" bIns="45720" anchor="t" anchorCtr="0"/>
          <a:p>
            <a:pPr>
              <a:buNone/>
            </a:pPr>
            <a:r>
              <a:rPr lang="zh-CN" altLang="en-US" sz="2000" b="1">
                <a:latin typeface="Courier New" panose="02070309020205020404" pitchFamily="49" charset="0"/>
                <a:ea typeface="宋体" panose="02010600030101010101" pitchFamily="2" charset="-122"/>
              </a:rPr>
              <a:t>1  </a:t>
            </a:r>
            <a:r>
              <a:rPr lang="en-US" altLang="zh-CN" sz="2000" b="1">
                <a:latin typeface="Courier New" panose="02070309020205020404" pitchFamily="49" charset="0"/>
                <a:ea typeface="宋体" panose="02010600030101010101" pitchFamily="2" charset="-122"/>
              </a:rPr>
              <a:t>handler_t *Signal(int signum, handler_t *handler)</a:t>
            </a:r>
            <a:endParaRPr lang="en-US" altLang="zh-CN" sz="2000" b="1">
              <a:latin typeface="Courier New" panose="02070309020205020404" pitchFamily="49" charset="0"/>
              <a:ea typeface="宋体" panose="02010600030101010101" pitchFamily="2" charset="-122"/>
            </a:endParaRPr>
          </a:p>
          <a:p>
            <a:pPr>
              <a:buNone/>
            </a:pPr>
            <a:r>
              <a:rPr lang="en-US" altLang="zh-CN" sz="2000" b="1">
                <a:latin typeface="Courier New" panose="02070309020205020404" pitchFamily="49" charset="0"/>
                <a:ea typeface="宋体" panose="02010600030101010101" pitchFamily="2" charset="-122"/>
              </a:rPr>
              <a:t>2  {</a:t>
            </a:r>
            <a:endParaRPr lang="en-US" altLang="zh-CN" sz="2000" b="1">
              <a:latin typeface="Courier New" panose="02070309020205020404" pitchFamily="49" charset="0"/>
              <a:ea typeface="宋体" panose="02010600030101010101" pitchFamily="2" charset="-122"/>
            </a:endParaRPr>
          </a:p>
          <a:p>
            <a:pPr>
              <a:buNone/>
            </a:pPr>
            <a:r>
              <a:rPr lang="en-US" altLang="zh-CN" sz="2000" b="1">
                <a:latin typeface="Courier New" panose="02070309020205020404" pitchFamily="49" charset="0"/>
                <a:ea typeface="宋体" panose="02010600030101010101" pitchFamily="2" charset="-122"/>
              </a:rPr>
              <a:t>3    struct sigaction action, old_action;</a:t>
            </a:r>
            <a:endParaRPr lang="en-US" altLang="zh-CN" sz="2000" b="1">
              <a:latin typeface="Courier New" panose="02070309020205020404" pitchFamily="49" charset="0"/>
              <a:ea typeface="宋体" panose="02010600030101010101" pitchFamily="2" charset="-122"/>
            </a:endParaRPr>
          </a:p>
          <a:p>
            <a:pPr>
              <a:buNone/>
            </a:pPr>
            <a:r>
              <a:rPr lang="en-US" altLang="zh-CN" sz="2000" b="1">
                <a:latin typeface="Courier New" panose="02070309020205020404" pitchFamily="49" charset="0"/>
                <a:ea typeface="宋体" panose="02010600030101010101" pitchFamily="2" charset="-122"/>
              </a:rPr>
              <a:t>4</a:t>
            </a:r>
            <a:endParaRPr lang="en-US" altLang="zh-CN" sz="2000" b="1">
              <a:latin typeface="Courier New" panose="02070309020205020404" pitchFamily="49" charset="0"/>
              <a:ea typeface="宋体" panose="02010600030101010101" pitchFamily="2" charset="-122"/>
            </a:endParaRPr>
          </a:p>
          <a:p>
            <a:pPr>
              <a:buNone/>
            </a:pPr>
            <a:r>
              <a:rPr lang="en-US" altLang="zh-CN" sz="2000" b="1">
                <a:latin typeface="Courier New" panose="02070309020205020404" pitchFamily="49" charset="0"/>
                <a:ea typeface="宋体" panose="02010600030101010101" pitchFamily="2" charset="-122"/>
              </a:rPr>
              <a:t>5    action.sa_handler = handler;</a:t>
            </a:r>
            <a:endParaRPr lang="en-US" altLang="zh-CN" sz="2000" b="1">
              <a:latin typeface="Courier New" panose="02070309020205020404" pitchFamily="49" charset="0"/>
              <a:ea typeface="宋体" panose="02010600030101010101" pitchFamily="2" charset="-122"/>
            </a:endParaRPr>
          </a:p>
          <a:p>
            <a:pPr>
              <a:buNone/>
            </a:pPr>
            <a:r>
              <a:rPr lang="en-US" altLang="zh-CN" sz="2000" b="1">
                <a:latin typeface="Courier New" panose="02070309020205020404" pitchFamily="49" charset="0"/>
                <a:ea typeface="宋体" panose="02010600030101010101" pitchFamily="2" charset="-122"/>
              </a:rPr>
              <a:t>     </a:t>
            </a:r>
            <a:r>
              <a:rPr lang="en-US" altLang="zh-CN" sz="2000" b="1">
                <a:solidFill>
                  <a:srgbClr val="00B050"/>
                </a:solidFill>
                <a:latin typeface="Courier New" panose="02070309020205020404" pitchFamily="49" charset="0"/>
                <a:ea typeface="宋体" panose="02010600030101010101" pitchFamily="2" charset="-122"/>
              </a:rPr>
              <a:t>/* block sigs of type being handled */</a:t>
            </a:r>
            <a:endParaRPr lang="en-US" altLang="zh-CN" sz="2000" b="1">
              <a:solidFill>
                <a:srgbClr val="00B050"/>
              </a:solidFill>
              <a:latin typeface="Courier New" panose="02070309020205020404" pitchFamily="49" charset="0"/>
              <a:ea typeface="宋体" panose="02010600030101010101" pitchFamily="2" charset="-122"/>
            </a:endParaRPr>
          </a:p>
          <a:p>
            <a:pPr>
              <a:buNone/>
            </a:pPr>
            <a:r>
              <a:rPr lang="en-US" altLang="zh-CN" sz="2000" b="1">
                <a:latin typeface="Courier New" panose="02070309020205020404" pitchFamily="49" charset="0"/>
                <a:ea typeface="宋体" panose="02010600030101010101" pitchFamily="2" charset="-122"/>
              </a:rPr>
              <a:t>6    sigemptyset(&amp;action.</a:t>
            </a:r>
            <a:r>
              <a:rPr lang="en-US" altLang="zh-CN" sz="2000" b="1">
                <a:solidFill>
                  <a:srgbClr val="FF0000"/>
                </a:solidFill>
                <a:latin typeface="Courier New" panose="02070309020205020404" pitchFamily="49" charset="0"/>
                <a:ea typeface="宋体" panose="02010600030101010101" pitchFamily="2" charset="-122"/>
              </a:rPr>
              <a:t>sa_mask</a:t>
            </a:r>
            <a:r>
              <a:rPr lang="en-US" altLang="zh-CN" sz="2000" b="1">
                <a:latin typeface="Courier New" panose="02070309020205020404" pitchFamily="49" charset="0"/>
                <a:ea typeface="宋体" panose="02010600030101010101" pitchFamily="2" charset="-122"/>
              </a:rPr>
              <a:t>);</a:t>
            </a:r>
            <a:endParaRPr lang="en-US" altLang="zh-CN" sz="2000" b="1">
              <a:latin typeface="Courier New" panose="02070309020205020404" pitchFamily="49" charset="0"/>
              <a:ea typeface="宋体" panose="02010600030101010101" pitchFamily="2" charset="-122"/>
            </a:endParaRPr>
          </a:p>
          <a:p>
            <a:pPr>
              <a:buNone/>
            </a:pPr>
            <a:r>
              <a:rPr lang="en-US" altLang="zh-CN" sz="2000" b="1">
                <a:latin typeface="Courier New" panose="02070309020205020404" pitchFamily="49" charset="0"/>
                <a:ea typeface="宋体" panose="02010600030101010101" pitchFamily="2" charset="-122"/>
              </a:rPr>
              <a:t>     </a:t>
            </a:r>
            <a:r>
              <a:rPr lang="en-US" altLang="zh-CN" sz="2000" b="1">
                <a:solidFill>
                  <a:srgbClr val="00B050"/>
                </a:solidFill>
                <a:latin typeface="Courier New" panose="02070309020205020404" pitchFamily="49" charset="0"/>
                <a:ea typeface="宋体" panose="02010600030101010101" pitchFamily="2" charset="-122"/>
              </a:rPr>
              <a:t>/* restart syscalls if possible */</a:t>
            </a:r>
            <a:endParaRPr lang="en-US" altLang="zh-CN" sz="2000" b="1">
              <a:solidFill>
                <a:srgbClr val="00B050"/>
              </a:solidFill>
              <a:latin typeface="Courier New" panose="02070309020205020404" pitchFamily="49" charset="0"/>
              <a:ea typeface="宋体" panose="02010600030101010101" pitchFamily="2" charset="-122"/>
            </a:endParaRPr>
          </a:p>
          <a:p>
            <a:pPr>
              <a:buNone/>
            </a:pPr>
            <a:r>
              <a:rPr lang="en-US" altLang="zh-CN" sz="2000" b="1">
                <a:latin typeface="Courier New" panose="02070309020205020404" pitchFamily="49" charset="0"/>
                <a:ea typeface="宋体" panose="02010600030101010101" pitchFamily="2" charset="-122"/>
              </a:rPr>
              <a:t>7    action.sa_flags = </a:t>
            </a:r>
            <a:r>
              <a:rPr lang="en-US" altLang="zh-CN" sz="2000" b="1">
                <a:solidFill>
                  <a:srgbClr val="FF0000"/>
                </a:solidFill>
                <a:latin typeface="Courier New" panose="02070309020205020404" pitchFamily="49" charset="0"/>
                <a:ea typeface="宋体" panose="02010600030101010101" pitchFamily="2" charset="-122"/>
              </a:rPr>
              <a:t>SA_RESTART</a:t>
            </a:r>
            <a:r>
              <a:rPr lang="en-US" altLang="zh-CN" sz="2000" b="1">
                <a:latin typeface="Courier New" panose="02070309020205020404" pitchFamily="49" charset="0"/>
                <a:ea typeface="宋体" panose="02010600030101010101" pitchFamily="2" charset="-122"/>
              </a:rPr>
              <a:t>; </a:t>
            </a:r>
            <a:endParaRPr lang="en-US" altLang="zh-CN" sz="2000" b="1">
              <a:latin typeface="Courier New" panose="02070309020205020404" pitchFamily="49" charset="0"/>
              <a:ea typeface="宋体" panose="02010600030101010101" pitchFamily="2" charset="-122"/>
            </a:endParaRPr>
          </a:p>
          <a:p>
            <a:pPr>
              <a:buNone/>
            </a:pPr>
            <a:r>
              <a:rPr lang="en-US" altLang="zh-CN" sz="2000" b="1">
                <a:latin typeface="Courier New" panose="02070309020205020404" pitchFamily="49" charset="0"/>
                <a:ea typeface="宋体" panose="02010600030101010101" pitchFamily="2" charset="-122"/>
              </a:rPr>
              <a:t>8</a:t>
            </a:r>
            <a:endParaRPr lang="en-US" altLang="zh-CN" sz="2000" b="1">
              <a:latin typeface="Courier New" panose="02070309020205020404" pitchFamily="49" charset="0"/>
              <a:ea typeface="宋体" panose="02010600030101010101" pitchFamily="2" charset="-122"/>
            </a:endParaRPr>
          </a:p>
          <a:p>
            <a:pPr>
              <a:buNone/>
            </a:pPr>
            <a:r>
              <a:rPr lang="en-US" altLang="zh-CN" sz="2000" b="1">
                <a:latin typeface="Courier New" panose="02070309020205020404" pitchFamily="49" charset="0"/>
                <a:ea typeface="宋体" panose="02010600030101010101" pitchFamily="2" charset="-122"/>
              </a:rPr>
              <a:t>9    if (sigaction(signum, &amp;action, &amp;old_action) &lt; 0)</a:t>
            </a:r>
            <a:endParaRPr lang="en-US" altLang="zh-CN" sz="2000" b="1">
              <a:latin typeface="Courier New" panose="02070309020205020404" pitchFamily="49" charset="0"/>
              <a:ea typeface="宋体" panose="02010600030101010101" pitchFamily="2" charset="-122"/>
            </a:endParaRPr>
          </a:p>
          <a:p>
            <a:pPr>
              <a:buNone/>
            </a:pPr>
            <a:r>
              <a:rPr lang="en-US" altLang="zh-CN" sz="2000" b="1">
                <a:latin typeface="Courier New" panose="02070309020205020404" pitchFamily="49" charset="0"/>
                <a:ea typeface="宋体" panose="02010600030101010101" pitchFamily="2" charset="-122"/>
              </a:rPr>
              <a:t>10     unix_error("Signal error");</a:t>
            </a:r>
            <a:endParaRPr lang="en-US" altLang="zh-CN" sz="2000" b="1">
              <a:latin typeface="Courier New" panose="02070309020205020404" pitchFamily="49" charset="0"/>
              <a:ea typeface="宋体" panose="02010600030101010101" pitchFamily="2" charset="-122"/>
            </a:endParaRPr>
          </a:p>
          <a:p>
            <a:pPr>
              <a:buNone/>
            </a:pPr>
            <a:r>
              <a:rPr lang="en-US" altLang="zh-CN" sz="2000" b="1">
                <a:latin typeface="Courier New" panose="02070309020205020404" pitchFamily="49" charset="0"/>
                <a:ea typeface="宋体" panose="02010600030101010101" pitchFamily="2" charset="-122"/>
              </a:rPr>
              <a:t>11   return (old_action.sa_handler);</a:t>
            </a:r>
            <a:endParaRPr lang="en-US" altLang="zh-CN" sz="2000" b="1">
              <a:latin typeface="Courier New" panose="02070309020205020404" pitchFamily="49" charset="0"/>
              <a:ea typeface="宋体" panose="02010600030101010101" pitchFamily="2" charset="-122"/>
            </a:endParaRPr>
          </a:p>
          <a:p>
            <a:pPr>
              <a:buNone/>
            </a:pPr>
            <a:r>
              <a:rPr lang="en-US" altLang="zh-CN" sz="2000" b="1">
                <a:latin typeface="Courier New" panose="02070309020205020404" pitchFamily="49" charset="0"/>
                <a:ea typeface="宋体" panose="02010600030101010101" pitchFamily="2" charset="-122"/>
              </a:rPr>
              <a:t>12 }</a:t>
            </a:r>
            <a:endParaRPr lang="en-US" altLang="zh-CN" sz="2000" b="1">
              <a:latin typeface="Courier New" panose="02070309020205020404" pitchFamily="49" charset="0"/>
              <a:ea typeface="宋体" panose="02010600030101010101" pitchFamily="2" charset="-122"/>
            </a:endParaRPr>
          </a:p>
          <a:p>
            <a:pPr>
              <a:buNone/>
            </a:pPr>
            <a:endParaRPr lang="zh-CN" altLang="en-US" sz="2000" b="1">
              <a:latin typeface="Courier New" panose="02070309020205020404" pitchFamily="49" charset="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68610" name="Rectangle 2"/>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Signal Function</a:t>
            </a:r>
            <a:endParaRPr lang="en-US" altLang="zh-CN">
              <a:ea typeface="宋体" panose="02010600030101010101" pitchFamily="2" charset="-122"/>
            </a:endParaRPr>
          </a:p>
        </p:txBody>
      </p:sp>
      <p:sp>
        <p:nvSpPr>
          <p:cNvPr id="68611" name="Rectangle 3"/>
          <p:cNvSpPr>
            <a:spLocks noGrp="1"/>
          </p:cNvSpPr>
          <p:nvPr>
            <p:ph idx="1"/>
          </p:nvPr>
        </p:nvSpPr>
        <p:spPr>
          <a:xfrm>
            <a:off x="457200" y="1600200"/>
            <a:ext cx="8077200" cy="4419600"/>
          </a:xfrm>
        </p:spPr>
        <p:txBody>
          <a:bodyPr vert="horz" wrap="square" lIns="91440" tIns="45720" rIns="91440" bIns="45720" anchor="t" anchorCtr="0"/>
          <a:p>
            <a:pPr>
              <a:spcBef>
                <a:spcPts val="600"/>
              </a:spcBef>
            </a:pPr>
            <a:r>
              <a:rPr lang="en-US" altLang="zh-CN" sz="2400">
                <a:ea typeface="宋体" panose="02010600030101010101" pitchFamily="2" charset="-122"/>
              </a:rPr>
              <a:t>Only signals of the type currently being processed by the handler are </a:t>
            </a:r>
            <a:r>
              <a:rPr lang="en-US" altLang="zh-CN" sz="2400">
                <a:solidFill>
                  <a:srgbClr val="FF0000"/>
                </a:solidFill>
                <a:ea typeface="宋体" panose="02010600030101010101" pitchFamily="2" charset="-122"/>
              </a:rPr>
              <a:t>blocked</a:t>
            </a:r>
            <a:endParaRPr lang="en-US" altLang="zh-CN" sz="2400">
              <a:solidFill>
                <a:srgbClr val="FF0000"/>
              </a:solidFill>
              <a:ea typeface="宋体" panose="02010600030101010101" pitchFamily="2" charset="-122"/>
            </a:endParaRPr>
          </a:p>
          <a:p>
            <a:pPr>
              <a:spcBef>
                <a:spcPts val="600"/>
              </a:spcBef>
            </a:pPr>
            <a:r>
              <a:rPr lang="en-US" altLang="zh-CN" sz="2400">
                <a:ea typeface="宋体" panose="02010600030101010101" pitchFamily="2" charset="-122"/>
              </a:rPr>
              <a:t>As with </a:t>
            </a:r>
            <a:r>
              <a:rPr lang="en-US" altLang="zh-CN" sz="2400">
                <a:solidFill>
                  <a:srgbClr val="FF0000"/>
                </a:solidFill>
                <a:ea typeface="宋体" panose="02010600030101010101" pitchFamily="2" charset="-122"/>
              </a:rPr>
              <a:t>all signal</a:t>
            </a:r>
            <a:r>
              <a:rPr lang="en-US" altLang="zh-CN" sz="2400">
                <a:ea typeface="宋体" panose="02010600030101010101" pitchFamily="2" charset="-122"/>
              </a:rPr>
              <a:t> implementations, signals </a:t>
            </a:r>
            <a:r>
              <a:rPr lang="en-US" altLang="zh-CN" sz="2400">
                <a:solidFill>
                  <a:srgbClr val="FF0000"/>
                </a:solidFill>
                <a:ea typeface="宋体" panose="02010600030101010101" pitchFamily="2" charset="-122"/>
              </a:rPr>
              <a:t>are not queued</a:t>
            </a:r>
            <a:endParaRPr lang="en-US" altLang="zh-CN" sz="2400">
              <a:solidFill>
                <a:srgbClr val="FF0000"/>
              </a:solidFill>
              <a:ea typeface="宋体" panose="02010600030101010101" pitchFamily="2" charset="-122"/>
            </a:endParaRPr>
          </a:p>
          <a:p>
            <a:pPr>
              <a:spcBef>
                <a:spcPts val="600"/>
              </a:spcBef>
            </a:pPr>
            <a:r>
              <a:rPr lang="en-US" altLang="zh-CN" sz="2400">
                <a:ea typeface="宋体" panose="02010600030101010101" pitchFamily="2" charset="-122"/>
              </a:rPr>
              <a:t>Interrupted system calls are </a:t>
            </a:r>
            <a:r>
              <a:rPr lang="en-US" altLang="zh-CN" sz="2400">
                <a:solidFill>
                  <a:srgbClr val="FF0000"/>
                </a:solidFill>
                <a:ea typeface="宋体" panose="02010600030101010101" pitchFamily="2" charset="-122"/>
              </a:rPr>
              <a:t>automatically restarted </a:t>
            </a:r>
            <a:r>
              <a:rPr lang="en-US" altLang="zh-CN" sz="2400">
                <a:ea typeface="宋体" panose="02010600030101010101" pitchFamily="2" charset="-122"/>
              </a:rPr>
              <a:t>whenever possible</a:t>
            </a:r>
            <a:endParaRPr lang="en-US" altLang="zh-CN" sz="2400">
              <a:ea typeface="宋体" panose="02010600030101010101" pitchFamily="2" charset="-122"/>
            </a:endParaRPr>
          </a:p>
          <a:p>
            <a:pPr>
              <a:spcBef>
                <a:spcPts val="600"/>
              </a:spcBef>
            </a:pPr>
            <a:r>
              <a:rPr lang="en-US" altLang="zh-CN" sz="2400">
                <a:ea typeface="宋体" panose="02010600030101010101" pitchFamily="2" charset="-122"/>
              </a:rPr>
              <a:t>Once the signal handler is installed, it remains installed until </a:t>
            </a:r>
            <a:r>
              <a:rPr lang="en-US" altLang="zh-CN" sz="2400">
                <a:solidFill>
                  <a:srgbClr val="FF0000"/>
                </a:solidFill>
                <a:ea typeface="宋体" panose="02010600030101010101" pitchFamily="2" charset="-122"/>
              </a:rPr>
              <a:t>Signal is called with a handler argument of either SIG_IGN or SIG_DEF(</a:t>
            </a:r>
            <a:r>
              <a:rPr lang="zh-CN" altLang="en-US" sz="2400">
                <a:solidFill>
                  <a:srgbClr val="FF0000"/>
                </a:solidFill>
                <a:ea typeface="宋体" panose="02010600030101010101" pitchFamily="2" charset="-122"/>
              </a:rPr>
              <a:t>忽略</a:t>
            </a:r>
            <a:r>
              <a:rPr lang="en-US" altLang="zh-CN" sz="2400">
                <a:solidFill>
                  <a:srgbClr val="FF0000"/>
                </a:solidFill>
                <a:ea typeface="宋体" panose="02010600030101010101" pitchFamily="2" charset="-122"/>
              </a:rPr>
              <a:t>)</a:t>
            </a:r>
            <a:endParaRPr lang="en-US" altLang="zh-CN" sz="2400">
              <a:solidFill>
                <a:srgbClr val="FF0000"/>
              </a:solidFill>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Rectangle 1030"/>
          <p:cNvSpPr txBox="1">
            <a:spLocks noGrp="1"/>
          </p:cNvSpPr>
          <p:nvPr>
            <p:ph type="sldNum" sz="quarter" idx="4"/>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70658" name="Rectangle 2"/>
          <p:cNvSpPr>
            <a:spLocks noGrp="1"/>
          </p:cNvSpPr>
          <p:nvPr>
            <p:ph type="ctrTitle"/>
          </p:nvPr>
        </p:nvSpPr>
        <p:spPr>
          <a:xfrm>
            <a:off x="685800" y="2133600"/>
            <a:ext cx="7772400" cy="1828800"/>
          </a:xfrm>
        </p:spPr>
        <p:txBody>
          <a:bodyPr vert="horz" wrap="square" lIns="91440" tIns="45720" rIns="91440" bIns="45720" anchor="ctr" anchorCtr="0"/>
          <a:p>
            <a:pPr>
              <a:buClrTx/>
              <a:buSzTx/>
              <a:buFontTx/>
            </a:pPr>
            <a:r>
              <a:rPr lang="en-US" altLang="zh-CN" sz="3200">
                <a:latin typeface="+mj-lt"/>
                <a:ea typeface="宋体" panose="02010600030101010101" pitchFamily="2" charset="-122"/>
                <a:cs typeface="+mj-cs"/>
              </a:rPr>
              <a:t>A Nasty Concurrency Bug</a:t>
            </a:r>
            <a:endParaRPr lang="en-US" altLang="zh-CN" sz="3200">
              <a:latin typeface="宋体" panose="02010600030101010101" pitchFamily="2" charset="-122"/>
              <a:ea typeface="宋体" panose="02010600030101010101" pitchFamily="2" charset="-122"/>
              <a:cs typeface="+mj-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72706" name="Rectangle 2"/>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Nasty Concurrency Bugs</a:t>
            </a:r>
            <a:endParaRPr lang="en-US" altLang="zh-CN">
              <a:ea typeface="宋体" panose="02010600030101010101" pitchFamily="2" charset="-122"/>
            </a:endParaRPr>
          </a:p>
        </p:txBody>
      </p:sp>
      <p:sp>
        <p:nvSpPr>
          <p:cNvPr id="72707" name="Rectangle 2"/>
          <p:cNvSpPr txBox="1"/>
          <p:nvPr/>
        </p:nvSpPr>
        <p:spPr>
          <a:xfrm>
            <a:off x="152400" y="228600"/>
            <a:ext cx="8839200" cy="5943600"/>
          </a:xfrm>
          <a:prstGeom prst="rect">
            <a:avLst/>
          </a:prstGeom>
          <a:solidFill>
            <a:schemeClr val="bg1"/>
          </a:solidFill>
          <a:ln w="9525">
            <a:noFill/>
          </a:ln>
        </p:spPr>
        <p:txBody>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buNone/>
            </a:pPr>
            <a:r>
              <a:rPr lang="en-US" altLang="zh-CN" sz="2000" b="1">
                <a:latin typeface="Times New Roman" panose="02020603050405020304" pitchFamily="18" charset="0"/>
                <a:ea typeface="宋体" panose="02010600030101010101" pitchFamily="2" charset="-122"/>
              </a:rPr>
              <a:t>1  </a:t>
            </a:r>
            <a:r>
              <a:rPr lang="en-US" altLang="zh-CN" sz="2000" b="1">
                <a:solidFill>
                  <a:srgbClr val="00B050"/>
                </a:solidFill>
                <a:latin typeface="Times New Roman" panose="02020603050405020304" pitchFamily="18" charset="0"/>
                <a:ea typeface="宋体" panose="02010600030101010101" pitchFamily="2" charset="-122"/>
              </a:rPr>
              <a:t>/* WARNING: This code is buggy */</a:t>
            </a:r>
            <a:endParaRPr lang="en-US" altLang="zh-CN" sz="2000" b="1">
              <a:solidFill>
                <a:srgbClr val="00B050"/>
              </a:solidFill>
              <a:latin typeface="Times New Roman" panose="02020603050405020304" pitchFamily="18" charset="0"/>
              <a:ea typeface="宋体" panose="02010600030101010101" pitchFamily="2" charset="-122"/>
            </a:endParaRPr>
          </a:p>
          <a:p>
            <a:pPr marL="0" lvl="0" indent="0">
              <a:buNone/>
            </a:pPr>
            <a:r>
              <a:rPr lang="en-US" altLang="zh-CN" sz="2000" b="1">
                <a:latin typeface="Times New Roman" panose="02020603050405020304" pitchFamily="18" charset="0"/>
                <a:ea typeface="宋体" panose="02010600030101010101" pitchFamily="2" charset="-122"/>
              </a:rPr>
              <a:t>2  void handler(int sig)</a:t>
            </a:r>
            <a:endParaRPr lang="en-US" altLang="zh-CN" sz="2000" b="1">
              <a:latin typeface="Times New Roman" panose="02020603050405020304" pitchFamily="18" charset="0"/>
              <a:ea typeface="宋体" panose="02010600030101010101" pitchFamily="2" charset="-122"/>
            </a:endParaRPr>
          </a:p>
          <a:p>
            <a:pPr marL="0" lvl="0" indent="0">
              <a:buNone/>
            </a:pPr>
            <a:r>
              <a:rPr lang="en-US" altLang="zh-CN" sz="2000" b="1">
                <a:latin typeface="Times New Roman" panose="02020603050405020304" pitchFamily="18" charset="0"/>
                <a:ea typeface="宋体" panose="02010600030101010101" pitchFamily="2" charset="-122"/>
              </a:rPr>
              <a:t>3  {</a:t>
            </a:r>
            <a:endParaRPr lang="en-US" altLang="zh-CN" sz="2000" b="1">
              <a:latin typeface="Times New Roman" panose="02020603050405020304" pitchFamily="18" charset="0"/>
              <a:ea typeface="宋体" panose="02010600030101010101" pitchFamily="2" charset="-122"/>
            </a:endParaRPr>
          </a:p>
          <a:p>
            <a:pPr marL="0" lvl="0" indent="0">
              <a:buNone/>
            </a:pPr>
            <a:r>
              <a:rPr lang="en-US" altLang="zh-CN" sz="2000" b="1">
                <a:latin typeface="Times New Roman" panose="02020603050405020304" pitchFamily="18" charset="0"/>
                <a:ea typeface="宋体" panose="02010600030101010101" pitchFamily="2" charset="-122"/>
              </a:rPr>
              <a:t>4     	int olderrno = errno ;</a:t>
            </a:r>
            <a:endParaRPr lang="en-US" altLang="zh-CN" sz="2000" b="1">
              <a:latin typeface="Times New Roman" panose="02020603050405020304" pitchFamily="18" charset="0"/>
              <a:ea typeface="宋体" panose="02010600030101010101" pitchFamily="2" charset="-122"/>
            </a:endParaRPr>
          </a:p>
          <a:p>
            <a:pPr marL="0" lvl="0" indent="0">
              <a:buNone/>
            </a:pPr>
            <a:r>
              <a:rPr lang="en-US" altLang="zh-CN" sz="2000" b="1">
                <a:latin typeface="Times New Roman" panose="02020603050405020304" pitchFamily="18" charset="0"/>
                <a:ea typeface="宋体" panose="02010600030101010101" pitchFamily="2" charset="-122"/>
              </a:rPr>
              <a:t>5     	pid_t pid ;</a:t>
            </a:r>
            <a:endParaRPr lang="en-US" altLang="zh-CN" sz="2000" b="1">
              <a:latin typeface="Times New Roman" panose="02020603050405020304" pitchFamily="18" charset="0"/>
              <a:ea typeface="宋体" panose="02010600030101010101" pitchFamily="2" charset="-122"/>
            </a:endParaRPr>
          </a:p>
          <a:p>
            <a:pPr marL="0" lvl="0" indent="0">
              <a:buNone/>
            </a:pPr>
            <a:r>
              <a:rPr lang="en-US" altLang="zh-CN" sz="2000" b="1">
                <a:latin typeface="Times New Roman" panose="02020603050405020304" pitchFamily="18" charset="0"/>
                <a:ea typeface="宋体" panose="02010600030101010101" pitchFamily="2" charset="-122"/>
              </a:rPr>
              <a:t>6</a:t>
            </a:r>
            <a:endParaRPr lang="en-US" altLang="zh-CN" sz="2000" b="1">
              <a:latin typeface="Times New Roman" panose="02020603050405020304" pitchFamily="18" charset="0"/>
              <a:ea typeface="宋体" panose="02010600030101010101" pitchFamily="2" charset="-122"/>
            </a:endParaRPr>
          </a:p>
          <a:p>
            <a:pPr marL="0" lvl="0" indent="0">
              <a:buNone/>
            </a:pPr>
            <a:r>
              <a:rPr lang="en-US" altLang="zh-CN" sz="2000" b="1">
                <a:latin typeface="Times New Roman" panose="02020603050405020304" pitchFamily="18" charset="0"/>
                <a:ea typeface="宋体" panose="02010600030101010101" pitchFamily="2" charset="-122"/>
              </a:rPr>
              <a:t>7     	while ( (pid = waitpid(-1, NULL, 0) &gt; 0)) &gt; 0) {  </a:t>
            </a:r>
            <a:r>
              <a:rPr lang="en-US" altLang="zh-CN" sz="2000" b="1">
                <a:solidFill>
                  <a:srgbClr val="00B050"/>
                </a:solidFill>
                <a:latin typeface="Times New Roman" panose="02020603050405020304" pitchFamily="18" charset="0"/>
                <a:ea typeface="宋体" panose="02010600030101010101" pitchFamily="2" charset="-122"/>
              </a:rPr>
              <a:t>/*reap a zombie child */</a:t>
            </a:r>
            <a:endParaRPr lang="en-US" altLang="zh-CN" sz="2000" b="1">
              <a:latin typeface="Times New Roman" panose="02020603050405020304" pitchFamily="18" charset="0"/>
              <a:ea typeface="宋体" panose="02010600030101010101" pitchFamily="2" charset="-122"/>
            </a:endParaRPr>
          </a:p>
          <a:p>
            <a:pPr marL="0" lvl="0" indent="0">
              <a:buNone/>
            </a:pPr>
            <a:r>
              <a:rPr lang="en-US" altLang="zh-CN" sz="2000" b="1">
                <a:latin typeface="Times New Roman" panose="02020603050405020304" pitchFamily="18" charset="0"/>
                <a:ea typeface="宋体" panose="02010600030101010101" pitchFamily="2" charset="-122"/>
              </a:rPr>
              <a:t>8       	      </a:t>
            </a:r>
            <a:r>
              <a:rPr lang="en-US" altLang="zh-CN" sz="2000" b="1">
                <a:solidFill>
                  <a:srgbClr val="FF0000"/>
                </a:solidFill>
                <a:latin typeface="Times New Roman" panose="02020603050405020304" pitchFamily="18" charset="0"/>
                <a:ea typeface="宋体" panose="02010600030101010101" pitchFamily="2" charset="-122"/>
              </a:rPr>
              <a:t>deletejob</a:t>
            </a:r>
            <a:r>
              <a:rPr lang="en-US" altLang="zh-CN" sz="2000" b="1">
                <a:latin typeface="Times New Roman" panose="02020603050405020304" pitchFamily="18" charset="0"/>
                <a:ea typeface="宋体" panose="02010600030101010101" pitchFamily="2" charset="-122"/>
              </a:rPr>
              <a:t>(pid);     </a:t>
            </a:r>
            <a:r>
              <a:rPr lang="en-US" altLang="zh-CN" sz="2000" b="1">
                <a:solidFill>
                  <a:srgbClr val="00B050"/>
                </a:solidFill>
                <a:latin typeface="Times New Roman" panose="02020603050405020304" pitchFamily="18" charset="0"/>
                <a:ea typeface="宋体" panose="02010600030101010101" pitchFamily="2" charset="-122"/>
              </a:rPr>
              <a:t>/*delete the child from the job list*/</a:t>
            </a:r>
            <a:endParaRPr lang="en-US" altLang="zh-CN" sz="2000" b="1">
              <a:solidFill>
                <a:srgbClr val="00B050"/>
              </a:solidFill>
              <a:latin typeface="Times New Roman" panose="02020603050405020304" pitchFamily="18" charset="0"/>
              <a:ea typeface="宋体" panose="02010600030101010101" pitchFamily="2" charset="-122"/>
            </a:endParaRPr>
          </a:p>
          <a:p>
            <a:pPr marL="0" lvl="0" indent="0">
              <a:buNone/>
            </a:pPr>
            <a:r>
              <a:rPr lang="en-US" altLang="zh-CN" sz="2000" b="1">
                <a:latin typeface="Times New Roman" panose="02020603050405020304" pitchFamily="18" charset="0"/>
                <a:ea typeface="宋体" panose="02010600030101010101" pitchFamily="2" charset="-122"/>
              </a:rPr>
              <a:t>9    	 }</a:t>
            </a:r>
            <a:endParaRPr lang="en-US" altLang="zh-CN" sz="2000" b="1">
              <a:latin typeface="Times New Roman" panose="02020603050405020304" pitchFamily="18" charset="0"/>
              <a:ea typeface="宋体" panose="02010600030101010101" pitchFamily="2" charset="-122"/>
            </a:endParaRPr>
          </a:p>
          <a:p>
            <a:pPr marL="0" lvl="0" indent="0">
              <a:buNone/>
            </a:pPr>
            <a:r>
              <a:rPr lang="en-US" altLang="zh-CN" sz="2000" b="1">
                <a:latin typeface="Times New Roman" panose="02020603050405020304" pitchFamily="18" charset="0"/>
                <a:ea typeface="宋体" panose="02010600030101010101" pitchFamily="2" charset="-122"/>
              </a:rPr>
              <a:t>10     	if (errno != ECHILD)</a:t>
            </a:r>
            <a:endParaRPr lang="en-US" altLang="zh-CN" sz="2000" b="1">
              <a:latin typeface="Times New Roman" panose="02020603050405020304" pitchFamily="18" charset="0"/>
              <a:ea typeface="宋体" panose="02010600030101010101" pitchFamily="2" charset="-122"/>
            </a:endParaRPr>
          </a:p>
          <a:p>
            <a:pPr marL="0" lvl="0" indent="0">
              <a:buNone/>
            </a:pPr>
            <a:r>
              <a:rPr lang="en-US" altLang="zh-CN" sz="2000" b="1">
                <a:latin typeface="Times New Roman" panose="02020603050405020304" pitchFamily="18" charset="0"/>
                <a:ea typeface="宋体" panose="02010600030101010101" pitchFamily="2" charset="-122"/>
              </a:rPr>
              <a:t>11      	      sio_error(“waitpid error”) ;</a:t>
            </a:r>
            <a:endParaRPr lang="en-US" altLang="zh-CN" sz="2000" b="1">
              <a:latin typeface="Times New Roman" panose="02020603050405020304" pitchFamily="18" charset="0"/>
              <a:ea typeface="宋体" panose="02010600030101010101" pitchFamily="2" charset="-122"/>
            </a:endParaRPr>
          </a:p>
          <a:p>
            <a:pPr marL="0" lvl="0" indent="0">
              <a:buNone/>
            </a:pPr>
            <a:r>
              <a:rPr lang="en-US" altLang="zh-CN" sz="2000" b="1">
                <a:latin typeface="Times New Roman" panose="02020603050405020304" pitchFamily="18" charset="0"/>
                <a:ea typeface="宋体" panose="02010600030101010101" pitchFamily="2" charset="-122"/>
              </a:rPr>
              <a:t>12    	errno = olderrno ;</a:t>
            </a:r>
            <a:endParaRPr lang="en-US" altLang="zh-CN" sz="2000" b="1">
              <a:latin typeface="Times New Roman" panose="02020603050405020304" pitchFamily="18" charset="0"/>
              <a:ea typeface="宋体" panose="02010600030101010101" pitchFamily="2" charset="-122"/>
            </a:endParaRPr>
          </a:p>
          <a:p>
            <a:pPr marL="0" lvl="0" indent="0">
              <a:buNone/>
            </a:pPr>
            <a:r>
              <a:rPr lang="en-US" altLang="zh-CN" sz="2000" b="1">
                <a:latin typeface="Times New Roman" panose="02020603050405020304" pitchFamily="18" charset="0"/>
                <a:ea typeface="宋体" panose="02010600030101010101" pitchFamily="2" charset="-122"/>
              </a:rPr>
              <a:t>13 } </a:t>
            </a:r>
            <a:endParaRPr lang="en-US" altLang="zh-CN" sz="2000" b="1">
              <a:latin typeface="Times New Roman" panose="02020603050405020304" pitchFamily="18"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Rectangle 2"/>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A Nasty Concurrency Bug</a:t>
            </a:r>
            <a:endParaRPr lang="en-US" altLang="zh-CN">
              <a:ea typeface="宋体" panose="02010600030101010101" pitchFamily="2" charset="-122"/>
            </a:endParaRPr>
          </a:p>
        </p:txBody>
      </p:sp>
      <p:sp>
        <p:nvSpPr>
          <p:cNvPr id="74754" name="Rectangle 2"/>
          <p:cNvSpPr txBox="1"/>
          <p:nvPr/>
        </p:nvSpPr>
        <p:spPr>
          <a:xfrm>
            <a:off x="76200" y="228600"/>
            <a:ext cx="9067800" cy="6248400"/>
          </a:xfrm>
          <a:prstGeom prst="rect">
            <a:avLst/>
          </a:prstGeom>
          <a:solidFill>
            <a:schemeClr val="bg1"/>
          </a:solidFill>
          <a:ln w="9525">
            <a:noFill/>
          </a:ln>
        </p:spPr>
        <p:txBody>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buNone/>
            </a:pPr>
            <a:r>
              <a:rPr lang="en-US" altLang="zh-CN" sz="2000" b="1">
                <a:latin typeface="Times New Roman" panose="02020603050405020304" pitchFamily="18" charset="0"/>
                <a:ea typeface="宋体" panose="02010600030101010101" pitchFamily="2" charset="-122"/>
              </a:rPr>
              <a:t>14 int main(int argc, char **argv)</a:t>
            </a:r>
            <a:endParaRPr lang="en-US" altLang="zh-CN" sz="2000" b="1">
              <a:latin typeface="Times New Roman" panose="02020603050405020304" pitchFamily="18" charset="0"/>
              <a:ea typeface="宋体" panose="02010600030101010101" pitchFamily="2" charset="-122"/>
            </a:endParaRPr>
          </a:p>
          <a:p>
            <a:pPr marL="0" lvl="0" indent="0">
              <a:buNone/>
            </a:pPr>
            <a:r>
              <a:rPr lang="en-US" altLang="zh-CN" sz="2000" b="1">
                <a:latin typeface="Times New Roman" panose="02020603050405020304" pitchFamily="18" charset="0"/>
                <a:ea typeface="宋体" panose="02010600030101010101" pitchFamily="2" charset="-122"/>
              </a:rPr>
              <a:t>15 {</a:t>
            </a:r>
            <a:endParaRPr lang="en-US" altLang="zh-CN" sz="2000" b="1">
              <a:latin typeface="Times New Roman" panose="02020603050405020304" pitchFamily="18" charset="0"/>
              <a:ea typeface="宋体" panose="02010600030101010101" pitchFamily="2" charset="-122"/>
            </a:endParaRPr>
          </a:p>
          <a:p>
            <a:pPr marL="0" lvl="0" indent="0">
              <a:buNone/>
            </a:pPr>
            <a:r>
              <a:rPr lang="en-US" altLang="zh-CN" sz="2000" b="1">
                <a:latin typeface="Times New Roman" panose="02020603050405020304" pitchFamily="18" charset="0"/>
                <a:ea typeface="宋体" panose="02010600030101010101" pitchFamily="2" charset="-122"/>
              </a:rPr>
              <a:t>16    	int pid;	</a:t>
            </a:r>
            <a:endParaRPr lang="en-US" altLang="zh-CN" sz="2000" b="1">
              <a:latin typeface="Times New Roman" panose="02020603050405020304" pitchFamily="18" charset="0"/>
              <a:ea typeface="宋体" panose="02010600030101010101" pitchFamily="2" charset="-122"/>
            </a:endParaRPr>
          </a:p>
          <a:p>
            <a:pPr marL="0" lvl="0" indent="0">
              <a:buNone/>
            </a:pPr>
            <a:r>
              <a:rPr lang="en-US" altLang="zh-CN" sz="2000" b="1">
                <a:latin typeface="Times New Roman" panose="02020603050405020304" pitchFamily="18" charset="0"/>
                <a:ea typeface="宋体" panose="02010600030101010101" pitchFamily="2" charset="-122"/>
              </a:rPr>
              <a:t>17 </a:t>
            </a:r>
            <a:endParaRPr lang="en-US" altLang="zh-CN" sz="2000" b="1">
              <a:latin typeface="Times New Roman" panose="02020603050405020304" pitchFamily="18" charset="0"/>
              <a:ea typeface="宋体" panose="02010600030101010101" pitchFamily="2" charset="-122"/>
            </a:endParaRPr>
          </a:p>
          <a:p>
            <a:pPr marL="0" lvl="0" indent="0">
              <a:buNone/>
            </a:pPr>
            <a:r>
              <a:rPr lang="en-US" altLang="zh-CN" sz="2000" b="1">
                <a:latin typeface="Times New Roman" panose="02020603050405020304" pitchFamily="18" charset="0"/>
                <a:ea typeface="宋体" panose="02010600030101010101" pitchFamily="2" charset="-122"/>
              </a:rPr>
              <a:t>18	Signal(SIGCHLD, handler);</a:t>
            </a:r>
            <a:endParaRPr lang="en-US" altLang="zh-CN" sz="2000" b="1">
              <a:latin typeface="Times New Roman" panose="02020603050405020304" pitchFamily="18" charset="0"/>
              <a:ea typeface="宋体" panose="02010600030101010101" pitchFamily="2" charset="-122"/>
            </a:endParaRPr>
          </a:p>
          <a:p>
            <a:pPr marL="0" lvl="0" indent="0">
              <a:buNone/>
            </a:pPr>
            <a:r>
              <a:rPr lang="en-US" altLang="zh-CN" sz="2000" b="1">
                <a:latin typeface="Times New Roman" panose="02020603050405020304" pitchFamily="18" charset="0"/>
                <a:ea typeface="宋体" panose="02010600030101010101" pitchFamily="2" charset="-122"/>
              </a:rPr>
              <a:t>19    	initjobs(); </a:t>
            </a:r>
            <a:r>
              <a:rPr lang="en-US" altLang="zh-CN" sz="2000" b="1">
                <a:solidFill>
                  <a:srgbClr val="00B050"/>
                </a:solidFill>
                <a:latin typeface="Times New Roman" panose="02020603050405020304" pitchFamily="18" charset="0"/>
                <a:ea typeface="宋体" panose="02010600030101010101" pitchFamily="2" charset="-122"/>
              </a:rPr>
              <a:t>/* initialize the job list */</a:t>
            </a:r>
            <a:endParaRPr lang="en-US" altLang="zh-CN" sz="2000" b="1">
              <a:solidFill>
                <a:srgbClr val="00B050"/>
              </a:solidFill>
              <a:latin typeface="Times New Roman" panose="02020603050405020304" pitchFamily="18" charset="0"/>
              <a:ea typeface="宋体" panose="02010600030101010101" pitchFamily="2" charset="-122"/>
            </a:endParaRPr>
          </a:p>
          <a:p>
            <a:pPr marL="0" lvl="0" indent="0">
              <a:buNone/>
            </a:pPr>
            <a:r>
              <a:rPr lang="en-US" altLang="zh-CN" sz="2000" b="1">
                <a:latin typeface="Times New Roman" panose="02020603050405020304" pitchFamily="18" charset="0"/>
                <a:ea typeface="宋体" panose="02010600030101010101" pitchFamily="2" charset="-122"/>
              </a:rPr>
              <a:t>20</a:t>
            </a:r>
            <a:endParaRPr lang="en-US" altLang="zh-CN" sz="2000" b="1">
              <a:latin typeface="Times New Roman" panose="02020603050405020304" pitchFamily="18" charset="0"/>
              <a:ea typeface="宋体" panose="02010600030101010101" pitchFamily="2" charset="-122"/>
            </a:endParaRPr>
          </a:p>
          <a:p>
            <a:pPr marL="0" lvl="0" indent="0">
              <a:buNone/>
            </a:pPr>
            <a:r>
              <a:rPr lang="en-US" altLang="zh-CN" sz="2000" b="1">
                <a:latin typeface="Times New Roman" panose="02020603050405020304" pitchFamily="18" charset="0"/>
                <a:ea typeface="宋体" panose="02010600030101010101" pitchFamily="2" charset="-122"/>
              </a:rPr>
              <a:t>21     	while(1) {</a:t>
            </a:r>
            <a:endParaRPr lang="en-US" altLang="zh-CN" sz="2000" b="1">
              <a:solidFill>
                <a:srgbClr val="00B050"/>
              </a:solidFill>
              <a:latin typeface="Times New Roman" panose="02020603050405020304" pitchFamily="18" charset="0"/>
              <a:ea typeface="宋体" panose="02010600030101010101" pitchFamily="2" charset="-122"/>
            </a:endParaRPr>
          </a:p>
          <a:p>
            <a:pPr marL="0" lvl="0" indent="0">
              <a:buNone/>
            </a:pPr>
            <a:r>
              <a:rPr lang="en-US" altLang="zh-CN" sz="2000" b="1">
                <a:latin typeface="Times New Roman" panose="02020603050405020304" pitchFamily="18" charset="0"/>
                <a:ea typeface="宋体" panose="02010600030101010101" pitchFamily="2" charset="-122"/>
              </a:rPr>
              <a:t>22       	      if ((pid = Fork()) == 0) { </a:t>
            </a:r>
            <a:r>
              <a:rPr lang="en-US" altLang="zh-CN" sz="2000" b="1">
                <a:solidFill>
                  <a:srgbClr val="00B050"/>
                </a:solidFill>
                <a:latin typeface="Times New Roman" panose="02020603050405020304" pitchFamily="18" charset="0"/>
                <a:ea typeface="宋体" panose="02010600030101010101" pitchFamily="2" charset="-122"/>
              </a:rPr>
              <a:t>/*Child process */</a:t>
            </a:r>
            <a:endParaRPr lang="en-US" altLang="zh-CN" sz="2000" b="1">
              <a:latin typeface="Times New Roman" panose="02020603050405020304" pitchFamily="18" charset="0"/>
              <a:ea typeface="宋体" panose="02010600030101010101" pitchFamily="2" charset="-122"/>
            </a:endParaRPr>
          </a:p>
          <a:p>
            <a:pPr marL="0" lvl="0" indent="0">
              <a:buNone/>
            </a:pPr>
            <a:r>
              <a:rPr lang="en-US" altLang="zh-CN" sz="2000" b="1">
                <a:latin typeface="Times New Roman" panose="02020603050405020304" pitchFamily="18" charset="0"/>
                <a:ea typeface="宋体" panose="02010600030101010101" pitchFamily="2" charset="-122"/>
              </a:rPr>
              <a:t>23          		Execve(“/bin/ls”, argv, NULL);</a:t>
            </a:r>
            <a:endParaRPr lang="en-US" altLang="zh-CN" sz="2000" b="1">
              <a:latin typeface="Times New Roman" panose="02020603050405020304" pitchFamily="18" charset="0"/>
              <a:ea typeface="宋体" panose="02010600030101010101" pitchFamily="2" charset="-122"/>
            </a:endParaRPr>
          </a:p>
          <a:p>
            <a:pPr marL="0" lvl="0" indent="0">
              <a:buNone/>
            </a:pPr>
            <a:r>
              <a:rPr lang="en-US" altLang="zh-CN" sz="2000" b="1">
                <a:latin typeface="Times New Roman" panose="02020603050405020304" pitchFamily="18" charset="0"/>
                <a:ea typeface="宋体" panose="02010600030101010101" pitchFamily="2" charset="-122"/>
              </a:rPr>
              <a:t>24 	      }</a:t>
            </a:r>
            <a:endParaRPr lang="en-US" altLang="zh-CN" sz="2000" b="1">
              <a:latin typeface="Times New Roman" panose="02020603050405020304" pitchFamily="18" charset="0"/>
              <a:ea typeface="宋体" panose="02010600030101010101" pitchFamily="2" charset="-122"/>
            </a:endParaRPr>
          </a:p>
          <a:p>
            <a:pPr marL="0" lvl="0" indent="0">
              <a:buNone/>
            </a:pPr>
            <a:r>
              <a:rPr lang="en-US" altLang="zh-CN" sz="2000" b="1">
                <a:latin typeface="Times New Roman" panose="02020603050405020304" pitchFamily="18" charset="0"/>
                <a:ea typeface="宋体" panose="02010600030101010101" pitchFamily="2" charset="-122"/>
              </a:rPr>
              <a:t>25       	      </a:t>
            </a:r>
            <a:r>
              <a:rPr lang="en-US" altLang="zh-CN" sz="2000" b="1">
                <a:solidFill>
                  <a:srgbClr val="FF0000"/>
                </a:solidFill>
                <a:latin typeface="Times New Roman" panose="02020603050405020304" pitchFamily="18" charset="0"/>
                <a:ea typeface="宋体" panose="02010600030101010101" pitchFamily="2" charset="-122"/>
              </a:rPr>
              <a:t>addjob</a:t>
            </a:r>
            <a:r>
              <a:rPr lang="en-US" altLang="zh-CN" sz="2000" b="1">
                <a:latin typeface="Times New Roman" panose="02020603050405020304" pitchFamily="18" charset="0"/>
                <a:ea typeface="宋体" panose="02010600030101010101" pitchFamily="2" charset="-122"/>
              </a:rPr>
              <a:t>(pid) ; </a:t>
            </a:r>
            <a:r>
              <a:rPr lang="en-US" altLang="zh-CN" sz="2000" b="1">
                <a:solidFill>
                  <a:srgbClr val="00B050"/>
                </a:solidFill>
                <a:latin typeface="Times New Roman" panose="02020603050405020304" pitchFamily="18" charset="0"/>
                <a:ea typeface="宋体" panose="02010600030101010101" pitchFamily="2" charset="-122"/>
              </a:rPr>
              <a:t>/* Parent process adds the child to the job list */</a:t>
            </a:r>
            <a:endParaRPr lang="en-US" altLang="zh-CN" sz="2000" b="1">
              <a:latin typeface="Times New Roman" panose="02020603050405020304" pitchFamily="18" charset="0"/>
              <a:ea typeface="宋体" panose="02010600030101010101" pitchFamily="2" charset="-122"/>
            </a:endParaRPr>
          </a:p>
          <a:p>
            <a:pPr marL="0" lvl="0" indent="0">
              <a:buNone/>
            </a:pPr>
            <a:r>
              <a:rPr lang="en-US" altLang="zh-CN" sz="2000" b="1">
                <a:latin typeface="Times New Roman" panose="02020603050405020304" pitchFamily="18" charset="0"/>
                <a:ea typeface="宋体" panose="02010600030101010101" pitchFamily="2" charset="-122"/>
              </a:rPr>
              <a:t>26	}</a:t>
            </a:r>
            <a:endParaRPr lang="en-US" altLang="zh-CN" sz="2000" b="1">
              <a:latin typeface="Times New Roman" panose="02020603050405020304" pitchFamily="18" charset="0"/>
              <a:ea typeface="宋体" panose="02010600030101010101" pitchFamily="2" charset="-122"/>
            </a:endParaRPr>
          </a:p>
          <a:p>
            <a:pPr marL="0" lvl="0" indent="0">
              <a:buNone/>
            </a:pPr>
            <a:r>
              <a:rPr lang="en-US" altLang="zh-CN" sz="2000" b="1">
                <a:latin typeface="Times New Roman" panose="02020603050405020304" pitchFamily="18" charset="0"/>
                <a:ea typeface="宋体" panose="02010600030101010101" pitchFamily="2" charset="-122"/>
              </a:rPr>
              <a:t>27     	exit(0)</a:t>
            </a:r>
            <a:endParaRPr lang="en-US" altLang="zh-CN" sz="2000" b="1">
              <a:latin typeface="Times New Roman" panose="02020603050405020304" pitchFamily="18" charset="0"/>
              <a:ea typeface="宋体" panose="02010600030101010101" pitchFamily="2" charset="-122"/>
            </a:endParaRPr>
          </a:p>
          <a:p>
            <a:pPr marL="0" lvl="0" indent="0">
              <a:buNone/>
            </a:pPr>
            <a:r>
              <a:rPr lang="en-US" altLang="zh-CN" sz="2000" b="1">
                <a:latin typeface="Times New Roman" panose="02020603050405020304" pitchFamily="18" charset="0"/>
                <a:ea typeface="宋体" panose="02010600030101010101" pitchFamily="2" charset="-122"/>
              </a:rPr>
              <a:t>28 }</a:t>
            </a:r>
            <a:endParaRPr lang="en-US" altLang="zh-CN" sz="2000" b="1">
              <a:latin typeface="Times New Roman" panose="02020603050405020304" pitchFamily="18" charset="0"/>
              <a:ea typeface="宋体" panose="02010600030101010101" pitchFamily="2" charset="-122"/>
            </a:endParaRPr>
          </a:p>
        </p:txBody>
      </p:sp>
      <p:sp>
        <p:nvSpPr>
          <p:cNvPr id="74755"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2" name="文本框 1"/>
          <p:cNvSpPr txBox="1"/>
          <p:nvPr/>
        </p:nvSpPr>
        <p:spPr>
          <a:xfrm>
            <a:off x="5003165" y="451485"/>
            <a:ext cx="4211320" cy="1938020"/>
          </a:xfrm>
          <a:prstGeom prst="rect">
            <a:avLst/>
          </a:prstGeom>
          <a:noFill/>
        </p:spPr>
        <p:txBody>
          <a:bodyPr wrap="none" rtlCol="0">
            <a:spAutoFit/>
          </a:bodyPr>
          <a:p>
            <a:r>
              <a:rPr lang="zh-CN" altLang="en-US"/>
              <a:t>程序可能出错的地方：</a:t>
            </a:r>
            <a:endParaRPr lang="zh-CN" altLang="en-US"/>
          </a:p>
          <a:p>
            <a:r>
              <a:rPr lang="en-US" altLang="zh-CN"/>
              <a:t>1.</a:t>
            </a:r>
            <a:r>
              <a:rPr lang="zh-CN" altLang="en-US"/>
              <a:t>调度顺序问题：父进程在全部的</a:t>
            </a:r>
            <a:endParaRPr lang="zh-CN" altLang="en-US"/>
          </a:p>
          <a:p>
            <a:r>
              <a:rPr lang="zh-CN" altLang="en-US"/>
              <a:t>子进程之前</a:t>
            </a:r>
            <a:endParaRPr lang="zh-CN" altLang="en-US"/>
          </a:p>
          <a:p>
            <a:r>
              <a:rPr lang="en-US" altLang="zh-CN"/>
              <a:t>2.addjob</a:t>
            </a:r>
            <a:r>
              <a:rPr lang="zh-CN" altLang="en-US"/>
              <a:t>与</a:t>
            </a:r>
            <a:r>
              <a:rPr lang="en-US" altLang="zh-CN"/>
              <a:t>deletejob</a:t>
            </a:r>
            <a:r>
              <a:rPr lang="zh-CN" altLang="en-US"/>
              <a:t>共同作用于一</a:t>
            </a:r>
            <a:endParaRPr lang="zh-CN" altLang="en-US"/>
          </a:p>
          <a:p>
            <a:r>
              <a:rPr lang="zh-CN" altLang="en-US"/>
              <a:t>个</a:t>
            </a:r>
            <a:r>
              <a:rPr lang="en-US" altLang="zh-CN"/>
              <a:t>initjobs</a:t>
            </a:r>
            <a:r>
              <a:rPr lang="zh-CN" altLang="en-US"/>
              <a:t>，若两者在运行过程中被</a:t>
            </a:r>
            <a:endParaRPr lang="zh-CN" altLang="en-US"/>
          </a:p>
          <a:p>
            <a:r>
              <a:rPr lang="zh-CN" altLang="en-US"/>
              <a:t>打断就可能出错</a:t>
            </a:r>
            <a:r>
              <a:rPr lang="en-US" altLang="zh-CN"/>
              <a:t>.</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1030"/>
          <p:cNvSpPr txBox="1">
            <a:spLocks noGrp="1"/>
          </p:cNvSpPr>
          <p:nvPr>
            <p:ph type="sldNum" sz="quarter" idx="4"/>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21506" name="Rectangle 2"/>
          <p:cNvSpPr>
            <a:spLocks noGrp="1"/>
          </p:cNvSpPr>
          <p:nvPr>
            <p:ph type="ctrTitle"/>
          </p:nvPr>
        </p:nvSpPr>
        <p:spPr>
          <a:xfrm>
            <a:off x="685800" y="2133600"/>
            <a:ext cx="7772400" cy="1828800"/>
          </a:xfrm>
        </p:spPr>
        <p:txBody>
          <a:bodyPr vert="horz" wrap="square" lIns="91440" tIns="45720" rIns="91440" bIns="45720" anchor="ctr" anchorCtr="0"/>
          <a:p>
            <a:pPr>
              <a:buClrTx/>
              <a:buSzTx/>
              <a:buFontTx/>
            </a:pPr>
            <a:r>
              <a:rPr lang="en-US" altLang="zh-CN" sz="3200">
                <a:latin typeface="+mj-lt"/>
                <a:ea typeface="宋体" panose="02010600030101010101" pitchFamily="2" charset="-122"/>
                <a:cs typeface="+mj-cs"/>
              </a:rPr>
              <a:t>Safe Signal Handling</a:t>
            </a:r>
            <a:endParaRPr lang="en-US" altLang="zh-CN" sz="3200">
              <a:latin typeface="宋体" panose="02010600030101010101" pitchFamily="2" charset="-122"/>
              <a:ea typeface="宋体" panose="02010600030101010101" pitchFamily="2" charset="-122"/>
              <a:cs typeface="+mj-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76802" name="Rectangle 2"/>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Guidlines</a:t>
            </a:r>
            <a:endParaRPr lang="en-US" altLang="zh-CN">
              <a:ea typeface="宋体" panose="02010600030101010101" pitchFamily="2" charset="-122"/>
            </a:endParaRPr>
          </a:p>
        </p:txBody>
      </p:sp>
      <p:sp>
        <p:nvSpPr>
          <p:cNvPr id="76803" name="Rectangle 3"/>
          <p:cNvSpPr>
            <a:spLocks noGrp="1"/>
          </p:cNvSpPr>
          <p:nvPr>
            <p:ph idx="1"/>
          </p:nvPr>
        </p:nvSpPr>
        <p:spPr>
          <a:xfrm>
            <a:off x="457200" y="1600200"/>
            <a:ext cx="8077200" cy="4419600"/>
          </a:xfrm>
        </p:spPr>
        <p:txBody>
          <a:bodyPr vert="horz" wrap="square" lIns="91440" tIns="45720" rIns="91440" bIns="45720" anchor="t" anchorCtr="0"/>
          <a:p>
            <a:r>
              <a:rPr lang="en-US" altLang="zh-CN">
                <a:ea typeface="宋体" panose="02010600030101010101" pitchFamily="2" charset="-122"/>
              </a:rPr>
              <a:t>G3 Protect accesses to shared </a:t>
            </a:r>
            <a:r>
              <a:rPr lang="en-US" altLang="zh-CN">
                <a:solidFill>
                  <a:srgbClr val="FF0000"/>
                </a:solidFill>
                <a:ea typeface="宋体" panose="02010600030101010101" pitchFamily="2" charset="-122"/>
              </a:rPr>
              <a:t>global data structures(</a:t>
            </a:r>
            <a:r>
              <a:rPr lang="zh-CN" altLang="en-US">
                <a:solidFill>
                  <a:srgbClr val="FF0000"/>
                </a:solidFill>
                <a:ea typeface="宋体" panose="02010600030101010101" pitchFamily="2" charset="-122"/>
              </a:rPr>
              <a:t>公有变量</a:t>
            </a: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全局数据结构</a:t>
            </a:r>
            <a:r>
              <a:rPr lang="en-US" altLang="zh-CN">
                <a:solidFill>
                  <a:srgbClr val="FF0000"/>
                </a:solidFill>
                <a:ea typeface="宋体" panose="02010600030101010101" pitchFamily="2" charset="-122"/>
              </a:rPr>
              <a:t>)</a:t>
            </a:r>
            <a:r>
              <a:rPr lang="en-US" altLang="zh-CN">
                <a:ea typeface="宋体" panose="02010600030101010101" pitchFamily="2" charset="-122"/>
              </a:rPr>
              <a:t> by </a:t>
            </a:r>
            <a:r>
              <a:rPr lang="en-US" altLang="zh-CN">
                <a:solidFill>
                  <a:srgbClr val="FF0000"/>
                </a:solidFill>
                <a:ea typeface="宋体" panose="02010600030101010101" pitchFamily="2" charset="-122"/>
              </a:rPr>
              <a:t>blocking all signals</a:t>
            </a:r>
            <a:endParaRPr lang="en-US" altLang="zh-CN">
              <a:solidFill>
                <a:srgbClr val="FF0000"/>
              </a:solidFill>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Rectangle 2"/>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A Nasty Concurrency Bug</a:t>
            </a:r>
            <a:endParaRPr lang="en-US" altLang="zh-CN">
              <a:ea typeface="宋体" panose="02010600030101010101" pitchFamily="2" charset="-122"/>
            </a:endParaRPr>
          </a:p>
        </p:txBody>
      </p:sp>
      <p:sp>
        <p:nvSpPr>
          <p:cNvPr id="51204" name="Rectangle 2"/>
          <p:cNvSpPr txBox="1">
            <a:spLocks noChangeArrowheads="1"/>
          </p:cNvSpPr>
          <p:nvPr/>
        </p:nvSpPr>
        <p:spPr bwMode="auto">
          <a:xfrm>
            <a:off x="76200" y="228600"/>
            <a:ext cx="9067800" cy="6248400"/>
          </a:xfrm>
          <a:prstGeom prst="rect">
            <a:avLst/>
          </a:prstGeom>
          <a:solidFill>
            <a:schemeClr val="bg1"/>
          </a:solidFill>
          <a:ln>
            <a:noFill/>
          </a:ln>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8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19 </a:t>
            </a:r>
            <a:r>
              <a:rPr kumimoji="0" lang="en-US" altLang="zh-CN" sz="1800" b="1" i="0" u="none" strike="noStrike" kern="1200" cap="none" spc="0" normalizeH="0" baseline="0" noProof="0" dirty="0" err="1">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int</a:t>
            </a:r>
            <a:r>
              <a:rPr kumimoji="0" lang="en-US" altLang="zh-CN" sz="18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main(</a:t>
            </a:r>
            <a:r>
              <a:rPr kumimoji="0" lang="en-US" altLang="zh-CN" sz="1800" b="1" i="0" u="none" strike="noStrike" kern="1200" cap="none" spc="0" normalizeH="0" baseline="0" noProof="0" dirty="0" err="1">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int</a:t>
            </a:r>
            <a:r>
              <a:rPr kumimoji="0" lang="en-US" altLang="zh-CN" sz="18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1800" b="1" i="0" u="none" strike="noStrike" kern="1200" cap="none" spc="0" normalizeH="0" baseline="0" noProof="0" dirty="0" err="1">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argc</a:t>
            </a:r>
            <a:r>
              <a:rPr kumimoji="0" lang="en-US" altLang="zh-CN" sz="18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char **</a:t>
            </a:r>
            <a:r>
              <a:rPr kumimoji="0" lang="en-US" altLang="zh-CN" sz="1800" b="1" i="0" u="none" strike="noStrike" kern="1200" cap="none" spc="0" normalizeH="0" baseline="0" noProof="0" dirty="0" err="1">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argv</a:t>
            </a:r>
            <a:r>
              <a:rPr kumimoji="0" lang="en-US" altLang="zh-CN" sz="18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a:t>
            </a:r>
            <a:endParaRPr kumimoji="0" lang="en-US" altLang="zh-CN" sz="18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8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20 {</a:t>
            </a:r>
            <a:endParaRPr kumimoji="0" lang="en-US" altLang="zh-CN" sz="18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8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21    	</a:t>
            </a:r>
            <a:r>
              <a:rPr kumimoji="0" lang="en-US" altLang="zh-CN" sz="1800" b="1" i="0" u="none" strike="noStrike" kern="1200" cap="none" spc="0" normalizeH="0" baseline="0" noProof="0" dirty="0" err="1">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int</a:t>
            </a:r>
            <a:r>
              <a:rPr kumimoji="0" lang="en-US" altLang="zh-CN" sz="18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1800" b="1" i="0" u="none" strike="noStrike" kern="1200" cap="none" spc="0" normalizeH="0" baseline="0" noProof="0" dirty="0" err="1">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pid</a:t>
            </a:r>
            <a:r>
              <a:rPr kumimoji="0" lang="en-US" altLang="zh-CN" sz="18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a:t>
            </a:r>
            <a:endParaRPr kumimoji="0" lang="en-US" altLang="zh-CN" sz="18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0" fontAlgn="base" latinLnBrk="0" hangingPunct="0">
              <a:lnSpc>
                <a:spcPct val="100000"/>
              </a:lnSpc>
              <a:spcBef>
                <a:spcPct val="20000"/>
              </a:spcBef>
              <a:spcAft>
                <a:spcPct val="0"/>
              </a:spcAft>
              <a:buClrTx/>
              <a:buSzTx/>
              <a:buFontTx/>
              <a:buAutoNum type="arabicPlain" startAt="22"/>
              <a:defRPr/>
            </a:pPr>
            <a:r>
              <a:rPr kumimoji="0" lang="en-US" altLang="zh-CN" sz="18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1800" b="1" i="0" u="none" strike="noStrike" kern="1200" cap="none" spc="0" normalizeH="0" baseline="0" noProof="0" dirty="0" err="1">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sigset_t</a:t>
            </a:r>
            <a:r>
              <a:rPr kumimoji="0" lang="en-US" altLang="zh-CN" sz="18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1800" b="1" i="0" u="none" strike="noStrike" kern="1200" cap="none" spc="0" normalizeH="0" baseline="0" noProof="0" dirty="0" err="1">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mask_all</a:t>
            </a:r>
            <a:r>
              <a:rPr kumimoji="0" lang="en-US" altLang="zh-CN" sz="18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1800" b="1" i="0" u="none" strike="noStrike" kern="1200" cap="none" spc="0" normalizeH="0" baseline="0" noProof="0" dirty="0" err="1">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prev_all</a:t>
            </a:r>
            <a:r>
              <a:rPr kumimoji="0" lang="en-US" altLang="zh-CN" sz="18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a:t>
            </a:r>
            <a:endParaRPr kumimoji="0" lang="en-US" altLang="zh-CN" sz="18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0" fontAlgn="base" latinLnBrk="0" hangingPunct="0">
              <a:lnSpc>
                <a:spcPct val="100000"/>
              </a:lnSpc>
              <a:spcBef>
                <a:spcPct val="20000"/>
              </a:spcBef>
              <a:spcAft>
                <a:spcPct val="0"/>
              </a:spcAft>
              <a:buClrTx/>
              <a:buSzTx/>
              <a:buFontTx/>
              <a:buAutoNum type="arabicPlain" startAt="22"/>
              <a:defRPr/>
            </a:pPr>
            <a:r>
              <a:rPr kumimoji="0" lang="en-US" altLang="zh-CN" sz="18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a:t>
            </a:r>
            <a:endParaRPr kumimoji="0" lang="en-US" altLang="zh-CN" sz="18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0" fontAlgn="base" latinLnBrk="0" hangingPunct="0">
              <a:lnSpc>
                <a:spcPct val="100000"/>
              </a:lnSpc>
              <a:spcBef>
                <a:spcPct val="20000"/>
              </a:spcBef>
              <a:spcAft>
                <a:spcPct val="0"/>
              </a:spcAft>
              <a:buClrTx/>
              <a:buSzTx/>
              <a:buFontTx/>
              <a:buAutoNum type="arabicPlain" startAt="22"/>
              <a:defRPr/>
            </a:pPr>
            <a:r>
              <a:rPr kumimoji="0" lang="en-US" altLang="zh-CN" sz="18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1800" b="1" i="0" u="none" strike="noStrike" kern="1200" cap="none" spc="0" normalizeH="0" baseline="0" noProof="0" dirty="0" err="1">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Sigfillset</a:t>
            </a:r>
            <a:r>
              <a:rPr kumimoji="0" lang="en-US" altLang="zh-CN" sz="18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(&amp;</a:t>
            </a:r>
            <a:r>
              <a:rPr kumimoji="0" lang="en-US" altLang="zh-CN" sz="1800" b="1" i="0" u="none" strike="noStrike" kern="1200" cap="none" spc="0" normalizeH="0" baseline="0" noProof="0" dirty="0" err="1">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mask_all</a:t>
            </a:r>
            <a:r>
              <a:rPr kumimoji="0" lang="en-US" altLang="zh-CN" sz="18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a:t>
            </a:r>
            <a:endParaRPr kumimoji="0" lang="en-US" altLang="zh-CN" sz="18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0" fontAlgn="base" latinLnBrk="0" hangingPunct="0">
              <a:lnSpc>
                <a:spcPct val="100000"/>
              </a:lnSpc>
              <a:spcBef>
                <a:spcPct val="20000"/>
              </a:spcBef>
              <a:spcAft>
                <a:spcPct val="0"/>
              </a:spcAft>
              <a:buClrTx/>
              <a:buSzTx/>
              <a:buFontTx/>
              <a:buAutoNum type="arabicPlain" startAt="22"/>
              <a:defRPr/>
            </a:pPr>
            <a:r>
              <a:rPr kumimoji="0" lang="en-US" altLang="zh-CN" sz="18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Signal(SIGCHLD, handler);</a:t>
            </a:r>
            <a:endParaRPr kumimoji="0" lang="en-US" altLang="zh-CN" sz="18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8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26    	</a:t>
            </a:r>
            <a:r>
              <a:rPr kumimoji="0" lang="en-US" altLang="zh-CN" sz="1800" b="1" i="0" u="none" strike="noStrike" kern="1200" cap="none" spc="0" normalizeH="0" baseline="0" noProof="0" dirty="0" err="1">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initjobs</a:t>
            </a:r>
            <a:r>
              <a:rPr kumimoji="0" lang="en-US" altLang="zh-CN" sz="18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18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 initialize the job list */</a:t>
            </a:r>
            <a:endParaRPr kumimoji="0" lang="en-US" altLang="zh-CN" sz="18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8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27</a:t>
            </a:r>
            <a:endParaRPr kumimoji="0" lang="en-US" altLang="zh-CN" sz="18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8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28     while(1) {</a:t>
            </a:r>
            <a:endParaRPr kumimoji="0" lang="en-US" altLang="zh-CN" sz="18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8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29       if ((</a:t>
            </a:r>
            <a:r>
              <a:rPr kumimoji="0" lang="en-US" altLang="zh-CN" sz="1800" b="1" i="0" u="none" strike="noStrike" kern="1200" cap="none" spc="0" normalizeH="0" baseline="0" noProof="0" dirty="0" err="1">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pid</a:t>
            </a:r>
            <a:r>
              <a:rPr kumimoji="0" lang="en-US" altLang="zh-CN" sz="18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 Fork()) == 0) { </a:t>
            </a:r>
            <a:r>
              <a:rPr kumimoji="0" lang="en-US" altLang="zh-CN" sz="18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/*Child process */</a:t>
            </a:r>
            <a:endParaRPr kumimoji="0" lang="en-US" altLang="zh-CN" sz="18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8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30          </a:t>
            </a:r>
            <a:r>
              <a:rPr kumimoji="0" lang="en-US" altLang="zh-CN" sz="1800" b="1" i="0" u="none" strike="noStrike" kern="1200" cap="none" spc="0" normalizeH="0" baseline="0" noProof="0" dirty="0" err="1">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Execve</a:t>
            </a:r>
            <a:r>
              <a:rPr kumimoji="0" lang="en-US" altLang="zh-CN" sz="18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(“/bin/ls”, </a:t>
            </a:r>
            <a:r>
              <a:rPr kumimoji="0" lang="en-US" altLang="zh-CN" sz="1800" b="1" i="0" u="none" strike="noStrike" kern="1200" cap="none" spc="0" normalizeH="0" baseline="0" noProof="0" dirty="0" err="1">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argv</a:t>
            </a:r>
            <a:r>
              <a:rPr kumimoji="0" lang="en-US" altLang="zh-CN" sz="18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NULL);</a:t>
            </a:r>
            <a:endParaRPr kumimoji="0" lang="en-US" altLang="zh-CN" sz="18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0" fontAlgn="base" latinLnBrk="0" hangingPunct="0">
              <a:lnSpc>
                <a:spcPct val="100000"/>
              </a:lnSpc>
              <a:spcBef>
                <a:spcPct val="20000"/>
              </a:spcBef>
              <a:spcAft>
                <a:spcPct val="0"/>
              </a:spcAft>
              <a:buClrTx/>
              <a:buSzTx/>
              <a:buFontTx/>
              <a:buAutoNum type="arabicPlain" startAt="31"/>
              <a:defRPr/>
            </a:pPr>
            <a:r>
              <a:rPr kumimoji="0" lang="en-US" altLang="zh-CN" sz="18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zh-CN" altLang="en-US" sz="18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18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a:t>
            </a:r>
            <a:endParaRPr kumimoji="0" lang="en-US" altLang="zh-CN" sz="18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8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18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 parent process */</a:t>
            </a:r>
            <a:endParaRPr kumimoji="0" lang="en-US" altLang="zh-CN" sz="18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8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32       </a:t>
            </a:r>
            <a:r>
              <a:rPr kumimoji="0" lang="en-US" altLang="zh-CN" sz="1800" b="1" i="0" u="none" strike="noStrike" kern="1200" cap="none" spc="0" normalizeH="0" baseline="0" noProof="0" dirty="0" err="1">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Sigprocmask</a:t>
            </a:r>
            <a:r>
              <a:rPr kumimoji="0" lang="en-US" altLang="zh-CN" sz="18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(SIG_BLOCK, &amp;</a:t>
            </a:r>
            <a:r>
              <a:rPr kumimoji="0" lang="en-US" altLang="zh-CN" sz="1800" b="1" i="0" u="none" strike="noStrike" kern="1200" cap="none" spc="0" normalizeH="0" baseline="0" noProof="0" dirty="0" err="1">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mask_all</a:t>
            </a:r>
            <a:r>
              <a:rPr kumimoji="0" lang="en-US" altLang="zh-CN" sz="18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&amp;</a:t>
            </a:r>
            <a:r>
              <a:rPr kumimoji="0" lang="en-US" altLang="zh-CN" sz="1800" b="1" i="0" u="none" strike="noStrike" kern="1200" cap="none" spc="0" normalizeH="0" baseline="0" noProof="0" dirty="0" err="1">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prev_all</a:t>
            </a:r>
            <a:r>
              <a:rPr kumimoji="0" lang="en-US" altLang="zh-CN" sz="16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a:t>
            </a:r>
            <a:endParaRPr kumimoji="0" lang="en-US" altLang="zh-CN" sz="16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8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33       </a:t>
            </a:r>
            <a:r>
              <a:rPr kumimoji="0" lang="en-US" altLang="zh-CN" sz="1800" b="1" i="0" u="none" strike="noStrike" kern="1200" cap="none" spc="0" normalizeH="0" baseline="0" noProof="0" dirty="0" err="1">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rPr>
              <a:t>addjob</a:t>
            </a:r>
            <a:r>
              <a:rPr kumimoji="0" lang="en-US" altLang="zh-CN" sz="18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a:t>
            </a:r>
            <a:r>
              <a:rPr kumimoji="0" lang="en-US" altLang="zh-CN" sz="1800" b="1" i="0" u="none" strike="noStrike" kern="1200" cap="none" spc="0" normalizeH="0" baseline="0" noProof="0" dirty="0" err="1">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pid</a:t>
            </a:r>
            <a:r>
              <a:rPr kumimoji="0" lang="en-US" altLang="zh-CN" sz="18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 </a:t>
            </a:r>
            <a:r>
              <a:rPr kumimoji="0" lang="en-US" altLang="zh-CN" sz="18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 Add the child to the job list */</a:t>
            </a:r>
            <a:endParaRPr kumimoji="0" lang="en-US" altLang="zh-CN" sz="18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8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34       </a:t>
            </a:r>
            <a:r>
              <a:rPr kumimoji="0" lang="en-US" altLang="zh-CN" sz="1800" b="1" i="0" u="none" strike="noStrike" kern="1200" cap="none" spc="0" normalizeH="0" baseline="0" noProof="0" dirty="0" err="1">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Sigprocmask</a:t>
            </a:r>
            <a:r>
              <a:rPr kumimoji="0" lang="en-US" altLang="zh-CN" sz="18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(SIG_SETMASK, &amp;</a:t>
            </a:r>
            <a:r>
              <a:rPr kumimoji="0" lang="en-US" altLang="zh-CN" sz="1800" b="1" i="0" u="none" strike="noStrike" kern="1200" cap="none" spc="0" normalizeH="0" baseline="0" noProof="0" dirty="0" err="1">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prev_all</a:t>
            </a:r>
            <a:r>
              <a:rPr kumimoji="0" lang="en-US" altLang="zh-CN" sz="18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NULL);</a:t>
            </a:r>
            <a:endParaRPr kumimoji="0" lang="en-US" altLang="zh-CN" sz="18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8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35	}</a:t>
            </a:r>
            <a:endParaRPr kumimoji="0" lang="en-US" altLang="zh-CN" sz="18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8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36     exit(0)</a:t>
            </a:r>
            <a:endParaRPr kumimoji="0" lang="en-US" altLang="zh-CN" sz="18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8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37 }</a:t>
            </a:r>
            <a:endParaRPr kumimoji="0" lang="en-US" altLang="zh-CN" sz="18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p:txBody>
      </p:sp>
      <p:sp>
        <p:nvSpPr>
          <p:cNvPr id="78851" name="Rectangle 1"/>
          <p:cNvSpPr/>
          <p:nvPr/>
        </p:nvSpPr>
        <p:spPr>
          <a:xfrm>
            <a:off x="152400" y="5486400"/>
            <a:ext cx="8458200" cy="304800"/>
          </a:xfrm>
          <a:prstGeom prst="rect">
            <a:avLst/>
          </a:prstGeom>
          <a:solidFill>
            <a:srgbClr val="7030A0">
              <a:alpha val="30196"/>
            </a:srgbClr>
          </a:solidFill>
          <a:ln w="9525" cap="flat" cmpd="sng">
            <a:solidFill>
              <a:schemeClr val="tx1"/>
            </a:solidFill>
            <a:prstDash val="solid"/>
            <a:round/>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a:ea typeface="宋体" panose="02010600030101010101" pitchFamily="2" charset="-122"/>
            </a:endParaRPr>
          </a:p>
        </p:txBody>
      </p:sp>
      <p:sp>
        <p:nvSpPr>
          <p:cNvPr id="78852"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78853" name="Rectangle 1"/>
          <p:cNvSpPr/>
          <p:nvPr/>
        </p:nvSpPr>
        <p:spPr>
          <a:xfrm>
            <a:off x="152400" y="4876800"/>
            <a:ext cx="8458200" cy="304800"/>
          </a:xfrm>
          <a:prstGeom prst="rect">
            <a:avLst/>
          </a:prstGeom>
          <a:solidFill>
            <a:srgbClr val="7030A0">
              <a:alpha val="30196"/>
            </a:srgbClr>
          </a:solidFill>
          <a:ln w="9525" cap="flat" cmpd="sng">
            <a:solidFill>
              <a:schemeClr val="tx1"/>
            </a:solidFill>
            <a:prstDash val="solid"/>
            <a:round/>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80898" name="Rectangle 2"/>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Nasty Concurrency Bugs</a:t>
            </a:r>
            <a:endParaRPr lang="en-US" altLang="zh-CN">
              <a:ea typeface="宋体" panose="02010600030101010101" pitchFamily="2" charset="-122"/>
            </a:endParaRPr>
          </a:p>
        </p:txBody>
      </p:sp>
      <p:sp>
        <p:nvSpPr>
          <p:cNvPr id="80899" name="Rectangle 2"/>
          <p:cNvSpPr txBox="1"/>
          <p:nvPr/>
        </p:nvSpPr>
        <p:spPr>
          <a:xfrm>
            <a:off x="152400" y="228600"/>
            <a:ext cx="8839200" cy="5943600"/>
          </a:xfrm>
          <a:prstGeom prst="rect">
            <a:avLst/>
          </a:prstGeom>
          <a:solidFill>
            <a:schemeClr val="bg1"/>
          </a:solidFill>
          <a:ln w="9525">
            <a:noFill/>
          </a:ln>
        </p:spPr>
        <p:txBody>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buNone/>
            </a:pPr>
            <a:r>
              <a:rPr lang="en-US" altLang="zh-CN" sz="1800" b="1">
                <a:latin typeface="Courier New" panose="02070309020205020404" pitchFamily="49" charset="0"/>
                <a:ea typeface="宋体" panose="02010600030101010101" pitchFamily="2" charset="-122"/>
              </a:rPr>
              <a:t>1  </a:t>
            </a:r>
            <a:r>
              <a:rPr lang="en-US" altLang="zh-CN" sz="1800" b="1">
                <a:solidFill>
                  <a:srgbClr val="00B050"/>
                </a:solidFill>
                <a:latin typeface="Courier New" panose="02070309020205020404" pitchFamily="49" charset="0"/>
                <a:ea typeface="宋体" panose="02010600030101010101" pitchFamily="2" charset="-122"/>
              </a:rPr>
              <a:t>/* WARNING: This code is still buggy */</a:t>
            </a:r>
            <a:endParaRPr lang="en-US" altLang="zh-CN" sz="1800" b="1">
              <a:solidFill>
                <a:srgbClr val="00B050"/>
              </a:solidFill>
              <a:latin typeface="Courier New" panose="02070309020205020404" pitchFamily="49" charset="0"/>
              <a:ea typeface="宋体" panose="02010600030101010101" pitchFamily="2" charset="-122"/>
            </a:endParaRPr>
          </a:p>
          <a:p>
            <a:pPr marL="0" lvl="0" indent="0">
              <a:buNone/>
            </a:pPr>
            <a:r>
              <a:rPr lang="en-US" altLang="zh-CN" sz="1800" b="1">
                <a:latin typeface="Courier New" panose="02070309020205020404" pitchFamily="49" charset="0"/>
                <a:ea typeface="宋体" panose="02010600030101010101" pitchFamily="2" charset="-122"/>
              </a:rPr>
              <a:t>2  void handler(int sig)</a:t>
            </a:r>
            <a:endParaRPr lang="en-US" altLang="zh-CN" sz="1800" b="1">
              <a:latin typeface="Courier New" panose="02070309020205020404" pitchFamily="49" charset="0"/>
              <a:ea typeface="宋体" panose="02010600030101010101" pitchFamily="2" charset="-122"/>
            </a:endParaRPr>
          </a:p>
          <a:p>
            <a:pPr marL="0" lvl="0" indent="0">
              <a:buNone/>
            </a:pPr>
            <a:r>
              <a:rPr lang="en-US" altLang="zh-CN" sz="1800" b="1">
                <a:latin typeface="Courier New" panose="02070309020205020404" pitchFamily="49" charset="0"/>
                <a:ea typeface="宋体" panose="02010600030101010101" pitchFamily="2" charset="-122"/>
              </a:rPr>
              <a:t>3  {</a:t>
            </a:r>
            <a:endParaRPr lang="en-US" altLang="zh-CN" sz="1800" b="1">
              <a:latin typeface="Courier New" panose="02070309020205020404" pitchFamily="49" charset="0"/>
              <a:ea typeface="宋体" panose="02010600030101010101" pitchFamily="2" charset="-122"/>
            </a:endParaRPr>
          </a:p>
          <a:p>
            <a:pPr marL="0" lvl="0" indent="0">
              <a:buNone/>
            </a:pPr>
            <a:r>
              <a:rPr lang="en-US" altLang="zh-CN" sz="1800" b="1">
                <a:latin typeface="Courier New" panose="02070309020205020404" pitchFamily="49" charset="0"/>
                <a:ea typeface="宋体" panose="02010600030101010101" pitchFamily="2" charset="-122"/>
              </a:rPr>
              <a:t>4     int olderrno = errno ;</a:t>
            </a:r>
            <a:endParaRPr lang="en-US" altLang="zh-CN" sz="1800" b="1">
              <a:latin typeface="Courier New" panose="02070309020205020404" pitchFamily="49" charset="0"/>
              <a:ea typeface="宋体" panose="02010600030101010101" pitchFamily="2" charset="-122"/>
            </a:endParaRPr>
          </a:p>
          <a:p>
            <a:pPr marL="0" lvl="0" indent="0">
              <a:buNone/>
            </a:pPr>
            <a:r>
              <a:rPr lang="en-US" altLang="zh-CN" sz="1800" b="1">
                <a:latin typeface="Courier New" panose="02070309020205020404" pitchFamily="49" charset="0"/>
                <a:ea typeface="宋体" panose="02010600030101010101" pitchFamily="2" charset="-122"/>
              </a:rPr>
              <a:t>5     sigsret_t mask_all, prev_all;</a:t>
            </a:r>
            <a:endParaRPr lang="en-US" altLang="zh-CN" sz="1800" b="1">
              <a:latin typeface="Courier New" panose="02070309020205020404" pitchFamily="49" charset="0"/>
              <a:ea typeface="宋体" panose="02010600030101010101" pitchFamily="2" charset="-122"/>
            </a:endParaRPr>
          </a:p>
          <a:p>
            <a:pPr marL="0" lvl="0" indent="0">
              <a:buNone/>
            </a:pPr>
            <a:r>
              <a:rPr lang="en-US" altLang="zh-CN" sz="1800" b="1">
                <a:latin typeface="Courier New" panose="02070309020205020404" pitchFamily="49" charset="0"/>
                <a:ea typeface="宋体" panose="02010600030101010101" pitchFamily="2" charset="-122"/>
              </a:rPr>
              <a:t>6     pid_t pid ;</a:t>
            </a:r>
            <a:endParaRPr lang="en-US" altLang="zh-CN" sz="1800" b="1">
              <a:latin typeface="Courier New" panose="02070309020205020404" pitchFamily="49" charset="0"/>
              <a:ea typeface="宋体" panose="02010600030101010101" pitchFamily="2" charset="-122"/>
            </a:endParaRPr>
          </a:p>
          <a:p>
            <a:pPr marL="0" lvl="0" indent="0">
              <a:buNone/>
            </a:pPr>
            <a:r>
              <a:rPr lang="en-US" altLang="zh-CN" sz="1800" b="1">
                <a:latin typeface="Courier New" panose="02070309020205020404" pitchFamily="49" charset="0"/>
                <a:ea typeface="宋体" panose="02010600030101010101" pitchFamily="2" charset="-122"/>
              </a:rPr>
              <a:t>7</a:t>
            </a:r>
            <a:endParaRPr lang="en-US" altLang="zh-CN" sz="1800" b="1">
              <a:latin typeface="Courier New" panose="02070309020205020404" pitchFamily="49" charset="0"/>
              <a:ea typeface="宋体" panose="02010600030101010101" pitchFamily="2" charset="-122"/>
            </a:endParaRPr>
          </a:p>
          <a:p>
            <a:pPr marL="0" lvl="0" indent="0">
              <a:buNone/>
            </a:pPr>
            <a:r>
              <a:rPr lang="en-US" altLang="zh-CN" sz="1800" b="1">
                <a:latin typeface="Courier New" panose="02070309020205020404" pitchFamily="49" charset="0"/>
                <a:ea typeface="宋体" panose="02010600030101010101" pitchFamily="2" charset="-122"/>
              </a:rPr>
              <a:t>8     Sigfillset(&amp;mask_all) ;</a:t>
            </a:r>
            <a:endParaRPr lang="en-US" altLang="zh-CN" sz="1800" b="1">
              <a:latin typeface="Courier New" panose="02070309020205020404" pitchFamily="49" charset="0"/>
              <a:ea typeface="宋体" panose="02010600030101010101" pitchFamily="2" charset="-122"/>
            </a:endParaRPr>
          </a:p>
          <a:p>
            <a:pPr marL="0" lvl="0" indent="0">
              <a:buNone/>
            </a:pPr>
            <a:r>
              <a:rPr lang="en-US" altLang="zh-CN" sz="1800" b="1">
                <a:latin typeface="Courier New" panose="02070309020205020404" pitchFamily="49" charset="0"/>
                <a:ea typeface="宋体" panose="02010600030101010101" pitchFamily="2" charset="-122"/>
              </a:rPr>
              <a:t>      </a:t>
            </a:r>
            <a:r>
              <a:rPr lang="en-US" altLang="zh-CN" sz="1800" b="1">
                <a:solidFill>
                  <a:srgbClr val="00B050"/>
                </a:solidFill>
                <a:latin typeface="Courier New" panose="02070309020205020404" pitchFamily="49" charset="0"/>
                <a:ea typeface="宋体" panose="02010600030101010101" pitchFamily="2" charset="-122"/>
              </a:rPr>
              <a:t>/*reap a zombie child */</a:t>
            </a:r>
            <a:endParaRPr lang="en-US" altLang="zh-CN" sz="1800" b="1">
              <a:latin typeface="Courier New" panose="02070309020205020404" pitchFamily="49" charset="0"/>
              <a:ea typeface="宋体" panose="02010600030101010101" pitchFamily="2" charset="-122"/>
            </a:endParaRPr>
          </a:p>
          <a:p>
            <a:pPr marL="0" lvl="0" indent="0">
              <a:buNone/>
            </a:pPr>
            <a:r>
              <a:rPr lang="en-US" altLang="zh-CN" sz="1800" b="1">
                <a:latin typeface="Courier New" panose="02070309020205020404" pitchFamily="49" charset="0"/>
                <a:ea typeface="宋体" panose="02010600030101010101" pitchFamily="2" charset="-122"/>
              </a:rPr>
              <a:t>9     while ((pid = waitpid(-1, NULL, 0) &gt; 0)) &gt; 0) {</a:t>
            </a:r>
            <a:endParaRPr lang="en-US" altLang="zh-CN" sz="1800" b="1">
              <a:latin typeface="Courier New" panose="02070309020205020404" pitchFamily="49" charset="0"/>
              <a:ea typeface="宋体" panose="02010600030101010101" pitchFamily="2" charset="-122"/>
            </a:endParaRPr>
          </a:p>
          <a:p>
            <a:pPr marL="0" lvl="0" indent="0">
              <a:buNone/>
            </a:pPr>
            <a:r>
              <a:rPr lang="en-US" altLang="zh-CN" sz="1800" b="1">
                <a:latin typeface="Courier New" panose="02070309020205020404" pitchFamily="49" charset="0"/>
                <a:ea typeface="宋体" panose="02010600030101010101" pitchFamily="2" charset="-122"/>
              </a:rPr>
              <a:t>10       SigProcmask(SIG_BLOCK, &amp;mask_all, &amp;prev_all);</a:t>
            </a:r>
            <a:endParaRPr lang="en-US" altLang="zh-CN" sz="1800" b="1">
              <a:latin typeface="Courier New" panose="02070309020205020404" pitchFamily="49" charset="0"/>
              <a:ea typeface="宋体" panose="02010600030101010101" pitchFamily="2" charset="-122"/>
            </a:endParaRPr>
          </a:p>
          <a:p>
            <a:pPr marL="0" lvl="0" indent="0">
              <a:buNone/>
            </a:pPr>
            <a:r>
              <a:rPr lang="en-US" altLang="zh-CN" sz="1800" b="1">
                <a:latin typeface="Courier New" panose="02070309020205020404" pitchFamily="49" charset="0"/>
                <a:ea typeface="宋体" panose="02010600030101010101" pitchFamily="2" charset="-122"/>
              </a:rPr>
              <a:t>11       </a:t>
            </a:r>
            <a:r>
              <a:rPr lang="en-US" altLang="zh-CN" sz="1800" b="1">
                <a:solidFill>
                  <a:srgbClr val="FF0000"/>
                </a:solidFill>
                <a:latin typeface="Courier New" panose="02070309020205020404" pitchFamily="49" charset="0"/>
                <a:ea typeface="宋体" panose="02010600030101010101" pitchFamily="2" charset="-122"/>
              </a:rPr>
              <a:t>deletejob</a:t>
            </a:r>
            <a:r>
              <a:rPr lang="en-US" altLang="zh-CN" sz="1800" b="1">
                <a:latin typeface="Courier New" panose="02070309020205020404" pitchFamily="49" charset="0"/>
                <a:ea typeface="宋体" panose="02010600030101010101" pitchFamily="2" charset="-122"/>
              </a:rPr>
              <a:t>(pid); </a:t>
            </a:r>
            <a:r>
              <a:rPr lang="en-US" altLang="zh-CN" sz="1800" b="1">
                <a:solidFill>
                  <a:srgbClr val="00B050"/>
                </a:solidFill>
                <a:latin typeface="Courier New" panose="02070309020205020404" pitchFamily="49" charset="0"/>
                <a:ea typeface="宋体" panose="02010600030101010101" pitchFamily="2" charset="-122"/>
              </a:rPr>
              <a:t>/*delete the child from the job list*/</a:t>
            </a:r>
            <a:endParaRPr lang="en-US" altLang="zh-CN" sz="1800" b="1">
              <a:solidFill>
                <a:srgbClr val="00B050"/>
              </a:solidFill>
              <a:latin typeface="Courier New" panose="02070309020205020404" pitchFamily="49" charset="0"/>
              <a:ea typeface="宋体" panose="02010600030101010101" pitchFamily="2" charset="-122"/>
            </a:endParaRPr>
          </a:p>
          <a:p>
            <a:pPr marL="0" lvl="0" indent="0">
              <a:buNone/>
            </a:pPr>
            <a:r>
              <a:rPr lang="en-US" altLang="zh-CN" sz="1800" b="1">
                <a:latin typeface="Courier New" panose="02070309020205020404" pitchFamily="49" charset="0"/>
                <a:ea typeface="宋体" panose="02010600030101010101" pitchFamily="2" charset="-122"/>
              </a:rPr>
              <a:t>12       SigProcmask(SIG_SETMASK, &amp;prev_all, NULL);</a:t>
            </a:r>
            <a:endParaRPr lang="en-US" altLang="zh-CN" sz="1800" b="1">
              <a:latin typeface="Courier New" panose="02070309020205020404" pitchFamily="49" charset="0"/>
              <a:ea typeface="宋体" panose="02010600030101010101" pitchFamily="2" charset="-122"/>
            </a:endParaRPr>
          </a:p>
          <a:p>
            <a:pPr marL="0" lvl="0" indent="0">
              <a:buNone/>
            </a:pPr>
            <a:r>
              <a:rPr lang="en-US" altLang="zh-CN" sz="1800" b="1">
                <a:latin typeface="Courier New" panose="02070309020205020404" pitchFamily="49" charset="0"/>
                <a:ea typeface="宋体" panose="02010600030101010101" pitchFamily="2" charset="-122"/>
              </a:rPr>
              <a:t>13    }</a:t>
            </a:r>
            <a:endParaRPr lang="en-US" altLang="zh-CN" sz="1800" b="1">
              <a:latin typeface="Courier New" panose="02070309020205020404" pitchFamily="49" charset="0"/>
              <a:ea typeface="宋体" panose="02010600030101010101" pitchFamily="2" charset="-122"/>
            </a:endParaRPr>
          </a:p>
          <a:p>
            <a:pPr marL="0" lvl="0" indent="0">
              <a:buNone/>
            </a:pPr>
            <a:r>
              <a:rPr lang="en-US" altLang="zh-CN" sz="1800" b="1">
                <a:latin typeface="Courier New" panose="02070309020205020404" pitchFamily="49" charset="0"/>
                <a:ea typeface="宋体" panose="02010600030101010101" pitchFamily="2" charset="-122"/>
              </a:rPr>
              <a:t>14    if (errno != ECHILD)</a:t>
            </a:r>
            <a:endParaRPr lang="en-US" altLang="zh-CN" sz="1800" b="1">
              <a:latin typeface="Courier New" panose="02070309020205020404" pitchFamily="49" charset="0"/>
              <a:ea typeface="宋体" panose="02010600030101010101" pitchFamily="2" charset="-122"/>
            </a:endParaRPr>
          </a:p>
          <a:p>
            <a:pPr marL="0" lvl="0" indent="0">
              <a:buNone/>
            </a:pPr>
            <a:r>
              <a:rPr lang="en-US" altLang="zh-CN" sz="1800" b="1">
                <a:latin typeface="Courier New" panose="02070309020205020404" pitchFamily="49" charset="0"/>
                <a:ea typeface="宋体" panose="02010600030101010101" pitchFamily="2" charset="-122"/>
              </a:rPr>
              <a:t>15      </a:t>
            </a:r>
            <a:r>
              <a:rPr lang="zh-CN" altLang="en-US" sz="1800" b="1">
                <a:latin typeface="Courier New" panose="02070309020205020404" pitchFamily="49" charset="0"/>
                <a:ea typeface="宋体" panose="02010600030101010101" pitchFamily="2" charset="-122"/>
              </a:rPr>
              <a:t> </a:t>
            </a:r>
            <a:r>
              <a:rPr lang="en-US" altLang="zh-CN" sz="1800" b="1">
                <a:latin typeface="Courier New" panose="02070309020205020404" pitchFamily="49" charset="0"/>
                <a:ea typeface="宋体" panose="02010600030101010101" pitchFamily="2" charset="-122"/>
              </a:rPr>
              <a:t>sio_error(“waitpid error”) ;</a:t>
            </a:r>
            <a:endParaRPr lang="en-US" altLang="zh-CN" sz="1800" b="1">
              <a:latin typeface="Courier New" panose="02070309020205020404" pitchFamily="49" charset="0"/>
              <a:ea typeface="宋体" panose="02010600030101010101" pitchFamily="2" charset="-122"/>
            </a:endParaRPr>
          </a:p>
          <a:p>
            <a:pPr marL="0" lvl="0" indent="0">
              <a:buNone/>
            </a:pPr>
            <a:r>
              <a:rPr lang="en-US" altLang="zh-CN" sz="1800" b="1">
                <a:latin typeface="Courier New" panose="02070309020205020404" pitchFamily="49" charset="0"/>
                <a:ea typeface="宋体" panose="02010600030101010101" pitchFamily="2" charset="-122"/>
              </a:rPr>
              <a:t>16    errno = olderrno ;</a:t>
            </a:r>
            <a:endParaRPr lang="en-US" altLang="zh-CN" sz="1800" b="1">
              <a:latin typeface="Courier New" panose="02070309020205020404" pitchFamily="49" charset="0"/>
              <a:ea typeface="宋体" panose="02010600030101010101" pitchFamily="2" charset="-122"/>
            </a:endParaRPr>
          </a:p>
          <a:p>
            <a:pPr marL="0" lvl="0" indent="0">
              <a:buNone/>
            </a:pPr>
            <a:r>
              <a:rPr lang="en-US" altLang="zh-CN" sz="1800" b="1">
                <a:latin typeface="Courier New" panose="02070309020205020404" pitchFamily="49" charset="0"/>
                <a:ea typeface="宋体" panose="02010600030101010101" pitchFamily="2" charset="-122"/>
              </a:rPr>
              <a:t>17 } </a:t>
            </a:r>
            <a:endParaRPr lang="en-US" altLang="zh-CN" sz="1800" b="1">
              <a:latin typeface="Courier New" panose="02070309020205020404" pitchFamily="49" charset="0"/>
              <a:ea typeface="宋体" panose="02010600030101010101" pitchFamily="2" charset="-122"/>
            </a:endParaRPr>
          </a:p>
        </p:txBody>
      </p:sp>
      <p:sp>
        <p:nvSpPr>
          <p:cNvPr id="80900" name="Rectangle 1"/>
          <p:cNvSpPr/>
          <p:nvPr/>
        </p:nvSpPr>
        <p:spPr>
          <a:xfrm>
            <a:off x="152400" y="4191000"/>
            <a:ext cx="8458200" cy="304800"/>
          </a:xfrm>
          <a:prstGeom prst="rect">
            <a:avLst/>
          </a:prstGeom>
          <a:solidFill>
            <a:srgbClr val="7030A0">
              <a:alpha val="30196"/>
            </a:srgbClr>
          </a:solidFill>
          <a:ln w="9525" cap="flat" cmpd="sng">
            <a:solidFill>
              <a:schemeClr val="tx1"/>
            </a:solidFill>
            <a:prstDash val="solid"/>
            <a:round/>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a:ea typeface="宋体" panose="02010600030101010101" pitchFamily="2" charset="-122"/>
            </a:endParaRPr>
          </a:p>
        </p:txBody>
      </p:sp>
      <p:sp>
        <p:nvSpPr>
          <p:cNvPr id="80901" name="Rectangle 1"/>
          <p:cNvSpPr/>
          <p:nvPr/>
        </p:nvSpPr>
        <p:spPr>
          <a:xfrm>
            <a:off x="152400" y="3581400"/>
            <a:ext cx="8458200" cy="304800"/>
          </a:xfrm>
          <a:prstGeom prst="rect">
            <a:avLst/>
          </a:prstGeom>
          <a:solidFill>
            <a:srgbClr val="7030A0">
              <a:alpha val="30196"/>
            </a:srgbClr>
          </a:solidFill>
          <a:ln w="9525" cap="flat" cmpd="sng">
            <a:solidFill>
              <a:schemeClr val="tx1"/>
            </a:solidFill>
            <a:prstDash val="solid"/>
            <a:round/>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a:ea typeface="宋体" panose="02010600030101010101" pitchFamily="2" charset="-122"/>
            </a:endParaRPr>
          </a:p>
        </p:txBody>
      </p:sp>
      <p:sp>
        <p:nvSpPr>
          <p:cNvPr id="2" name="文本框 1"/>
          <p:cNvSpPr txBox="1"/>
          <p:nvPr/>
        </p:nvSpPr>
        <p:spPr>
          <a:xfrm>
            <a:off x="7534910" y="3204845"/>
            <a:ext cx="1194435" cy="398780"/>
          </a:xfrm>
          <a:prstGeom prst="rect">
            <a:avLst/>
          </a:prstGeom>
          <a:noFill/>
        </p:spPr>
        <p:txBody>
          <a:bodyPr wrap="none" rtlCol="0">
            <a:spAutoFit/>
          </a:bodyPr>
          <a:p>
            <a:r>
              <a:rPr lang="en-US" altLang="zh-CN"/>
              <a:t>block all</a:t>
            </a:r>
            <a:endParaRPr lang="en-US" altLang="zh-CN"/>
          </a:p>
        </p:txBody>
      </p:sp>
      <p:sp>
        <p:nvSpPr>
          <p:cNvPr id="3" name="文本框 2"/>
          <p:cNvSpPr txBox="1"/>
          <p:nvPr/>
        </p:nvSpPr>
        <p:spPr>
          <a:xfrm>
            <a:off x="7012940" y="4667885"/>
            <a:ext cx="1459230" cy="398780"/>
          </a:xfrm>
          <a:prstGeom prst="rect">
            <a:avLst/>
          </a:prstGeom>
          <a:noFill/>
        </p:spPr>
        <p:txBody>
          <a:bodyPr wrap="none" rtlCol="0">
            <a:spAutoFit/>
          </a:bodyPr>
          <a:p>
            <a:r>
              <a:rPr lang="en-US" altLang="zh-CN"/>
              <a:t>unblock all</a:t>
            </a:r>
            <a:endParaRPr lang="en-US" altLang="zh-CN"/>
          </a:p>
        </p:txBody>
      </p:sp>
      <p:sp>
        <p:nvSpPr>
          <p:cNvPr id="4" name="文本框 3"/>
          <p:cNvSpPr txBox="1"/>
          <p:nvPr/>
        </p:nvSpPr>
        <p:spPr>
          <a:xfrm>
            <a:off x="5579745" y="1243965"/>
            <a:ext cx="1459230" cy="398780"/>
          </a:xfrm>
          <a:prstGeom prst="rect">
            <a:avLst/>
          </a:prstGeom>
          <a:noFill/>
        </p:spPr>
        <p:txBody>
          <a:bodyPr wrap="none" rtlCol="0">
            <a:spAutoFit/>
          </a:bodyPr>
          <a:p>
            <a:r>
              <a:rPr lang="zh-CN" altLang="en-US"/>
              <a:t>防止被打断</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82946" name="Rectangle 2"/>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Nasty Concurrency Bugs</a:t>
            </a:r>
            <a:endParaRPr lang="en-US" altLang="zh-CN">
              <a:ea typeface="宋体" panose="02010600030101010101" pitchFamily="2" charset="-122"/>
            </a:endParaRPr>
          </a:p>
        </p:txBody>
      </p:sp>
      <p:sp>
        <p:nvSpPr>
          <p:cNvPr id="82947" name="Rectangle 3"/>
          <p:cNvSpPr>
            <a:spLocks noGrp="1"/>
          </p:cNvSpPr>
          <p:nvPr>
            <p:ph idx="1"/>
          </p:nvPr>
        </p:nvSpPr>
        <p:spPr>
          <a:xfrm>
            <a:off x="457200" y="1600200"/>
            <a:ext cx="8077200" cy="4419600"/>
          </a:xfrm>
        </p:spPr>
        <p:txBody>
          <a:bodyPr vert="horz" wrap="square" lIns="91440" tIns="45720" rIns="91440" bIns="45720" anchor="t" anchorCtr="0"/>
          <a:p>
            <a:r>
              <a:rPr lang="en-US" altLang="zh-CN">
                <a:ea typeface="宋体" panose="02010600030101010101" pitchFamily="2" charset="-122"/>
              </a:rPr>
              <a:t>Incorrectly sequence of events</a:t>
            </a:r>
            <a:endParaRPr lang="en-US" altLang="zh-CN">
              <a:ea typeface="宋体" panose="02010600030101010101" pitchFamily="2" charset="-122"/>
            </a:endParaRPr>
          </a:p>
          <a:p>
            <a:pPr lvl="1"/>
            <a:r>
              <a:rPr lang="en-US" altLang="zh-CN">
                <a:ea typeface="宋体" panose="02010600030101010101" pitchFamily="2" charset="-122"/>
              </a:rPr>
              <a:t>Parent executes </a:t>
            </a:r>
            <a:r>
              <a:rPr lang="en-US" altLang="zh-CN" b="1">
                <a:latin typeface="Courier New" panose="02070309020205020404" pitchFamily="49" charset="0"/>
                <a:ea typeface="宋体" panose="02010600030101010101" pitchFamily="2" charset="-122"/>
              </a:rPr>
              <a:t>fork</a:t>
            </a:r>
            <a:r>
              <a:rPr lang="en-US" altLang="zh-CN">
                <a:ea typeface="宋体" panose="02010600030101010101" pitchFamily="2" charset="-122"/>
              </a:rPr>
              <a:t> and kernel schedules the newly created child</a:t>
            </a:r>
            <a:endParaRPr lang="en-US" altLang="zh-CN">
              <a:ea typeface="宋体" panose="02010600030101010101" pitchFamily="2" charset="-122"/>
            </a:endParaRPr>
          </a:p>
          <a:p>
            <a:pPr lvl="1"/>
            <a:r>
              <a:rPr lang="en-US" altLang="zh-CN">
                <a:ea typeface="宋体" panose="02010600030101010101" pitchFamily="2" charset="-122"/>
              </a:rPr>
              <a:t>Child terminates and kernel delivers a SIGCHLD signal to parent</a:t>
            </a:r>
            <a:endParaRPr lang="en-US" altLang="zh-CN">
              <a:ea typeface="宋体" panose="02010600030101010101" pitchFamily="2" charset="-122"/>
            </a:endParaRPr>
          </a:p>
          <a:p>
            <a:pPr lvl="1"/>
            <a:r>
              <a:rPr lang="en-US" altLang="zh-CN">
                <a:ea typeface="宋体" panose="02010600030101010101" pitchFamily="2" charset="-122"/>
              </a:rPr>
              <a:t>Parent receives the SIGCHLD signal and runs the signal handler</a:t>
            </a:r>
            <a:endParaRPr lang="en-US" altLang="zh-CN">
              <a:ea typeface="宋体" panose="02010600030101010101" pitchFamily="2" charset="-122"/>
            </a:endParaRPr>
          </a:p>
          <a:p>
            <a:pPr lvl="1"/>
            <a:r>
              <a:rPr lang="en-US" altLang="zh-CN">
                <a:ea typeface="宋体" panose="02010600030101010101" pitchFamily="2" charset="-122"/>
              </a:rPr>
              <a:t>Signal handler calls </a:t>
            </a:r>
            <a:r>
              <a:rPr lang="en-US" altLang="zh-CN" b="1">
                <a:solidFill>
                  <a:srgbClr val="FF0000"/>
                </a:solidFill>
                <a:latin typeface="Courier New" panose="02070309020205020404" pitchFamily="49" charset="0"/>
                <a:ea typeface="宋体" panose="02010600030101010101" pitchFamily="2" charset="-122"/>
              </a:rPr>
              <a:t>deletejob</a:t>
            </a:r>
            <a:endParaRPr lang="en-US" altLang="zh-CN" b="1">
              <a:solidFill>
                <a:srgbClr val="FF0000"/>
              </a:solidFill>
              <a:latin typeface="Courier New" panose="02070309020205020404" pitchFamily="49" charset="0"/>
              <a:ea typeface="宋体" panose="02010600030101010101" pitchFamily="2" charset="-122"/>
            </a:endParaRPr>
          </a:p>
          <a:p>
            <a:pPr lvl="1"/>
            <a:r>
              <a:rPr lang="en-US" altLang="zh-CN">
                <a:ea typeface="宋体" panose="02010600030101010101" pitchFamily="2" charset="-122"/>
              </a:rPr>
              <a:t>Parent return from </a:t>
            </a:r>
            <a:r>
              <a:rPr lang="en-US" altLang="zh-CN" b="1">
                <a:latin typeface="Courier New" panose="02070309020205020404" pitchFamily="49" charset="0"/>
                <a:ea typeface="宋体" panose="02010600030101010101" pitchFamily="2" charset="-122"/>
              </a:rPr>
              <a:t>fork</a:t>
            </a:r>
            <a:r>
              <a:rPr lang="en-US" altLang="zh-CN">
                <a:ea typeface="宋体" panose="02010600030101010101" pitchFamily="2" charset="-122"/>
              </a:rPr>
              <a:t> and calls </a:t>
            </a:r>
            <a:r>
              <a:rPr lang="en-US" altLang="zh-CN" b="1">
                <a:solidFill>
                  <a:srgbClr val="FF0000"/>
                </a:solidFill>
                <a:latin typeface="Courier New" panose="02070309020205020404" pitchFamily="49" charset="0"/>
                <a:ea typeface="宋体" panose="02010600030101010101" pitchFamily="2" charset="-122"/>
              </a:rPr>
              <a:t>addjob</a:t>
            </a:r>
            <a:endParaRPr lang="en-US" altLang="zh-CN" b="1">
              <a:solidFill>
                <a:srgbClr val="FF0000"/>
              </a:solidFill>
              <a:latin typeface="Courier New" panose="02070309020205020404" pitchFamily="49" charset="0"/>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84994" name="Rectangle 2"/>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A Nasty Concurrency Bug</a:t>
            </a:r>
            <a:endParaRPr lang="en-US" altLang="zh-CN">
              <a:ea typeface="宋体" panose="02010600030101010101" pitchFamily="2" charset="-122"/>
            </a:endParaRPr>
          </a:p>
        </p:txBody>
      </p:sp>
      <p:sp>
        <p:nvSpPr>
          <p:cNvPr id="84995" name="Rectangle 2"/>
          <p:cNvSpPr txBox="1"/>
          <p:nvPr/>
        </p:nvSpPr>
        <p:spPr>
          <a:xfrm>
            <a:off x="76200" y="228600"/>
            <a:ext cx="9067800" cy="6248400"/>
          </a:xfrm>
          <a:prstGeom prst="rect">
            <a:avLst/>
          </a:prstGeom>
          <a:solidFill>
            <a:schemeClr val="bg1"/>
          </a:solidFill>
          <a:ln w="9525">
            <a:noFill/>
          </a:ln>
        </p:spPr>
        <p:txBody>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buNone/>
            </a:pPr>
            <a:r>
              <a:rPr lang="en-US" altLang="zh-CN" sz="1800" b="1">
                <a:latin typeface="Courier New" panose="02070309020205020404" pitchFamily="49" charset="0"/>
                <a:ea typeface="宋体" panose="02010600030101010101" pitchFamily="2" charset="-122"/>
              </a:rPr>
              <a:t>18 int main(int argc, char **argv)</a:t>
            </a:r>
            <a:endParaRPr lang="en-US" altLang="zh-CN" sz="1800" b="1">
              <a:latin typeface="Courier New" panose="02070309020205020404" pitchFamily="49" charset="0"/>
              <a:ea typeface="宋体" panose="02010600030101010101" pitchFamily="2" charset="-122"/>
            </a:endParaRPr>
          </a:p>
          <a:p>
            <a:pPr marL="0" lvl="0" indent="0">
              <a:buNone/>
            </a:pPr>
            <a:r>
              <a:rPr lang="en-US" altLang="zh-CN" sz="1800" b="1">
                <a:latin typeface="Courier New" panose="02070309020205020404" pitchFamily="49" charset="0"/>
                <a:ea typeface="宋体" panose="02010600030101010101" pitchFamily="2" charset="-122"/>
              </a:rPr>
              <a:t>19 {</a:t>
            </a:r>
            <a:endParaRPr lang="en-US" altLang="zh-CN" sz="1800" b="1">
              <a:latin typeface="Courier New" panose="02070309020205020404" pitchFamily="49" charset="0"/>
              <a:ea typeface="宋体" panose="02010600030101010101" pitchFamily="2" charset="-122"/>
            </a:endParaRPr>
          </a:p>
          <a:p>
            <a:pPr marL="0" lvl="0" indent="0">
              <a:buNone/>
            </a:pPr>
            <a:r>
              <a:rPr lang="en-US" altLang="zh-CN" sz="1800" b="1">
                <a:latin typeface="Courier New" panose="02070309020205020404" pitchFamily="49" charset="0"/>
                <a:ea typeface="宋体" panose="02010600030101010101" pitchFamily="2" charset="-122"/>
              </a:rPr>
              <a:t>20    	int pid;	</a:t>
            </a:r>
            <a:endParaRPr lang="en-US" altLang="zh-CN" sz="1800" b="1">
              <a:latin typeface="Courier New" panose="02070309020205020404" pitchFamily="49" charset="0"/>
              <a:ea typeface="宋体" panose="02010600030101010101" pitchFamily="2" charset="-122"/>
            </a:endParaRPr>
          </a:p>
          <a:p>
            <a:pPr marL="0" lvl="0" indent="0">
              <a:buNone/>
            </a:pPr>
            <a:r>
              <a:rPr lang="en-US" altLang="zh-CN" sz="1800" b="1">
                <a:latin typeface="Courier New" panose="02070309020205020404" pitchFamily="49" charset="0"/>
                <a:ea typeface="宋体" panose="02010600030101010101" pitchFamily="2" charset="-122"/>
              </a:rPr>
              <a:t>21 	sigset_t mask_all, mask_one, prev_one ;</a:t>
            </a:r>
            <a:endParaRPr lang="en-US" altLang="zh-CN" sz="1800" b="1">
              <a:latin typeface="Courier New" panose="02070309020205020404" pitchFamily="49" charset="0"/>
              <a:ea typeface="宋体" panose="02010600030101010101" pitchFamily="2" charset="-122"/>
            </a:endParaRPr>
          </a:p>
          <a:p>
            <a:pPr marL="0" lvl="0" indent="0">
              <a:buNone/>
            </a:pPr>
            <a:r>
              <a:rPr lang="en-US" altLang="zh-CN" sz="1800" b="1">
                <a:latin typeface="Courier New" panose="02070309020205020404" pitchFamily="49" charset="0"/>
                <a:ea typeface="宋体" panose="02010600030101010101" pitchFamily="2" charset="-122"/>
              </a:rPr>
              <a:t>22 </a:t>
            </a:r>
            <a:endParaRPr lang="en-US" altLang="zh-CN" sz="1800" b="1">
              <a:latin typeface="Courier New" panose="02070309020205020404" pitchFamily="49" charset="0"/>
              <a:ea typeface="宋体" panose="02010600030101010101" pitchFamily="2" charset="-122"/>
            </a:endParaRPr>
          </a:p>
          <a:p>
            <a:pPr marL="0" lvl="0" indent="0">
              <a:buNone/>
            </a:pPr>
            <a:r>
              <a:rPr lang="en-US" altLang="zh-CN" sz="1800" b="1">
                <a:latin typeface="Courier New" panose="02070309020205020404" pitchFamily="49" charset="0"/>
                <a:ea typeface="宋体" panose="02010600030101010101" pitchFamily="2" charset="-122"/>
              </a:rPr>
              <a:t>23 	Sigfillset(&amp;mask_all);</a:t>
            </a:r>
            <a:endParaRPr lang="en-US" altLang="zh-CN" sz="1800" b="1">
              <a:latin typeface="Courier New" panose="02070309020205020404" pitchFamily="49" charset="0"/>
              <a:ea typeface="宋体" panose="02010600030101010101" pitchFamily="2" charset="-122"/>
            </a:endParaRPr>
          </a:p>
          <a:p>
            <a:pPr marL="0" lvl="0" indent="0">
              <a:buNone/>
            </a:pPr>
            <a:r>
              <a:rPr lang="en-US" altLang="zh-CN" sz="1800" b="1">
                <a:latin typeface="Courier New" panose="02070309020205020404" pitchFamily="49" charset="0"/>
                <a:ea typeface="宋体" panose="02010600030101010101" pitchFamily="2" charset="-122"/>
              </a:rPr>
              <a:t>24 	Sigemptyset(&amp;mask_one);</a:t>
            </a:r>
            <a:endParaRPr lang="en-US" altLang="zh-CN" sz="1800" b="1">
              <a:latin typeface="Courier New" panose="02070309020205020404" pitchFamily="49" charset="0"/>
              <a:ea typeface="宋体" panose="02010600030101010101" pitchFamily="2" charset="-122"/>
            </a:endParaRPr>
          </a:p>
          <a:p>
            <a:pPr marL="0" lvl="0" indent="0">
              <a:buNone/>
            </a:pPr>
            <a:r>
              <a:rPr lang="en-US" altLang="zh-CN" sz="1800" b="1">
                <a:latin typeface="Courier New" panose="02070309020205020404" pitchFamily="49" charset="0"/>
                <a:ea typeface="宋体" panose="02010600030101010101" pitchFamily="2" charset="-122"/>
              </a:rPr>
              <a:t>25 	</a:t>
            </a:r>
            <a:r>
              <a:rPr lang="en-US" altLang="zh-CN" sz="1800" b="1">
                <a:solidFill>
                  <a:srgbClr val="FF0000"/>
                </a:solidFill>
                <a:latin typeface="Courier New" panose="02070309020205020404" pitchFamily="49" charset="0"/>
                <a:ea typeface="宋体" panose="02010600030101010101" pitchFamily="2" charset="-122"/>
              </a:rPr>
              <a:t>Sigaddset(&amp;mask_one, SIGCHLD);</a:t>
            </a:r>
            <a:endParaRPr lang="en-US" altLang="zh-CN" sz="1800" b="1">
              <a:latin typeface="Courier New" panose="02070309020205020404" pitchFamily="49" charset="0"/>
              <a:ea typeface="宋体" panose="02010600030101010101" pitchFamily="2" charset="-122"/>
            </a:endParaRPr>
          </a:p>
          <a:p>
            <a:pPr marL="0" lvl="0" indent="0">
              <a:buNone/>
            </a:pPr>
            <a:r>
              <a:rPr lang="en-US" altLang="zh-CN" sz="1800" b="1">
                <a:latin typeface="Courier New" panose="02070309020205020404" pitchFamily="49" charset="0"/>
                <a:ea typeface="宋体" panose="02010600030101010101" pitchFamily="2" charset="-122"/>
              </a:rPr>
              <a:t>26 	Signal(SIGCHLD, handler);</a:t>
            </a:r>
            <a:endParaRPr lang="en-US" altLang="zh-CN" sz="1800" b="1">
              <a:latin typeface="Courier New" panose="02070309020205020404" pitchFamily="49" charset="0"/>
              <a:ea typeface="宋体" panose="02010600030101010101" pitchFamily="2" charset="-122"/>
            </a:endParaRPr>
          </a:p>
          <a:p>
            <a:pPr marL="0" lvl="0" indent="0">
              <a:buNone/>
            </a:pPr>
            <a:r>
              <a:rPr lang="en-US" altLang="zh-CN" sz="1800" b="1">
                <a:latin typeface="Courier New" panose="02070309020205020404" pitchFamily="49" charset="0"/>
                <a:ea typeface="宋体" panose="02010600030101010101" pitchFamily="2" charset="-122"/>
              </a:rPr>
              <a:t>27    	initjobs(); </a:t>
            </a:r>
            <a:r>
              <a:rPr lang="en-US" altLang="zh-CN" sz="1800" b="1">
                <a:solidFill>
                  <a:srgbClr val="00B050"/>
                </a:solidFill>
                <a:latin typeface="Courier New" panose="02070309020205020404" pitchFamily="49" charset="0"/>
                <a:ea typeface="宋体" panose="02010600030101010101" pitchFamily="2" charset="-122"/>
              </a:rPr>
              <a:t>/* initialize the job list */</a:t>
            </a:r>
            <a:endParaRPr lang="en-US" altLang="zh-CN" sz="1800" b="1">
              <a:solidFill>
                <a:srgbClr val="00B050"/>
              </a:solidFill>
              <a:latin typeface="Courier New" panose="02070309020205020404" pitchFamily="49" charset="0"/>
              <a:ea typeface="宋体" panose="02010600030101010101" pitchFamily="2" charset="-122"/>
            </a:endParaRPr>
          </a:p>
          <a:p>
            <a:pPr marL="0" lvl="0" indent="0">
              <a:buNone/>
            </a:pPr>
            <a:r>
              <a:rPr lang="en-US" altLang="zh-CN" sz="1800" b="1">
                <a:latin typeface="Courier New" panose="02070309020205020404" pitchFamily="49" charset="0"/>
                <a:ea typeface="宋体" panose="02010600030101010101" pitchFamily="2" charset="-122"/>
              </a:rPr>
              <a:t>28</a:t>
            </a:r>
            <a:endParaRPr lang="en-US" altLang="zh-CN" sz="1800" b="1">
              <a:latin typeface="Courier New" panose="02070309020205020404" pitchFamily="49" charset="0"/>
              <a:ea typeface="宋体" panose="02010600030101010101" pitchFamily="2" charset="-122"/>
            </a:endParaRPr>
          </a:p>
          <a:p>
            <a:pPr marL="0" lvl="0" indent="0">
              <a:buNone/>
            </a:pPr>
            <a:r>
              <a:rPr lang="en-US" altLang="zh-CN" sz="1800" b="1">
                <a:latin typeface="Courier New" panose="02070309020205020404" pitchFamily="49" charset="0"/>
                <a:ea typeface="宋体" panose="02010600030101010101" pitchFamily="2" charset="-122"/>
              </a:rPr>
              <a:t>29     while(1) {</a:t>
            </a:r>
            <a:endParaRPr lang="en-US" altLang="zh-CN" sz="1800" b="1">
              <a:solidFill>
                <a:srgbClr val="00B050"/>
              </a:solidFill>
              <a:latin typeface="Courier New" panose="02070309020205020404" pitchFamily="49" charset="0"/>
              <a:ea typeface="宋体" panose="02010600030101010101" pitchFamily="2" charset="-122"/>
            </a:endParaRPr>
          </a:p>
          <a:p>
            <a:pPr marL="0" lvl="0" indent="0">
              <a:buNone/>
            </a:pPr>
            <a:r>
              <a:rPr lang="en-US" altLang="zh-CN" sz="1800" b="1">
                <a:latin typeface="Courier New" panose="02070309020205020404" pitchFamily="49" charset="0"/>
                <a:ea typeface="宋体" panose="02010600030101010101" pitchFamily="2" charset="-122"/>
              </a:rPr>
              <a:t>30 	   Sigprocmask(SIG_BLOCK, &amp;mask_one, &amp;prev_one)/*</a:t>
            </a:r>
            <a:endParaRPr lang="en-US" altLang="zh-CN" sz="1800" b="1">
              <a:latin typeface="Courier New" panose="02070309020205020404" pitchFamily="49" charset="0"/>
              <a:ea typeface="宋体" panose="02010600030101010101" pitchFamily="2" charset="-122"/>
            </a:endParaRPr>
          </a:p>
          <a:p>
            <a:pPr marL="0" lvl="0" indent="0">
              <a:buNone/>
            </a:pPr>
            <a:r>
              <a:rPr lang="en-US" altLang="zh-CN" sz="1800" b="1">
                <a:latin typeface="Courier New" panose="02070309020205020404" pitchFamily="49" charset="0"/>
                <a:ea typeface="宋体" panose="02010600030101010101" pitchFamily="2" charset="-122"/>
              </a:rPr>
              <a:t>31 	   if ((pid = Fork()) == 0) { </a:t>
            </a:r>
            <a:r>
              <a:rPr lang="en-US" altLang="zh-CN" sz="1800" b="1">
                <a:solidFill>
                  <a:srgbClr val="00B050"/>
                </a:solidFill>
                <a:latin typeface="Courier New" panose="02070309020205020404" pitchFamily="49" charset="0"/>
                <a:ea typeface="宋体" panose="02010600030101010101" pitchFamily="2" charset="-122"/>
              </a:rPr>
              <a:t>/*Child process */</a:t>
            </a:r>
            <a:endParaRPr lang="en-US" altLang="zh-CN" sz="1800" b="1">
              <a:latin typeface="Courier New" panose="02070309020205020404" pitchFamily="49" charset="0"/>
              <a:ea typeface="宋体" panose="02010600030101010101" pitchFamily="2" charset="-122"/>
            </a:endParaRPr>
          </a:p>
          <a:p>
            <a:pPr marL="0" lvl="0" indent="0">
              <a:buNone/>
            </a:pPr>
            <a:r>
              <a:rPr lang="en-US" altLang="zh-CN" sz="1800" b="1">
                <a:latin typeface="Courier New" panose="02070309020205020404" pitchFamily="49" charset="0"/>
                <a:ea typeface="宋体" panose="02010600030101010101" pitchFamily="2" charset="-122"/>
              </a:rPr>
              <a:t>32 	     	Sigprocmask(SIG_SETMASK, &amp;prev_one, NULL); </a:t>
            </a:r>
            <a:endParaRPr lang="en-US" altLang="zh-CN" sz="1800" b="1">
              <a:latin typeface="Courier New" panose="02070309020205020404" pitchFamily="49" charset="0"/>
              <a:ea typeface="宋体" panose="02010600030101010101" pitchFamily="2" charset="-122"/>
            </a:endParaRPr>
          </a:p>
          <a:p>
            <a:pPr marL="0" lvl="0" indent="0">
              <a:buNone/>
            </a:pPr>
            <a:r>
              <a:rPr lang="en-US" altLang="zh-CN" sz="1800" b="1">
                <a:latin typeface="Courier New" panose="02070309020205020404" pitchFamily="49" charset="0"/>
                <a:ea typeface="宋体" panose="02010600030101010101" pitchFamily="2" charset="-122"/>
              </a:rPr>
              <a:t>33          	Execve(“/bin/ls”, argv, NULL);</a:t>
            </a:r>
            <a:endParaRPr lang="en-US" altLang="zh-CN" sz="1800" b="1">
              <a:latin typeface="Courier New" panose="02070309020205020404" pitchFamily="49" charset="0"/>
              <a:ea typeface="宋体" panose="02010600030101010101" pitchFamily="2" charset="-122"/>
            </a:endParaRPr>
          </a:p>
          <a:p>
            <a:pPr marL="0" lvl="0" indent="0">
              <a:buNone/>
            </a:pPr>
            <a:r>
              <a:rPr lang="en-US" altLang="zh-CN" sz="1800" b="1">
                <a:latin typeface="Courier New" panose="02070309020205020404" pitchFamily="49" charset="0"/>
                <a:ea typeface="宋体" panose="02010600030101010101" pitchFamily="2" charset="-122"/>
              </a:rPr>
              <a:t>34 	   }</a:t>
            </a:r>
            <a:endParaRPr lang="en-US" altLang="zh-CN" sz="1800" b="1">
              <a:latin typeface="Courier New" panose="02070309020205020404" pitchFamily="49" charset="0"/>
              <a:ea typeface="宋体" panose="02010600030101010101" pitchFamily="2" charset="-122"/>
            </a:endParaRPr>
          </a:p>
        </p:txBody>
      </p:sp>
      <p:sp>
        <p:nvSpPr>
          <p:cNvPr id="84996" name="Rectangle 1"/>
          <p:cNvSpPr/>
          <p:nvPr/>
        </p:nvSpPr>
        <p:spPr>
          <a:xfrm>
            <a:off x="152400" y="4191000"/>
            <a:ext cx="8458200" cy="304800"/>
          </a:xfrm>
          <a:prstGeom prst="rect">
            <a:avLst/>
          </a:prstGeom>
          <a:solidFill>
            <a:srgbClr val="7030A0">
              <a:alpha val="30196"/>
            </a:srgbClr>
          </a:solidFill>
          <a:ln w="9525" cap="flat" cmpd="sng">
            <a:solidFill>
              <a:schemeClr val="tx1"/>
            </a:solidFill>
            <a:prstDash val="solid"/>
            <a:round/>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a:ea typeface="宋体" panose="02010600030101010101" pitchFamily="2" charset="-122"/>
            </a:endParaRPr>
          </a:p>
        </p:txBody>
      </p:sp>
      <p:sp>
        <p:nvSpPr>
          <p:cNvPr id="84997" name="Rectangle 5"/>
          <p:cNvSpPr/>
          <p:nvPr/>
        </p:nvSpPr>
        <p:spPr>
          <a:xfrm>
            <a:off x="152400" y="4813300"/>
            <a:ext cx="8458200" cy="368300"/>
          </a:xfrm>
          <a:prstGeom prst="rect">
            <a:avLst/>
          </a:prstGeom>
          <a:solidFill>
            <a:srgbClr val="7030A0">
              <a:alpha val="30196"/>
            </a:srgbClr>
          </a:solidFill>
          <a:ln w="9525" cap="flat" cmpd="sng">
            <a:solidFill>
              <a:schemeClr val="tx1"/>
            </a:solidFill>
            <a:prstDash val="solid"/>
            <a:round/>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a:ea typeface="宋体" panose="02010600030101010101" pitchFamily="2" charset="-122"/>
            </a:endParaRPr>
          </a:p>
        </p:txBody>
      </p:sp>
      <p:sp>
        <p:nvSpPr>
          <p:cNvPr id="84998" name="Rectangle 2"/>
          <p:cNvSpPr/>
          <p:nvPr/>
        </p:nvSpPr>
        <p:spPr>
          <a:xfrm>
            <a:off x="6705600" y="3886200"/>
            <a:ext cx="1976438"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1800" b="1">
                <a:solidFill>
                  <a:srgbClr val="7030A0"/>
                </a:solidFill>
                <a:latin typeface="Courier New" panose="02070309020205020404" pitchFamily="49" charset="0"/>
                <a:ea typeface="宋体" panose="02010600030101010101" pitchFamily="2" charset="-122"/>
              </a:rPr>
              <a:t>Block SIGCHLD</a:t>
            </a:r>
            <a:endParaRPr lang="en-US" altLang="zh-CN" sz="1800" b="1">
              <a:solidFill>
                <a:srgbClr val="7030A0"/>
              </a:solidFill>
              <a:latin typeface="Courier New" panose="02070309020205020404" pitchFamily="49" charset="0"/>
              <a:ea typeface="宋体" panose="02010600030101010101" pitchFamily="2" charset="-122"/>
            </a:endParaRPr>
          </a:p>
        </p:txBody>
      </p:sp>
      <p:sp>
        <p:nvSpPr>
          <p:cNvPr id="84999" name="Rectangle 7"/>
          <p:cNvSpPr/>
          <p:nvPr/>
        </p:nvSpPr>
        <p:spPr>
          <a:xfrm>
            <a:off x="6400800" y="5194300"/>
            <a:ext cx="2252663"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1800" b="1">
                <a:solidFill>
                  <a:srgbClr val="7030A0"/>
                </a:solidFill>
                <a:latin typeface="Courier New" panose="02070309020205020404" pitchFamily="49" charset="0"/>
                <a:ea typeface="宋体" panose="02010600030101010101" pitchFamily="2" charset="-122"/>
              </a:rPr>
              <a:t>Unblock SIGCHLD</a:t>
            </a:r>
            <a:endParaRPr lang="en-US" altLang="zh-CN" sz="1800" b="1">
              <a:solidFill>
                <a:srgbClr val="7030A0"/>
              </a:solidFill>
              <a:latin typeface="Courier New" panose="02070309020205020404" pitchFamily="49" charset="0"/>
              <a:ea typeface="宋体" panose="02010600030101010101" pitchFamily="2" charset="-122"/>
            </a:endParaRPr>
          </a:p>
        </p:txBody>
      </p:sp>
      <p:sp>
        <p:nvSpPr>
          <p:cNvPr id="2" name="文本框 1"/>
          <p:cNvSpPr txBox="1"/>
          <p:nvPr/>
        </p:nvSpPr>
        <p:spPr>
          <a:xfrm>
            <a:off x="6553200" y="1192530"/>
            <a:ext cx="2735580" cy="2553335"/>
          </a:xfrm>
          <a:prstGeom prst="rect">
            <a:avLst/>
          </a:prstGeom>
          <a:noFill/>
        </p:spPr>
        <p:txBody>
          <a:bodyPr wrap="none" rtlCol="0">
            <a:spAutoFit/>
          </a:bodyPr>
          <a:p>
            <a:r>
              <a:rPr lang="zh-CN" altLang="en-US"/>
              <a:t>本页的掩码操作</a:t>
            </a:r>
            <a:endParaRPr lang="zh-CN" altLang="en-US"/>
          </a:p>
          <a:p>
            <a:r>
              <a:rPr lang="zh-CN" altLang="en-US"/>
              <a:t>是保证父进程一定会</a:t>
            </a:r>
            <a:endParaRPr lang="zh-CN" altLang="en-US"/>
          </a:p>
          <a:p>
            <a:r>
              <a:rPr lang="zh-CN" altLang="en-US"/>
              <a:t>在子进程运行之后</a:t>
            </a:r>
            <a:endParaRPr lang="zh-CN" altLang="en-US"/>
          </a:p>
          <a:p>
            <a:r>
              <a:rPr lang="zh-CN" altLang="en-US"/>
              <a:t>才能进行回收，</a:t>
            </a:r>
            <a:endParaRPr lang="zh-CN" altLang="en-US"/>
          </a:p>
          <a:p>
            <a:r>
              <a:rPr lang="zh-CN" altLang="en-US"/>
              <a:t>防止出现父进程全部结</a:t>
            </a:r>
            <a:endParaRPr lang="zh-CN" altLang="en-US"/>
          </a:p>
          <a:p>
            <a:r>
              <a:rPr lang="zh-CN" altLang="en-US"/>
              <a:t>束而子进程未回收</a:t>
            </a:r>
            <a:endParaRPr lang="zh-CN" altLang="en-US"/>
          </a:p>
          <a:p>
            <a:r>
              <a:rPr lang="zh-CN" altLang="en-US"/>
              <a:t>的情况</a:t>
            </a:r>
            <a:r>
              <a:rPr lang="en-US" altLang="zh-CN"/>
              <a:t>(</a:t>
            </a:r>
            <a:r>
              <a:rPr lang="zh-CN" altLang="en-US"/>
              <a:t>即只</a:t>
            </a:r>
            <a:r>
              <a:rPr lang="en-US" altLang="zh-CN"/>
              <a:t>delete</a:t>
            </a:r>
            <a:endParaRPr lang="en-US" altLang="zh-CN"/>
          </a:p>
          <a:p>
            <a:r>
              <a:rPr lang="zh-CN" altLang="en-US"/>
              <a:t>而不</a:t>
            </a:r>
            <a:r>
              <a:rPr lang="en-US" altLang="zh-CN"/>
              <a:t>add)</a:t>
            </a:r>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87042" name="Rectangle 2"/>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A Nasty Concurrency Bug</a:t>
            </a:r>
            <a:endParaRPr lang="en-US" altLang="zh-CN">
              <a:ea typeface="宋体" panose="02010600030101010101" pitchFamily="2" charset="-122"/>
            </a:endParaRPr>
          </a:p>
        </p:txBody>
      </p:sp>
      <p:sp>
        <p:nvSpPr>
          <p:cNvPr id="87043" name="Rectangle 2"/>
          <p:cNvSpPr txBox="1"/>
          <p:nvPr/>
        </p:nvSpPr>
        <p:spPr>
          <a:xfrm>
            <a:off x="76200" y="228600"/>
            <a:ext cx="9067800" cy="6248400"/>
          </a:xfrm>
          <a:prstGeom prst="rect">
            <a:avLst/>
          </a:prstGeom>
          <a:solidFill>
            <a:schemeClr val="bg1"/>
          </a:solidFill>
          <a:ln w="9525">
            <a:noFill/>
          </a:ln>
        </p:spPr>
        <p:txBody>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buNone/>
            </a:pPr>
            <a:r>
              <a:rPr lang="en-US" altLang="zh-CN" sz="1800" b="1">
                <a:solidFill>
                  <a:srgbClr val="00B050"/>
                </a:solidFill>
                <a:latin typeface="Courier New" panose="02070309020205020404" pitchFamily="49" charset="0"/>
                <a:ea typeface="宋体" panose="02010600030101010101" pitchFamily="2" charset="-122"/>
              </a:rPr>
              <a:t>          /* parent process */</a:t>
            </a:r>
            <a:endParaRPr lang="en-US" altLang="zh-CN" sz="1800" b="1">
              <a:latin typeface="Courier New" panose="02070309020205020404" pitchFamily="49" charset="0"/>
              <a:ea typeface="宋体" panose="02010600030101010101" pitchFamily="2" charset="-122"/>
            </a:endParaRPr>
          </a:p>
          <a:p>
            <a:pPr marL="0" lvl="0" indent="0">
              <a:buNone/>
            </a:pPr>
            <a:r>
              <a:rPr lang="en-US" altLang="zh-CN" sz="1800" b="1">
                <a:latin typeface="Courier New" panose="02070309020205020404" pitchFamily="49" charset="0"/>
                <a:ea typeface="宋体" panose="02010600030101010101" pitchFamily="2" charset="-122"/>
              </a:rPr>
              <a:t>35 	   Sigprocmask(SIG_BLOCK, &amp;mask_all, NULL</a:t>
            </a:r>
            <a:r>
              <a:rPr lang="en-US" altLang="zh-CN" sz="1600" b="1">
                <a:latin typeface="Courier New" panose="02070309020205020404" pitchFamily="49" charset="0"/>
                <a:ea typeface="宋体" panose="02010600030101010101" pitchFamily="2" charset="-122"/>
              </a:rPr>
              <a:t>);</a:t>
            </a:r>
            <a:endParaRPr lang="en-US" altLang="zh-CN" sz="1600" b="1">
              <a:solidFill>
                <a:srgbClr val="00B050"/>
              </a:solidFill>
              <a:latin typeface="Courier New" panose="02070309020205020404" pitchFamily="49" charset="0"/>
              <a:ea typeface="宋体" panose="02010600030101010101" pitchFamily="2" charset="-122"/>
            </a:endParaRPr>
          </a:p>
          <a:p>
            <a:pPr marL="0" lvl="0" indent="0">
              <a:buNone/>
            </a:pPr>
            <a:r>
              <a:rPr lang="en-US" altLang="zh-CN" sz="1800" b="1">
                <a:latin typeface="Courier New" panose="02070309020205020404" pitchFamily="49" charset="0"/>
                <a:ea typeface="宋体" panose="02010600030101010101" pitchFamily="2" charset="-122"/>
              </a:rPr>
              <a:t>36        </a:t>
            </a:r>
            <a:r>
              <a:rPr lang="en-US" altLang="zh-CN" sz="1800" b="1">
                <a:solidFill>
                  <a:srgbClr val="FF0000"/>
                </a:solidFill>
                <a:latin typeface="Courier New" panose="02070309020205020404" pitchFamily="49" charset="0"/>
                <a:ea typeface="宋体" panose="02010600030101010101" pitchFamily="2" charset="-122"/>
              </a:rPr>
              <a:t>addjob</a:t>
            </a:r>
            <a:r>
              <a:rPr lang="en-US" altLang="zh-CN" sz="1800" b="1">
                <a:latin typeface="Courier New" panose="02070309020205020404" pitchFamily="49" charset="0"/>
                <a:ea typeface="宋体" panose="02010600030101010101" pitchFamily="2" charset="-122"/>
              </a:rPr>
              <a:t>(pid) ; </a:t>
            </a:r>
            <a:r>
              <a:rPr lang="en-US" altLang="zh-CN" sz="1800" b="1">
                <a:solidFill>
                  <a:srgbClr val="00B050"/>
                </a:solidFill>
                <a:latin typeface="Courier New" panose="02070309020205020404" pitchFamily="49" charset="0"/>
                <a:ea typeface="宋体" panose="02010600030101010101" pitchFamily="2" charset="-122"/>
              </a:rPr>
              <a:t>/* Add the child to the job list */</a:t>
            </a:r>
            <a:endParaRPr lang="en-US" altLang="zh-CN" sz="1800" b="1">
              <a:latin typeface="Courier New" panose="02070309020205020404" pitchFamily="49" charset="0"/>
              <a:ea typeface="宋体" panose="02010600030101010101" pitchFamily="2" charset="-122"/>
            </a:endParaRPr>
          </a:p>
          <a:p>
            <a:pPr marL="0" lvl="0" indent="0">
              <a:buNone/>
            </a:pPr>
            <a:r>
              <a:rPr lang="en-US" altLang="zh-CN" sz="1800" b="1">
                <a:latin typeface="Courier New" panose="02070309020205020404" pitchFamily="49" charset="0"/>
                <a:ea typeface="宋体" panose="02010600030101010101" pitchFamily="2" charset="-122"/>
              </a:rPr>
              <a:t>37        Sigprocmask(SIG_SETMASK, &amp;prev_one, NULL);</a:t>
            </a:r>
            <a:endParaRPr lang="en-US" altLang="zh-CN" sz="1800" b="1">
              <a:solidFill>
                <a:srgbClr val="00B050"/>
              </a:solidFill>
              <a:latin typeface="Courier New" panose="02070309020205020404" pitchFamily="49" charset="0"/>
              <a:ea typeface="宋体" panose="02010600030101010101" pitchFamily="2" charset="-122"/>
            </a:endParaRPr>
          </a:p>
          <a:p>
            <a:pPr marL="0" lvl="0" indent="0">
              <a:buNone/>
            </a:pPr>
            <a:r>
              <a:rPr lang="en-US" altLang="zh-CN" sz="1800" b="1">
                <a:latin typeface="Courier New" panose="02070309020205020404" pitchFamily="49" charset="0"/>
                <a:ea typeface="宋体" panose="02010600030101010101" pitchFamily="2" charset="-122"/>
              </a:rPr>
              <a:t>38	}</a:t>
            </a:r>
            <a:endParaRPr lang="en-US" altLang="zh-CN" sz="1800" b="1">
              <a:latin typeface="Courier New" panose="02070309020205020404" pitchFamily="49" charset="0"/>
              <a:ea typeface="宋体" panose="02010600030101010101" pitchFamily="2" charset="-122"/>
            </a:endParaRPr>
          </a:p>
          <a:p>
            <a:pPr marL="0" lvl="0" indent="0">
              <a:buNone/>
            </a:pPr>
            <a:r>
              <a:rPr lang="en-US" altLang="zh-CN" sz="1800" b="1">
                <a:latin typeface="Courier New" panose="02070309020205020404" pitchFamily="49" charset="0"/>
                <a:ea typeface="宋体" panose="02010600030101010101" pitchFamily="2" charset="-122"/>
              </a:rPr>
              <a:t>38     exit(0)</a:t>
            </a:r>
            <a:endParaRPr lang="en-US" altLang="zh-CN" sz="1800" b="1">
              <a:latin typeface="Courier New" panose="02070309020205020404" pitchFamily="49" charset="0"/>
              <a:ea typeface="宋体" panose="02010600030101010101" pitchFamily="2" charset="-122"/>
            </a:endParaRPr>
          </a:p>
          <a:p>
            <a:pPr marL="0" lvl="0" indent="0">
              <a:buNone/>
            </a:pPr>
            <a:r>
              <a:rPr lang="en-US" altLang="zh-CN" sz="1800" b="1">
                <a:latin typeface="Courier New" panose="02070309020205020404" pitchFamily="49" charset="0"/>
                <a:ea typeface="宋体" panose="02010600030101010101" pitchFamily="2" charset="-122"/>
              </a:rPr>
              <a:t>40 }</a:t>
            </a:r>
            <a:endParaRPr lang="en-US" altLang="zh-CN" sz="1800" b="1">
              <a:latin typeface="Courier New" panose="02070309020205020404" pitchFamily="49" charset="0"/>
              <a:ea typeface="宋体" panose="02010600030101010101" pitchFamily="2" charset="-122"/>
            </a:endParaRPr>
          </a:p>
        </p:txBody>
      </p:sp>
      <p:sp>
        <p:nvSpPr>
          <p:cNvPr id="87044" name="Rectangle 5"/>
          <p:cNvSpPr/>
          <p:nvPr/>
        </p:nvSpPr>
        <p:spPr>
          <a:xfrm>
            <a:off x="152400" y="1219200"/>
            <a:ext cx="8458200" cy="368300"/>
          </a:xfrm>
          <a:prstGeom prst="rect">
            <a:avLst/>
          </a:prstGeom>
          <a:solidFill>
            <a:srgbClr val="7030A0">
              <a:alpha val="30196"/>
            </a:srgbClr>
          </a:solidFill>
          <a:ln w="9525" cap="flat" cmpd="sng">
            <a:solidFill>
              <a:schemeClr val="tx1"/>
            </a:solidFill>
            <a:prstDash val="solid"/>
            <a:round/>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a:ea typeface="宋体" panose="02010600030101010101" pitchFamily="2" charset="-122"/>
            </a:endParaRPr>
          </a:p>
        </p:txBody>
      </p:sp>
      <p:sp>
        <p:nvSpPr>
          <p:cNvPr id="87045" name="Rectangle 5"/>
          <p:cNvSpPr/>
          <p:nvPr/>
        </p:nvSpPr>
        <p:spPr>
          <a:xfrm>
            <a:off x="152400" y="552450"/>
            <a:ext cx="8458200" cy="368300"/>
          </a:xfrm>
          <a:prstGeom prst="rect">
            <a:avLst/>
          </a:prstGeom>
          <a:solidFill>
            <a:srgbClr val="7030A0">
              <a:alpha val="30196"/>
            </a:srgbClr>
          </a:solidFill>
          <a:ln w="9525" cap="flat" cmpd="sng">
            <a:solidFill>
              <a:schemeClr val="tx1"/>
            </a:solidFill>
            <a:prstDash val="solid"/>
            <a:round/>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endParaRPr lang="zh-CN" altLang="en-US" sz="2000" b="1">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Rectangle 1030"/>
          <p:cNvSpPr txBox="1">
            <a:spLocks noGrp="1"/>
          </p:cNvSpPr>
          <p:nvPr>
            <p:ph type="sldNum" sz="quarter" idx="4"/>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89090" name="Rectangle 2"/>
          <p:cNvSpPr>
            <a:spLocks noGrp="1"/>
          </p:cNvSpPr>
          <p:nvPr>
            <p:ph type="ctrTitle"/>
          </p:nvPr>
        </p:nvSpPr>
        <p:spPr>
          <a:xfrm>
            <a:off x="685800" y="2133600"/>
            <a:ext cx="7772400" cy="1828800"/>
          </a:xfrm>
        </p:spPr>
        <p:txBody>
          <a:bodyPr vert="horz" wrap="square" lIns="91440" tIns="45720" rIns="91440" bIns="45720" anchor="ctr" anchorCtr="0"/>
          <a:p>
            <a:pPr>
              <a:buClrTx/>
              <a:buSzTx/>
              <a:buFontTx/>
            </a:pPr>
            <a:r>
              <a:rPr lang="en-US" altLang="zh-CN" sz="3200">
                <a:latin typeface="+mj-lt"/>
                <a:ea typeface="宋体" panose="02010600030101010101" pitchFamily="2" charset="-122"/>
                <a:cs typeface="+mj-cs"/>
              </a:rPr>
              <a:t>Explicitly Waiting for Signals</a:t>
            </a:r>
            <a:endParaRPr lang="en-US" altLang="zh-CN" sz="3200">
              <a:latin typeface="宋体" panose="02010600030101010101" pitchFamily="2" charset="-122"/>
              <a:ea typeface="宋体" panose="02010600030101010101" pitchFamily="2" charset="-122"/>
              <a:cs typeface="+mj-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91138" name="Rectangle 2"/>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Guidlines</a:t>
            </a:r>
            <a:endParaRPr lang="en-US" altLang="zh-CN">
              <a:ea typeface="宋体" panose="02010600030101010101" pitchFamily="2" charset="-122"/>
            </a:endParaRPr>
          </a:p>
        </p:txBody>
      </p:sp>
      <p:sp>
        <p:nvSpPr>
          <p:cNvPr id="24580" name="Rectangle 3"/>
          <p:cNvSpPr>
            <a:spLocks noGrp="1" noChangeArrowheads="1"/>
          </p:cNvSpPr>
          <p:nvPr>
            <p:ph idx="1"/>
          </p:nvPr>
        </p:nvSpPr>
        <p:spPr>
          <a:xfrm>
            <a:off x="457200" y="1600200"/>
            <a:ext cx="8077200" cy="44196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2800" b="0" i="0" u="none" strike="noStrike" kern="0" cap="none" spc="0" normalizeH="0" baseline="0" noProof="0" dirty="0">
                <a:ln>
                  <a:noFill/>
                </a:ln>
                <a:solidFill>
                  <a:schemeClr val="tx1"/>
                </a:solidFill>
                <a:effectLst/>
                <a:uLnTx/>
                <a:uFillTx/>
                <a:latin typeface="+mn-lt"/>
                <a:ea typeface="宋体" panose="02010600030101010101" pitchFamily="2" charset="-122"/>
                <a:cs typeface="+mn-cs"/>
              </a:rPr>
              <a:t>G4 Declare </a:t>
            </a:r>
            <a:r>
              <a:rPr kumimoji="0" lang="en-US" altLang="zh-CN" sz="2800" b="0" i="0" u="none" strike="noStrike" kern="0" cap="none" spc="0" normalizeH="0" baseline="0" noProof="0" dirty="0">
                <a:ln>
                  <a:noFill/>
                </a:ln>
                <a:solidFill>
                  <a:srgbClr val="FF0000"/>
                </a:solidFill>
                <a:effectLst/>
                <a:uLnTx/>
                <a:uFillTx/>
                <a:latin typeface="+mn-lt"/>
                <a:ea typeface="宋体" panose="02010600030101010101" pitchFamily="2" charset="-122"/>
                <a:cs typeface="+mn-cs"/>
              </a:rPr>
              <a:t>global variables</a:t>
            </a:r>
            <a:r>
              <a:rPr kumimoji="0" lang="en-US" altLang="zh-CN" sz="2800" b="0" i="0" u="none" strike="noStrike" kern="0" cap="none" spc="0" normalizeH="0" baseline="0" noProof="0" dirty="0">
                <a:ln>
                  <a:noFill/>
                </a:ln>
                <a:solidFill>
                  <a:schemeClr val="tx1"/>
                </a:solidFill>
                <a:effectLst/>
                <a:uLnTx/>
                <a:uFillTx/>
                <a:latin typeface="+mn-lt"/>
                <a:ea typeface="宋体" panose="02010600030101010101" pitchFamily="2" charset="-122"/>
                <a:cs typeface="+mn-cs"/>
              </a:rPr>
              <a:t> with </a:t>
            </a:r>
            <a:r>
              <a:rPr kumimoji="0" lang="en-US" altLang="zh-CN" sz="2400" b="1" i="0" u="none" strike="noStrike" kern="0" cap="none" spc="0" normalizeH="0" baseline="0" noProof="0" dirty="0">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rPr>
              <a:t>volatile</a:t>
            </a:r>
            <a:endParaRPr kumimoji="0" lang="en-US" altLang="zh-CN" sz="2400" b="1"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400" b="0" i="0" u="none" strike="noStrike" kern="0" cap="none" spc="0" normalizeH="0" baseline="0" noProof="0" dirty="0">
                <a:ln>
                  <a:noFill/>
                </a:ln>
                <a:solidFill>
                  <a:schemeClr val="tx1"/>
                </a:solidFill>
                <a:effectLst/>
                <a:uLnTx/>
                <a:uFillTx/>
                <a:latin typeface="+mn-lt"/>
                <a:ea typeface="宋体" panose="02010600030101010101" pitchFamily="2" charset="-122"/>
                <a:cs typeface="+mn-cs"/>
              </a:rPr>
              <a:t>Not to put the global into a register</a:t>
            </a:r>
            <a:endParaRPr kumimoji="0" lang="en-US" altLang="zh-CN" sz="2000" b="1"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2800" b="0" i="0" u="none" strike="noStrike" kern="0" cap="none" spc="0" normalizeH="0" baseline="0" noProof="0" dirty="0">
                <a:ln>
                  <a:noFill/>
                </a:ln>
                <a:solidFill>
                  <a:schemeClr val="tx1"/>
                </a:solidFill>
                <a:effectLst/>
                <a:uLnTx/>
                <a:uFillTx/>
                <a:latin typeface="+mn-lt"/>
                <a:ea typeface="宋体" panose="02010600030101010101" pitchFamily="2" charset="-122"/>
                <a:cs typeface="+mn-cs"/>
              </a:rPr>
              <a:t>G5 Declare </a:t>
            </a:r>
            <a:r>
              <a:rPr kumimoji="0" lang="en-US" altLang="zh-CN" sz="2800" b="0" i="0" u="none" strike="noStrike" kern="0" cap="none" spc="0" normalizeH="0" baseline="0" noProof="0" dirty="0">
                <a:ln>
                  <a:noFill/>
                </a:ln>
                <a:solidFill>
                  <a:srgbClr val="FF0000"/>
                </a:solidFill>
                <a:effectLst/>
                <a:uLnTx/>
                <a:uFillTx/>
                <a:latin typeface="+mn-lt"/>
                <a:ea typeface="宋体" panose="02010600030101010101" pitchFamily="2" charset="-122"/>
                <a:cs typeface="+mn-cs"/>
              </a:rPr>
              <a:t>flags</a:t>
            </a:r>
            <a:r>
              <a:rPr kumimoji="0" lang="en-US" altLang="zh-CN" sz="2800" b="0" i="0" u="none" strike="noStrike" kern="0" cap="none" spc="0" normalizeH="0" baseline="0" noProof="0" dirty="0">
                <a:ln>
                  <a:noFill/>
                </a:ln>
                <a:solidFill>
                  <a:schemeClr val="tx1"/>
                </a:solidFill>
                <a:effectLst/>
                <a:uLnTx/>
                <a:uFillTx/>
                <a:latin typeface="+mn-lt"/>
                <a:ea typeface="宋体" panose="02010600030101010101" pitchFamily="2" charset="-122"/>
                <a:cs typeface="+mn-cs"/>
              </a:rPr>
              <a:t> with </a:t>
            </a:r>
            <a:r>
              <a:rPr kumimoji="0" lang="en-US" altLang="zh-CN" sz="2400" b="1" i="0" u="none" strike="noStrike" kern="0" cap="none" spc="0" normalizeH="0" baseline="0" noProof="0" dirty="0" err="1">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rPr>
              <a:t>sig_atomic_t</a:t>
            </a:r>
            <a:endParaRPr kumimoji="0" lang="en-US" altLang="zh-CN" sz="2400" b="1"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800" b="0" i="0" u="none" strike="noStrike" kern="0" cap="none" spc="0" normalizeH="0" baseline="0" noProof="0" dirty="0">
                <a:ln>
                  <a:noFill/>
                </a:ln>
                <a:solidFill>
                  <a:srgbClr val="FF0000"/>
                </a:solidFill>
                <a:effectLst/>
                <a:uLnTx/>
                <a:uFillTx/>
                <a:latin typeface="+mn-lt"/>
                <a:ea typeface="宋体" panose="02010600030101010101" pitchFamily="2" charset="-122"/>
                <a:cs typeface="+mn-cs"/>
              </a:rPr>
              <a:t>atomic</a:t>
            </a:r>
            <a:r>
              <a:rPr kumimoji="0" lang="en-US" altLang="zh-CN" sz="2400" b="0" i="0" u="none" strike="noStrike" kern="0" cap="none" spc="0" normalizeH="0" baseline="0" noProof="0" dirty="0">
                <a:ln>
                  <a:noFill/>
                </a:ln>
                <a:solidFill>
                  <a:schemeClr val="tx1"/>
                </a:solidFill>
                <a:effectLst/>
                <a:uLnTx/>
                <a:uFillTx/>
                <a:latin typeface="+mn-lt"/>
                <a:ea typeface="宋体" panose="02010600030101010101" pitchFamily="2" charset="-122"/>
              </a:rPr>
              <a:t> read/write is guaranteed among the main program and signal handlers</a:t>
            </a:r>
            <a:endParaRPr kumimoji="0" lang="en-US" altLang="zh-CN" sz="2400" b="0" i="0" u="none" strike="noStrike" kern="0" cap="none" spc="0" normalizeH="0" baseline="0" noProof="0" dirty="0">
              <a:ln>
                <a:noFill/>
              </a:ln>
              <a:solidFill>
                <a:schemeClr val="tx1"/>
              </a:solidFill>
              <a:effectLst/>
              <a:uLnTx/>
              <a:uFillTx/>
              <a:latin typeface="+mn-lt"/>
              <a:ea typeface="宋体" panose="02010600030101010101" pitchFamily="2" charset="-12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400" b="0" i="0" u="none" strike="noStrike" kern="0" cap="none" spc="0" normalizeH="0" baseline="0" noProof="0" dirty="0">
                <a:ln>
                  <a:noFill/>
                </a:ln>
                <a:solidFill>
                  <a:schemeClr val="tx1"/>
                </a:solidFill>
                <a:effectLst/>
                <a:uLnTx/>
                <a:uFillTx/>
                <a:latin typeface="+mn-lt"/>
                <a:ea typeface="宋体" panose="02010600030101010101" pitchFamily="2" charset="-122"/>
              </a:rPr>
              <a:t>Compound operations are not guaranteed to be atomic such as flag++ or </a:t>
            </a:r>
            <a:r>
              <a:rPr kumimoji="0" lang="en-US" altLang="zh-CN" sz="2400" b="1"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flag+=10</a:t>
            </a:r>
            <a:endParaRPr kumimoji="0" lang="en-US" altLang="zh-CN" sz="2400" b="1" i="0" u="none" strike="noStrike" kern="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93186" name="Rectangle 2"/>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A Nasty Concurrency Bug</a:t>
            </a:r>
            <a:endParaRPr lang="en-US" altLang="zh-CN">
              <a:ea typeface="宋体" panose="02010600030101010101" pitchFamily="2" charset="-122"/>
            </a:endParaRPr>
          </a:p>
        </p:txBody>
      </p:sp>
      <p:sp>
        <p:nvSpPr>
          <p:cNvPr id="93187" name="Rectangle 2"/>
          <p:cNvSpPr txBox="1"/>
          <p:nvPr/>
        </p:nvSpPr>
        <p:spPr>
          <a:xfrm>
            <a:off x="76200" y="228600"/>
            <a:ext cx="9067800" cy="6248400"/>
          </a:xfrm>
          <a:prstGeom prst="rect">
            <a:avLst/>
          </a:prstGeom>
          <a:solidFill>
            <a:schemeClr val="bg1"/>
          </a:solidFill>
          <a:ln w="9525">
            <a:noFill/>
          </a:ln>
        </p:spPr>
        <p:txBody>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ts val="600"/>
              </a:spcBef>
              <a:buNone/>
            </a:pPr>
            <a:r>
              <a:rPr lang="en-US" altLang="zh-CN" sz="2000">
                <a:latin typeface="Times New Roman" panose="02020603050405020304" pitchFamily="18" charset="0"/>
                <a:ea typeface="宋体" panose="02010600030101010101" pitchFamily="2" charset="-122"/>
              </a:rPr>
              <a:t>1  #include "csapp.h"</a:t>
            </a:r>
            <a:endParaRPr lang="en-US" altLang="zh-CN" sz="2000">
              <a:latin typeface="Times New Roman" panose="02020603050405020304" pitchFamily="18" charset="0"/>
              <a:ea typeface="宋体" panose="02010600030101010101" pitchFamily="2" charset="-122"/>
            </a:endParaRPr>
          </a:p>
          <a:p>
            <a:pPr marL="0" lvl="0" indent="0">
              <a:spcBef>
                <a:spcPts val="600"/>
              </a:spcBef>
              <a:buNone/>
            </a:pPr>
            <a:r>
              <a:rPr lang="en-US" altLang="zh-CN" sz="2000">
                <a:latin typeface="Times New Roman" panose="02020603050405020304" pitchFamily="18" charset="0"/>
                <a:ea typeface="宋体" panose="02010600030101010101" pitchFamily="2" charset="-122"/>
              </a:rPr>
              <a:t>2</a:t>
            </a:r>
            <a:endParaRPr lang="en-US" altLang="zh-CN" sz="2000">
              <a:latin typeface="Times New Roman" panose="02020603050405020304" pitchFamily="18" charset="0"/>
              <a:ea typeface="宋体" panose="02010600030101010101" pitchFamily="2" charset="-122"/>
            </a:endParaRPr>
          </a:p>
          <a:p>
            <a:pPr marL="0" lvl="0" indent="0">
              <a:spcBef>
                <a:spcPts val="600"/>
              </a:spcBef>
              <a:buNone/>
            </a:pPr>
            <a:r>
              <a:rPr lang="en-US" altLang="zh-CN" sz="2000">
                <a:latin typeface="Times New Roman" panose="02020603050405020304" pitchFamily="18" charset="0"/>
                <a:ea typeface="宋体" panose="02010600030101010101" pitchFamily="2" charset="-122"/>
              </a:rPr>
              <a:t>3  volatile sig_atomic_t pid;</a:t>
            </a:r>
            <a:endParaRPr lang="en-US" altLang="zh-CN" sz="2000">
              <a:latin typeface="Times New Roman" panose="02020603050405020304" pitchFamily="18" charset="0"/>
              <a:ea typeface="宋体" panose="02010600030101010101" pitchFamily="2" charset="-122"/>
            </a:endParaRPr>
          </a:p>
          <a:p>
            <a:pPr marL="0" lvl="0" indent="0">
              <a:spcBef>
                <a:spcPts val="600"/>
              </a:spcBef>
              <a:buNone/>
            </a:pPr>
            <a:r>
              <a:rPr lang="en-US" altLang="zh-CN" sz="2000">
                <a:latin typeface="Times New Roman" panose="02020603050405020304" pitchFamily="18" charset="0"/>
                <a:ea typeface="宋体" panose="02010600030101010101" pitchFamily="2" charset="-122"/>
              </a:rPr>
              <a:t>4</a:t>
            </a:r>
            <a:endParaRPr lang="en-US" altLang="zh-CN" sz="2000">
              <a:latin typeface="Times New Roman" panose="02020603050405020304" pitchFamily="18" charset="0"/>
              <a:ea typeface="宋体" panose="02010600030101010101" pitchFamily="2" charset="-122"/>
            </a:endParaRPr>
          </a:p>
          <a:p>
            <a:pPr marL="0" lvl="0" indent="0">
              <a:spcBef>
                <a:spcPts val="600"/>
              </a:spcBef>
              <a:buNone/>
            </a:pPr>
            <a:r>
              <a:rPr lang="en-US" altLang="zh-CN" sz="2000">
                <a:latin typeface="Times New Roman" panose="02020603050405020304" pitchFamily="18" charset="0"/>
                <a:ea typeface="宋体" panose="02010600030101010101" pitchFamily="2" charset="-122"/>
              </a:rPr>
              <a:t>5  void sigchld_handler(int s)</a:t>
            </a:r>
            <a:endParaRPr lang="en-US" altLang="zh-CN" sz="2000">
              <a:latin typeface="Times New Roman" panose="02020603050405020304" pitchFamily="18" charset="0"/>
              <a:ea typeface="宋体" panose="02010600030101010101" pitchFamily="2" charset="-122"/>
            </a:endParaRPr>
          </a:p>
          <a:p>
            <a:pPr marL="0" lvl="0" indent="0">
              <a:spcBef>
                <a:spcPts val="600"/>
              </a:spcBef>
              <a:buNone/>
            </a:pPr>
            <a:r>
              <a:rPr lang="en-US" altLang="zh-CN" sz="2000">
                <a:latin typeface="Times New Roman" panose="02020603050405020304" pitchFamily="18" charset="0"/>
                <a:ea typeface="宋体" panose="02010600030101010101" pitchFamily="2" charset="-122"/>
              </a:rPr>
              <a:t>6  {</a:t>
            </a:r>
            <a:endParaRPr lang="en-US" altLang="zh-CN" sz="2000">
              <a:latin typeface="Times New Roman" panose="02020603050405020304" pitchFamily="18" charset="0"/>
              <a:ea typeface="宋体" panose="02010600030101010101" pitchFamily="2" charset="-122"/>
            </a:endParaRPr>
          </a:p>
          <a:p>
            <a:pPr marL="0" lvl="0" indent="0">
              <a:spcBef>
                <a:spcPts val="600"/>
              </a:spcBef>
              <a:buNone/>
            </a:pPr>
            <a:r>
              <a:rPr lang="en-US" altLang="zh-CN" sz="2000">
                <a:latin typeface="Times New Roman" panose="02020603050405020304" pitchFamily="18" charset="0"/>
                <a:ea typeface="宋体" panose="02010600030101010101" pitchFamily="2" charset="-122"/>
              </a:rPr>
              <a:t>7 	int olderrno = errno;</a:t>
            </a:r>
            <a:endParaRPr lang="en-US" altLang="zh-CN" sz="2000">
              <a:latin typeface="Times New Roman" panose="02020603050405020304" pitchFamily="18" charset="0"/>
              <a:ea typeface="宋体" panose="02010600030101010101" pitchFamily="2" charset="-122"/>
            </a:endParaRPr>
          </a:p>
          <a:p>
            <a:pPr marL="0" lvl="0" indent="0">
              <a:spcBef>
                <a:spcPts val="600"/>
              </a:spcBef>
              <a:buNone/>
            </a:pPr>
            <a:r>
              <a:rPr lang="en-US" altLang="zh-CN" sz="2000">
                <a:latin typeface="Times New Roman" panose="02020603050405020304" pitchFamily="18" charset="0"/>
                <a:ea typeface="宋体" panose="02010600030101010101" pitchFamily="2" charset="-122"/>
              </a:rPr>
              <a:t>8 	pid = waitpid(-1, NULL, 0);</a:t>
            </a:r>
            <a:endParaRPr lang="en-US" altLang="zh-CN" sz="2000">
              <a:latin typeface="Times New Roman" panose="02020603050405020304" pitchFamily="18" charset="0"/>
              <a:ea typeface="宋体" panose="02010600030101010101" pitchFamily="2" charset="-122"/>
            </a:endParaRPr>
          </a:p>
          <a:p>
            <a:pPr marL="0" lvl="0" indent="0">
              <a:spcBef>
                <a:spcPts val="600"/>
              </a:spcBef>
              <a:buNone/>
            </a:pPr>
            <a:r>
              <a:rPr lang="en-US" altLang="zh-CN" sz="2000">
                <a:latin typeface="Times New Roman" panose="02020603050405020304" pitchFamily="18" charset="0"/>
                <a:ea typeface="宋体" panose="02010600030101010101" pitchFamily="2" charset="-122"/>
              </a:rPr>
              <a:t>9 	errno = olderrno;</a:t>
            </a:r>
            <a:endParaRPr lang="en-US" altLang="zh-CN" sz="2000">
              <a:latin typeface="Times New Roman" panose="02020603050405020304" pitchFamily="18" charset="0"/>
              <a:ea typeface="宋体" panose="02010600030101010101" pitchFamily="2" charset="-122"/>
            </a:endParaRPr>
          </a:p>
          <a:p>
            <a:pPr marL="0" lvl="0" indent="0">
              <a:spcBef>
                <a:spcPts val="600"/>
              </a:spcBef>
              <a:buNone/>
            </a:pPr>
            <a:r>
              <a:rPr lang="en-US" altLang="zh-CN" sz="2000">
                <a:latin typeface="Times New Roman" panose="02020603050405020304" pitchFamily="18" charset="0"/>
                <a:ea typeface="宋体" panose="02010600030101010101" pitchFamily="2" charset="-122"/>
              </a:rPr>
              <a:t>10 }</a:t>
            </a:r>
            <a:endParaRPr lang="en-US" altLang="zh-CN" sz="2000">
              <a:latin typeface="Times New Roman" panose="02020603050405020304" pitchFamily="18" charset="0"/>
              <a:ea typeface="宋体" panose="02010600030101010101" pitchFamily="2" charset="-122"/>
            </a:endParaRPr>
          </a:p>
          <a:p>
            <a:pPr marL="0" lvl="0" indent="0">
              <a:spcBef>
                <a:spcPts val="600"/>
              </a:spcBef>
              <a:buNone/>
            </a:pPr>
            <a:r>
              <a:rPr lang="en-US" altLang="zh-CN" sz="2000">
                <a:latin typeface="Times New Roman" panose="02020603050405020304" pitchFamily="18" charset="0"/>
                <a:ea typeface="宋体" panose="02010600030101010101" pitchFamily="2" charset="-122"/>
              </a:rPr>
              <a:t>11</a:t>
            </a:r>
            <a:endParaRPr lang="en-US" altLang="zh-CN" sz="2000">
              <a:latin typeface="Times New Roman" panose="02020603050405020304" pitchFamily="18" charset="0"/>
              <a:ea typeface="宋体" panose="02010600030101010101" pitchFamily="2" charset="-122"/>
            </a:endParaRPr>
          </a:p>
          <a:p>
            <a:pPr marL="0" lvl="0" indent="0">
              <a:spcBef>
                <a:spcPts val="600"/>
              </a:spcBef>
              <a:buNone/>
            </a:pPr>
            <a:r>
              <a:rPr lang="en-US" altLang="zh-CN" sz="2000">
                <a:latin typeface="Times New Roman" panose="02020603050405020304" pitchFamily="18" charset="0"/>
                <a:ea typeface="宋体" panose="02010600030101010101" pitchFamily="2" charset="-122"/>
              </a:rPr>
              <a:t>12 void sigint_handler(int s)</a:t>
            </a:r>
            <a:endParaRPr lang="en-US" altLang="zh-CN" sz="2000">
              <a:latin typeface="Times New Roman" panose="02020603050405020304" pitchFamily="18" charset="0"/>
              <a:ea typeface="宋体" panose="02010600030101010101" pitchFamily="2" charset="-122"/>
            </a:endParaRPr>
          </a:p>
          <a:p>
            <a:pPr marL="0" lvl="0" indent="0">
              <a:spcBef>
                <a:spcPts val="600"/>
              </a:spcBef>
              <a:buNone/>
            </a:pPr>
            <a:r>
              <a:rPr lang="en-US" altLang="zh-CN" sz="2000">
                <a:latin typeface="Times New Roman" panose="02020603050405020304" pitchFamily="18" charset="0"/>
                <a:ea typeface="宋体" panose="02010600030101010101" pitchFamily="2" charset="-122"/>
              </a:rPr>
              <a:t>13 {</a:t>
            </a:r>
            <a:endParaRPr lang="en-US" altLang="zh-CN" sz="2000">
              <a:latin typeface="Times New Roman" panose="02020603050405020304" pitchFamily="18" charset="0"/>
              <a:ea typeface="宋体" panose="02010600030101010101" pitchFamily="2" charset="-122"/>
            </a:endParaRPr>
          </a:p>
          <a:p>
            <a:pPr marL="0" lvl="0" indent="0">
              <a:spcBef>
                <a:spcPts val="600"/>
              </a:spcBef>
              <a:buNone/>
            </a:pPr>
            <a:r>
              <a:rPr lang="en-US" altLang="zh-CN" sz="2000">
                <a:latin typeface="Times New Roman" panose="02020603050405020304" pitchFamily="18" charset="0"/>
                <a:ea typeface="宋体" panose="02010600030101010101" pitchFamily="2" charset="-122"/>
              </a:rPr>
              <a:t>14 }</a:t>
            </a:r>
            <a:endParaRPr lang="en-US" altLang="zh-CN" sz="2000">
              <a:latin typeface="Times New Roman" panose="02020603050405020304" pitchFamily="18" charset="0"/>
              <a:ea typeface="宋体" panose="02010600030101010101" pitchFamily="2" charset="-122"/>
            </a:endParaRPr>
          </a:p>
          <a:p>
            <a:pPr marL="0" lvl="0" indent="0">
              <a:spcBef>
                <a:spcPts val="600"/>
              </a:spcBef>
              <a:buNone/>
            </a:pPr>
            <a:r>
              <a:rPr lang="en-US" altLang="zh-CN" sz="2000">
                <a:latin typeface="Times New Roman" panose="02020603050405020304" pitchFamily="18" charset="0"/>
                <a:ea typeface="宋体" panose="02010600030101010101" pitchFamily="2" charset="-122"/>
              </a:rPr>
              <a:t>15</a:t>
            </a:r>
            <a:endParaRPr lang="en-US" altLang="zh-CN" sz="1400">
              <a:latin typeface="Times New Roman" panose="02020603050405020304" pitchFamily="18" charset="0"/>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95234" name="Rectangle 2"/>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A Nasty Concurrency Bug</a:t>
            </a:r>
            <a:endParaRPr lang="en-US" altLang="zh-CN">
              <a:ea typeface="宋体" panose="02010600030101010101" pitchFamily="2" charset="-122"/>
            </a:endParaRPr>
          </a:p>
        </p:txBody>
      </p:sp>
      <p:sp>
        <p:nvSpPr>
          <p:cNvPr id="95235" name="Rectangle 2"/>
          <p:cNvSpPr txBox="1"/>
          <p:nvPr/>
        </p:nvSpPr>
        <p:spPr>
          <a:xfrm>
            <a:off x="76200" y="228600"/>
            <a:ext cx="9067800" cy="6248400"/>
          </a:xfrm>
          <a:prstGeom prst="rect">
            <a:avLst/>
          </a:prstGeom>
          <a:solidFill>
            <a:schemeClr val="bg1"/>
          </a:solidFill>
          <a:ln w="9525">
            <a:noFill/>
          </a:ln>
        </p:spPr>
        <p:txBody>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ts val="600"/>
              </a:spcBef>
              <a:buNone/>
            </a:pPr>
            <a:r>
              <a:rPr lang="en-US" altLang="zh-CN" sz="2000">
                <a:latin typeface="Times New Roman" panose="02020603050405020304" pitchFamily="18" charset="0"/>
                <a:ea typeface="宋体" panose="02010600030101010101" pitchFamily="2" charset="-122"/>
              </a:rPr>
              <a:t>16 int main(int argc, char **argv)</a:t>
            </a:r>
            <a:endParaRPr lang="en-US" altLang="zh-CN" sz="2000">
              <a:latin typeface="Times New Roman" panose="02020603050405020304" pitchFamily="18" charset="0"/>
              <a:ea typeface="宋体" panose="02010600030101010101" pitchFamily="2" charset="-122"/>
            </a:endParaRPr>
          </a:p>
          <a:p>
            <a:pPr marL="0" lvl="0" indent="0">
              <a:spcBef>
                <a:spcPts val="600"/>
              </a:spcBef>
              <a:buNone/>
            </a:pPr>
            <a:r>
              <a:rPr lang="en-US" altLang="zh-CN" sz="2000">
                <a:latin typeface="Times New Roman" panose="02020603050405020304" pitchFamily="18" charset="0"/>
                <a:ea typeface="宋体" panose="02010600030101010101" pitchFamily="2" charset="-122"/>
              </a:rPr>
              <a:t>17 {</a:t>
            </a:r>
            <a:endParaRPr lang="en-US" altLang="zh-CN" sz="2000">
              <a:latin typeface="Times New Roman" panose="02020603050405020304" pitchFamily="18" charset="0"/>
              <a:ea typeface="宋体" panose="02010600030101010101" pitchFamily="2" charset="-122"/>
            </a:endParaRPr>
          </a:p>
          <a:p>
            <a:pPr marL="0" lvl="0" indent="0">
              <a:spcBef>
                <a:spcPts val="600"/>
              </a:spcBef>
              <a:buNone/>
            </a:pPr>
            <a:r>
              <a:rPr lang="en-US" altLang="zh-CN" sz="2000">
                <a:latin typeface="Times New Roman" panose="02020603050405020304" pitchFamily="18" charset="0"/>
                <a:ea typeface="宋体" panose="02010600030101010101" pitchFamily="2" charset="-122"/>
              </a:rPr>
              <a:t>18 	sigset_t mask, prev;</a:t>
            </a:r>
            <a:endParaRPr lang="en-US" altLang="zh-CN" sz="2000">
              <a:latin typeface="Times New Roman" panose="02020603050405020304" pitchFamily="18" charset="0"/>
              <a:ea typeface="宋体" panose="02010600030101010101" pitchFamily="2" charset="-122"/>
            </a:endParaRPr>
          </a:p>
          <a:p>
            <a:pPr marL="0" lvl="0" indent="0">
              <a:spcBef>
                <a:spcPts val="600"/>
              </a:spcBef>
              <a:buNone/>
            </a:pPr>
            <a:r>
              <a:rPr lang="en-US" altLang="zh-CN" sz="2000">
                <a:latin typeface="Times New Roman" panose="02020603050405020304" pitchFamily="18" charset="0"/>
                <a:ea typeface="宋体" panose="02010600030101010101" pitchFamily="2" charset="-122"/>
              </a:rPr>
              <a:t>19</a:t>
            </a:r>
            <a:endParaRPr lang="en-US" altLang="zh-CN" sz="2000">
              <a:latin typeface="Times New Roman" panose="02020603050405020304" pitchFamily="18" charset="0"/>
              <a:ea typeface="宋体" panose="02010600030101010101" pitchFamily="2" charset="-122"/>
            </a:endParaRPr>
          </a:p>
          <a:p>
            <a:pPr marL="0" lvl="0" indent="0">
              <a:spcBef>
                <a:spcPts val="600"/>
              </a:spcBef>
              <a:buNone/>
            </a:pPr>
            <a:r>
              <a:rPr lang="en-US" altLang="zh-CN" sz="2000">
                <a:latin typeface="Times New Roman" panose="02020603050405020304" pitchFamily="18" charset="0"/>
                <a:ea typeface="宋体" panose="02010600030101010101" pitchFamily="2" charset="-122"/>
              </a:rPr>
              <a:t>20 	Signal(SIGCHILD, sigchld_handler);</a:t>
            </a:r>
            <a:endParaRPr lang="en-US" altLang="zh-CN" sz="2000">
              <a:latin typeface="Times New Roman" panose="02020603050405020304" pitchFamily="18" charset="0"/>
              <a:ea typeface="宋体" panose="02010600030101010101" pitchFamily="2" charset="-122"/>
            </a:endParaRPr>
          </a:p>
          <a:p>
            <a:pPr marL="0" lvl="0" indent="0">
              <a:spcBef>
                <a:spcPts val="600"/>
              </a:spcBef>
              <a:buNone/>
            </a:pPr>
            <a:r>
              <a:rPr lang="en-US" altLang="zh-CN" sz="2000">
                <a:latin typeface="Times New Roman" panose="02020603050405020304" pitchFamily="18" charset="0"/>
                <a:ea typeface="宋体" panose="02010600030101010101" pitchFamily="2" charset="-122"/>
              </a:rPr>
              <a:t>21 	Signal(SIGINT, sigint_handler);</a:t>
            </a:r>
            <a:endParaRPr lang="en-US" altLang="zh-CN" sz="2000">
              <a:latin typeface="Times New Roman" panose="02020603050405020304" pitchFamily="18" charset="0"/>
              <a:ea typeface="宋体" panose="02010600030101010101" pitchFamily="2" charset="-122"/>
            </a:endParaRPr>
          </a:p>
          <a:p>
            <a:pPr marL="0" lvl="0" indent="0">
              <a:spcBef>
                <a:spcPts val="600"/>
              </a:spcBef>
              <a:buNone/>
            </a:pPr>
            <a:r>
              <a:rPr lang="en-US" altLang="zh-CN" sz="2000">
                <a:latin typeface="Times New Roman" panose="02020603050405020304" pitchFamily="18" charset="0"/>
                <a:ea typeface="宋体" panose="02010600030101010101" pitchFamily="2" charset="-122"/>
              </a:rPr>
              <a:t>22 	Sigemptyset(&amp;mask);</a:t>
            </a:r>
            <a:endParaRPr lang="en-US" altLang="zh-CN" sz="2000">
              <a:latin typeface="Times New Roman" panose="02020603050405020304" pitchFamily="18" charset="0"/>
              <a:ea typeface="宋体" panose="02010600030101010101" pitchFamily="2" charset="-122"/>
            </a:endParaRPr>
          </a:p>
          <a:p>
            <a:pPr marL="0" lvl="0" indent="0">
              <a:spcBef>
                <a:spcPts val="600"/>
              </a:spcBef>
              <a:buNone/>
            </a:pPr>
            <a:r>
              <a:rPr lang="en-US" altLang="zh-CN" sz="2000">
                <a:latin typeface="Times New Roman" panose="02020603050405020304" pitchFamily="18" charset="0"/>
                <a:ea typeface="宋体" panose="02010600030101010101" pitchFamily="2" charset="-122"/>
              </a:rPr>
              <a:t>23 	Sigaddset(&amp;mask, SIGCHLD);</a:t>
            </a:r>
            <a:endParaRPr lang="en-US" altLang="zh-CN" sz="2000">
              <a:latin typeface="Times New Roman" panose="02020603050405020304" pitchFamily="18" charset="0"/>
              <a:ea typeface="宋体" panose="02010600030101010101" pitchFamily="2" charset="-122"/>
            </a:endParaRPr>
          </a:p>
          <a:p>
            <a:pPr marL="0" lvl="0" indent="0">
              <a:spcBef>
                <a:spcPts val="600"/>
              </a:spcBef>
              <a:buNone/>
            </a:pPr>
            <a:r>
              <a:rPr lang="en-US" altLang="zh-CN" sz="2000">
                <a:latin typeface="Times New Roman" panose="02020603050405020304" pitchFamily="18" charset="0"/>
                <a:ea typeface="宋体" panose="02010600030101010101" pitchFamily="2" charset="-122"/>
              </a:rPr>
              <a:t>24</a:t>
            </a:r>
            <a:endParaRPr lang="en-US" altLang="zh-CN" sz="2000">
              <a:latin typeface="Times New Roman" panose="02020603050405020304" pitchFamily="18" charset="0"/>
              <a:ea typeface="宋体" panose="02010600030101010101" pitchFamily="2" charset="-122"/>
            </a:endParaRPr>
          </a:p>
          <a:p>
            <a:pPr marL="0" lvl="0" indent="0">
              <a:spcBef>
                <a:spcPts val="600"/>
              </a:spcBef>
              <a:buNone/>
            </a:pPr>
            <a:r>
              <a:rPr lang="en-US" altLang="zh-CN" sz="2000">
                <a:latin typeface="Times New Roman" panose="02020603050405020304" pitchFamily="18" charset="0"/>
                <a:ea typeface="宋体" panose="02010600030101010101" pitchFamily="2" charset="-122"/>
              </a:rPr>
              <a:t>25 	while (1) {</a:t>
            </a:r>
            <a:endParaRPr lang="en-US" altLang="zh-CN" sz="2000">
              <a:latin typeface="Times New Roman" panose="02020603050405020304" pitchFamily="18" charset="0"/>
              <a:ea typeface="宋体" panose="02010600030101010101" pitchFamily="2" charset="-122"/>
            </a:endParaRPr>
          </a:p>
          <a:p>
            <a:pPr marL="0" lvl="0" indent="0">
              <a:spcBef>
                <a:spcPts val="600"/>
              </a:spcBef>
              <a:buNone/>
            </a:pPr>
            <a:r>
              <a:rPr lang="sv-SE" altLang="zh-CN" sz="2000">
                <a:latin typeface="Times New Roman" panose="02020603050405020304" pitchFamily="18" charset="0"/>
                <a:ea typeface="宋体" panose="02010600030101010101" pitchFamily="2" charset="-122"/>
              </a:rPr>
              <a:t>26 	    Sigprocmask(SIG_BLOCK, &amp;mask, &amp;prev); /* Block SIGCHLD */</a:t>
            </a:r>
            <a:endParaRPr lang="sv-SE" altLang="zh-CN" sz="2000">
              <a:latin typeface="Times New Roman" panose="02020603050405020304" pitchFamily="18" charset="0"/>
              <a:ea typeface="宋体" panose="02010600030101010101" pitchFamily="2" charset="-122"/>
            </a:endParaRPr>
          </a:p>
          <a:p>
            <a:pPr marL="0" lvl="0" indent="0">
              <a:spcBef>
                <a:spcPts val="600"/>
              </a:spcBef>
              <a:buNone/>
            </a:pPr>
            <a:r>
              <a:rPr lang="en-US" altLang="zh-CN" sz="2000">
                <a:latin typeface="Times New Roman" panose="02020603050405020304" pitchFamily="18" charset="0"/>
                <a:ea typeface="宋体" panose="02010600030101010101" pitchFamily="2" charset="-122"/>
              </a:rPr>
              <a:t>27 	    if (Fork() == 0) /* Child */</a:t>
            </a:r>
            <a:endParaRPr lang="en-US" altLang="zh-CN" sz="2000">
              <a:latin typeface="Times New Roman" panose="02020603050405020304" pitchFamily="18" charset="0"/>
              <a:ea typeface="宋体" panose="02010600030101010101" pitchFamily="2" charset="-122"/>
            </a:endParaRPr>
          </a:p>
          <a:p>
            <a:pPr marL="0" lvl="0" indent="0">
              <a:spcBef>
                <a:spcPts val="600"/>
              </a:spcBef>
              <a:buNone/>
            </a:pPr>
            <a:r>
              <a:rPr lang="en-US" altLang="zh-CN" sz="2000">
                <a:latin typeface="Times New Roman" panose="02020603050405020304" pitchFamily="18" charset="0"/>
                <a:ea typeface="宋体" panose="02010600030101010101" pitchFamily="2" charset="-122"/>
              </a:rPr>
              <a:t>28 		exit(0);</a:t>
            </a:r>
            <a:endParaRPr lang="en-US" altLang="zh-CN" sz="2000">
              <a:latin typeface="Times New Roman" panose="02020603050405020304" pitchFamily="18" charset="0"/>
              <a:ea typeface="宋体" panose="02010600030101010101" pitchFamily="2" charset="-122"/>
            </a:endParaRPr>
          </a:p>
          <a:p>
            <a:pPr marL="0" lvl="0" indent="0">
              <a:spcBef>
                <a:spcPts val="600"/>
              </a:spcBef>
              <a:buNone/>
            </a:pPr>
            <a:r>
              <a:rPr lang="en-US" altLang="zh-CN" sz="2000">
                <a:latin typeface="Times New Roman" panose="02020603050405020304" pitchFamily="18" charset="0"/>
                <a:ea typeface="宋体" panose="02010600030101010101" pitchFamily="2" charset="-122"/>
              </a:rPr>
              <a:t>29</a:t>
            </a:r>
            <a:endParaRPr lang="en-US" altLang="zh-CN" sz="2000">
              <a:latin typeface="Times New Roman" panose="02020603050405020304" pitchFamily="18"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23554" name="Rectangle 2"/>
          <p:cNvSpPr>
            <a:spLocks noGrp="1"/>
          </p:cNvSpPr>
          <p:nvPr>
            <p:ph type="title"/>
          </p:nvPr>
        </p:nvSpPr>
        <p:spPr/>
        <p:txBody>
          <a:bodyPr vert="horz" wrap="square" lIns="91440" tIns="45720" rIns="91440" bIns="45720" anchor="ctr" anchorCtr="0"/>
          <a:p>
            <a:r>
              <a:rPr lang="en-US" altLang="zh-CN" sz="2400">
                <a:ea typeface="宋体" panose="02010600030101010101" pitchFamily="2" charset="-122"/>
              </a:rPr>
              <a:t>Main Program and Signal Handlers are Concurrent  </a:t>
            </a:r>
            <a:endParaRPr lang="en-US" altLang="zh-CN" sz="2400">
              <a:ea typeface="宋体" panose="02010600030101010101" pitchFamily="2" charset="-122"/>
            </a:endParaRPr>
          </a:p>
        </p:txBody>
      </p:sp>
      <p:sp>
        <p:nvSpPr>
          <p:cNvPr id="23555" name="Line 93"/>
          <p:cNvSpPr/>
          <p:nvPr/>
        </p:nvSpPr>
        <p:spPr>
          <a:xfrm>
            <a:off x="2662238" y="1698625"/>
            <a:ext cx="0" cy="598488"/>
          </a:xfrm>
          <a:prstGeom prst="line">
            <a:avLst/>
          </a:prstGeom>
          <a:ln w="12700" cap="flat" cmpd="sng">
            <a:solidFill>
              <a:schemeClr val="tx1"/>
            </a:solidFill>
            <a:prstDash val="solid"/>
            <a:headEnd type="none" w="med" len="med"/>
            <a:tailEnd type="triangle" w="med" len="med"/>
          </a:ln>
        </p:spPr>
      </p:sp>
      <p:sp>
        <p:nvSpPr>
          <p:cNvPr id="23556" name="Line 94"/>
          <p:cNvSpPr/>
          <p:nvPr/>
        </p:nvSpPr>
        <p:spPr>
          <a:xfrm>
            <a:off x="2668588" y="2303463"/>
            <a:ext cx="2400300" cy="0"/>
          </a:xfrm>
          <a:prstGeom prst="line">
            <a:avLst/>
          </a:prstGeom>
          <a:ln w="12700" cap="flat" cmpd="sng">
            <a:solidFill>
              <a:schemeClr val="tx1"/>
            </a:solidFill>
            <a:prstDash val="solid"/>
            <a:headEnd type="none" w="med" len="med"/>
            <a:tailEnd type="triangle" w="med" len="med"/>
          </a:ln>
        </p:spPr>
      </p:sp>
      <p:sp>
        <p:nvSpPr>
          <p:cNvPr id="23557" name="Line 95"/>
          <p:cNvSpPr/>
          <p:nvPr/>
        </p:nvSpPr>
        <p:spPr>
          <a:xfrm flipH="1">
            <a:off x="5067300" y="2309813"/>
            <a:ext cx="0" cy="533400"/>
          </a:xfrm>
          <a:prstGeom prst="line">
            <a:avLst/>
          </a:prstGeom>
          <a:ln w="12700" cap="flat" cmpd="sng">
            <a:solidFill>
              <a:schemeClr val="tx1"/>
            </a:solidFill>
            <a:prstDash val="solid"/>
            <a:headEnd type="none" w="med" len="med"/>
            <a:tailEnd type="triangle" w="med" len="med"/>
          </a:ln>
        </p:spPr>
      </p:sp>
      <p:sp>
        <p:nvSpPr>
          <p:cNvPr id="23558" name="Line 96"/>
          <p:cNvSpPr/>
          <p:nvPr/>
        </p:nvSpPr>
        <p:spPr>
          <a:xfrm flipH="1" flipV="1">
            <a:off x="2665413" y="3576638"/>
            <a:ext cx="2444750" cy="319087"/>
          </a:xfrm>
          <a:prstGeom prst="line">
            <a:avLst/>
          </a:prstGeom>
          <a:ln w="12700" cap="flat" cmpd="sng">
            <a:solidFill>
              <a:schemeClr val="tx1"/>
            </a:solidFill>
            <a:prstDash val="solid"/>
            <a:headEnd type="none" w="med" len="med"/>
            <a:tailEnd type="triangle" w="med" len="med"/>
          </a:ln>
        </p:spPr>
      </p:sp>
      <p:sp>
        <p:nvSpPr>
          <p:cNvPr id="23559" name="Line 97"/>
          <p:cNvSpPr/>
          <p:nvPr/>
        </p:nvSpPr>
        <p:spPr>
          <a:xfrm>
            <a:off x="2668588" y="3562350"/>
            <a:ext cx="3175" cy="876300"/>
          </a:xfrm>
          <a:prstGeom prst="line">
            <a:avLst/>
          </a:prstGeom>
          <a:ln w="12700" cap="flat" cmpd="sng">
            <a:solidFill>
              <a:schemeClr val="tx1"/>
            </a:solidFill>
            <a:prstDash val="solid"/>
            <a:headEnd type="none" w="med" len="med"/>
            <a:tailEnd type="triangle" w="med" len="med"/>
          </a:ln>
        </p:spPr>
      </p:sp>
      <p:sp>
        <p:nvSpPr>
          <p:cNvPr id="23560" name="Rectangle 98"/>
          <p:cNvSpPr/>
          <p:nvPr/>
        </p:nvSpPr>
        <p:spPr>
          <a:xfrm>
            <a:off x="2851150" y="1701800"/>
            <a:ext cx="1917700" cy="582613"/>
          </a:xfrm>
          <a:prstGeom prst="rect">
            <a:avLst/>
          </a:prstGeom>
          <a:noFill/>
          <a:ln w="9525">
            <a:noFill/>
          </a:ln>
        </p:spPr>
        <p:txBody>
          <a:bodyPr wrap="none" lIns="90479" tIns="44446" rIns="90479" bIns="44446">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1600" i="1">
                <a:latin typeface="Helvetica" pitchFamily="34" charset="0"/>
                <a:ea typeface="宋体" panose="02010600030101010101" pitchFamily="2" charset="-122"/>
              </a:rPr>
              <a:t>(2) Control passes </a:t>
            </a:r>
            <a:endParaRPr lang="en-US" altLang="zh-CN" sz="1600" i="1">
              <a:latin typeface="Helvetica" pitchFamily="34" charset="0"/>
              <a:ea typeface="宋体" panose="02010600030101010101" pitchFamily="2" charset="-122"/>
            </a:endParaRPr>
          </a:p>
          <a:p>
            <a:pPr marL="0" lvl="0" indent="0">
              <a:spcBef>
                <a:spcPct val="0"/>
              </a:spcBef>
              <a:buNone/>
            </a:pPr>
            <a:r>
              <a:rPr lang="en-US" altLang="zh-CN" sz="1600" i="1">
                <a:latin typeface="Helvetica" pitchFamily="34" charset="0"/>
                <a:ea typeface="宋体" panose="02010600030101010101" pitchFamily="2" charset="-122"/>
              </a:rPr>
              <a:t>to handler  S </a:t>
            </a:r>
            <a:endParaRPr lang="en-US" altLang="zh-CN" sz="1600" i="1">
              <a:latin typeface="Helvetica" pitchFamily="34" charset="0"/>
              <a:ea typeface="宋体" panose="02010600030101010101" pitchFamily="2" charset="-122"/>
            </a:endParaRPr>
          </a:p>
        </p:txBody>
      </p:sp>
      <p:sp>
        <p:nvSpPr>
          <p:cNvPr id="23561" name="Rectangle 100"/>
          <p:cNvSpPr/>
          <p:nvPr/>
        </p:nvSpPr>
        <p:spPr>
          <a:xfrm>
            <a:off x="2909888" y="3895725"/>
            <a:ext cx="2605087" cy="582613"/>
          </a:xfrm>
          <a:prstGeom prst="rect">
            <a:avLst/>
          </a:prstGeom>
          <a:noFill/>
          <a:ln w="9525">
            <a:noFill/>
          </a:ln>
        </p:spPr>
        <p:txBody>
          <a:bodyPr wrap="none" lIns="90479" tIns="44446" rIns="90479" bIns="44446">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1600" i="1">
                <a:latin typeface="Helvetica" pitchFamily="34" charset="0"/>
                <a:ea typeface="宋体" panose="02010600030101010101" pitchFamily="2" charset="-122"/>
              </a:rPr>
              <a:t>(6) Handler S</a:t>
            </a:r>
            <a:endParaRPr lang="en-US" altLang="zh-CN" sz="1600" i="1">
              <a:latin typeface="Helvetica" pitchFamily="34" charset="0"/>
              <a:ea typeface="宋体" panose="02010600030101010101" pitchFamily="2" charset="-122"/>
            </a:endParaRPr>
          </a:p>
          <a:p>
            <a:pPr marL="0" lvl="0" indent="0">
              <a:spcBef>
                <a:spcPct val="0"/>
              </a:spcBef>
              <a:buNone/>
            </a:pPr>
            <a:r>
              <a:rPr lang="en-US" altLang="zh-CN" sz="1600" i="1">
                <a:latin typeface="Helvetica" pitchFamily="34" charset="0"/>
                <a:ea typeface="宋体" panose="02010600030101010101" pitchFamily="2" charset="-122"/>
              </a:rPr>
              <a:t>returns to main programm </a:t>
            </a:r>
            <a:endParaRPr lang="en-US" altLang="zh-CN" sz="1600" i="1">
              <a:latin typeface="Helvetica" pitchFamily="34" charset="0"/>
              <a:ea typeface="宋体" panose="02010600030101010101" pitchFamily="2" charset="-122"/>
            </a:endParaRPr>
          </a:p>
        </p:txBody>
      </p:sp>
      <p:sp>
        <p:nvSpPr>
          <p:cNvPr id="23562" name="Text Box 101"/>
          <p:cNvSpPr txBox="1"/>
          <p:nvPr/>
        </p:nvSpPr>
        <p:spPr>
          <a:xfrm>
            <a:off x="2159000" y="2020888"/>
            <a:ext cx="476250" cy="3381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1600" i="1">
                <a:latin typeface="Helvetica" pitchFamily="34" charset="0"/>
                <a:ea typeface="宋体" panose="02010600030101010101" pitchFamily="2" charset="-122"/>
              </a:rPr>
              <a:t>I</a:t>
            </a:r>
            <a:r>
              <a:rPr lang="en-US" altLang="zh-CN" sz="1600" i="1" baseline="-25000">
                <a:latin typeface="Helvetica" pitchFamily="34" charset="0"/>
                <a:ea typeface="宋体" panose="02010600030101010101" pitchFamily="2" charset="-122"/>
              </a:rPr>
              <a:t>curr</a:t>
            </a:r>
            <a:endParaRPr lang="en-US" altLang="zh-CN" sz="1600" i="1">
              <a:latin typeface="Helvetica" pitchFamily="34" charset="0"/>
              <a:ea typeface="宋体" panose="02010600030101010101" pitchFamily="2" charset="-122"/>
            </a:endParaRPr>
          </a:p>
        </p:txBody>
      </p:sp>
      <p:sp>
        <p:nvSpPr>
          <p:cNvPr id="23563" name="Text Box 102"/>
          <p:cNvSpPr txBox="1"/>
          <p:nvPr/>
        </p:nvSpPr>
        <p:spPr>
          <a:xfrm>
            <a:off x="2159000" y="3322638"/>
            <a:ext cx="500063" cy="3381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1600" i="1">
                <a:latin typeface="Helvetica" pitchFamily="34" charset="0"/>
                <a:ea typeface="宋体" panose="02010600030101010101" pitchFamily="2" charset="-122"/>
              </a:rPr>
              <a:t>I</a:t>
            </a:r>
            <a:r>
              <a:rPr lang="en-US" altLang="zh-CN" sz="1600" i="1" baseline="-25000">
                <a:latin typeface="Helvetica" pitchFamily="34" charset="0"/>
                <a:ea typeface="宋体" panose="02010600030101010101" pitchFamily="2" charset="-122"/>
              </a:rPr>
              <a:t>next</a:t>
            </a:r>
            <a:endParaRPr lang="en-US" altLang="zh-CN" sz="1600" i="1">
              <a:latin typeface="Helvetica" pitchFamily="34" charset="0"/>
              <a:ea typeface="宋体" panose="02010600030101010101" pitchFamily="2" charset="-122"/>
            </a:endParaRPr>
          </a:p>
        </p:txBody>
      </p:sp>
      <p:sp>
        <p:nvSpPr>
          <p:cNvPr id="23564" name="Rectangle 105"/>
          <p:cNvSpPr/>
          <p:nvPr/>
        </p:nvSpPr>
        <p:spPr>
          <a:xfrm>
            <a:off x="533400" y="1676400"/>
            <a:ext cx="1625600" cy="582613"/>
          </a:xfrm>
          <a:prstGeom prst="rect">
            <a:avLst/>
          </a:prstGeom>
          <a:noFill/>
          <a:ln w="9525">
            <a:noFill/>
          </a:ln>
        </p:spPr>
        <p:txBody>
          <a:bodyPr lIns="90479" tIns="44446" rIns="90479" bIns="44446">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1600" i="1">
                <a:latin typeface="Helvetica" pitchFamily="34" charset="0"/>
                <a:ea typeface="宋体" panose="02010600030101010101" pitchFamily="2" charset="-122"/>
              </a:rPr>
              <a:t>(1) Program catches signal s </a:t>
            </a:r>
            <a:endParaRPr lang="en-US" altLang="zh-CN" sz="1600" i="1">
              <a:latin typeface="Helvetica" pitchFamily="34" charset="0"/>
              <a:ea typeface="宋体" panose="02010600030101010101" pitchFamily="2" charset="-122"/>
            </a:endParaRPr>
          </a:p>
        </p:txBody>
      </p:sp>
      <p:sp>
        <p:nvSpPr>
          <p:cNvPr id="23565" name="Rectangle 105"/>
          <p:cNvSpPr/>
          <p:nvPr/>
        </p:nvSpPr>
        <p:spPr>
          <a:xfrm>
            <a:off x="3049588" y="2312988"/>
            <a:ext cx="1979612" cy="582612"/>
          </a:xfrm>
          <a:prstGeom prst="rect">
            <a:avLst/>
          </a:prstGeom>
          <a:noFill/>
          <a:ln w="9525">
            <a:noFill/>
          </a:ln>
        </p:spPr>
        <p:txBody>
          <a:bodyPr lIns="90479" tIns="44446" rIns="90479" bIns="44446">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r">
              <a:spcBef>
                <a:spcPct val="0"/>
              </a:spcBef>
              <a:buNone/>
            </a:pPr>
            <a:r>
              <a:rPr lang="en-US" altLang="zh-CN" sz="1600" i="1">
                <a:latin typeface="Helvetica" pitchFamily="34" charset="0"/>
                <a:ea typeface="宋体" panose="02010600030101010101" pitchFamily="2" charset="-122"/>
              </a:rPr>
              <a:t>(3) Program catches signal t </a:t>
            </a:r>
            <a:endParaRPr lang="en-US" altLang="zh-CN" sz="1600" i="1">
              <a:latin typeface="Helvetica" pitchFamily="34" charset="0"/>
              <a:ea typeface="宋体" panose="02010600030101010101" pitchFamily="2" charset="-122"/>
            </a:endParaRPr>
          </a:p>
        </p:txBody>
      </p:sp>
      <p:sp>
        <p:nvSpPr>
          <p:cNvPr id="23566" name="Line 94"/>
          <p:cNvSpPr/>
          <p:nvPr/>
        </p:nvSpPr>
        <p:spPr>
          <a:xfrm>
            <a:off x="5067300" y="2819400"/>
            <a:ext cx="2400300" cy="0"/>
          </a:xfrm>
          <a:prstGeom prst="line">
            <a:avLst/>
          </a:prstGeom>
          <a:ln w="12700" cap="flat" cmpd="sng">
            <a:solidFill>
              <a:schemeClr val="tx1"/>
            </a:solidFill>
            <a:prstDash val="solid"/>
            <a:headEnd type="none" w="med" len="med"/>
            <a:tailEnd type="triangle" w="med" len="med"/>
          </a:ln>
        </p:spPr>
      </p:sp>
      <p:sp>
        <p:nvSpPr>
          <p:cNvPr id="23567" name="Rectangle 98"/>
          <p:cNvSpPr/>
          <p:nvPr/>
        </p:nvSpPr>
        <p:spPr>
          <a:xfrm>
            <a:off x="5397500" y="2286000"/>
            <a:ext cx="1917700" cy="582613"/>
          </a:xfrm>
          <a:prstGeom prst="rect">
            <a:avLst/>
          </a:prstGeom>
          <a:noFill/>
          <a:ln w="9525">
            <a:noFill/>
          </a:ln>
        </p:spPr>
        <p:txBody>
          <a:bodyPr wrap="none" lIns="90479" tIns="44446" rIns="90479" bIns="44446">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1600" i="1">
                <a:latin typeface="Helvetica" pitchFamily="34" charset="0"/>
                <a:ea typeface="宋体" panose="02010600030101010101" pitchFamily="2" charset="-122"/>
              </a:rPr>
              <a:t>(4) Control passes </a:t>
            </a:r>
            <a:endParaRPr lang="en-US" altLang="zh-CN" sz="1600" i="1">
              <a:latin typeface="Helvetica" pitchFamily="34" charset="0"/>
              <a:ea typeface="宋体" panose="02010600030101010101" pitchFamily="2" charset="-122"/>
            </a:endParaRPr>
          </a:p>
          <a:p>
            <a:pPr marL="0" lvl="0" indent="0">
              <a:spcBef>
                <a:spcPct val="0"/>
              </a:spcBef>
              <a:buNone/>
            </a:pPr>
            <a:r>
              <a:rPr lang="en-US" altLang="zh-CN" sz="1600" i="1">
                <a:latin typeface="Helvetica" pitchFamily="34" charset="0"/>
                <a:ea typeface="宋体" panose="02010600030101010101" pitchFamily="2" charset="-122"/>
              </a:rPr>
              <a:t>to handler  T </a:t>
            </a:r>
            <a:endParaRPr lang="en-US" altLang="zh-CN" sz="1600" i="1">
              <a:latin typeface="Helvetica" pitchFamily="34" charset="0"/>
              <a:ea typeface="宋体" panose="02010600030101010101" pitchFamily="2" charset="-122"/>
            </a:endParaRPr>
          </a:p>
        </p:txBody>
      </p:sp>
      <p:sp>
        <p:nvSpPr>
          <p:cNvPr id="23568" name="Line 95"/>
          <p:cNvSpPr/>
          <p:nvPr/>
        </p:nvSpPr>
        <p:spPr>
          <a:xfrm flipH="1">
            <a:off x="7458075" y="2809875"/>
            <a:ext cx="0" cy="533400"/>
          </a:xfrm>
          <a:prstGeom prst="line">
            <a:avLst/>
          </a:prstGeom>
          <a:ln w="12700" cap="flat" cmpd="sng">
            <a:solidFill>
              <a:schemeClr val="tx1"/>
            </a:solidFill>
            <a:prstDash val="solid"/>
            <a:headEnd type="none" w="med" len="med"/>
            <a:tailEnd type="triangle" w="med" len="med"/>
          </a:ln>
        </p:spPr>
      </p:sp>
      <p:sp>
        <p:nvSpPr>
          <p:cNvPr id="23569" name="Line 96"/>
          <p:cNvSpPr/>
          <p:nvPr/>
        </p:nvSpPr>
        <p:spPr>
          <a:xfrm flipH="1" flipV="1">
            <a:off x="5057775" y="2965450"/>
            <a:ext cx="2400300" cy="361950"/>
          </a:xfrm>
          <a:prstGeom prst="line">
            <a:avLst/>
          </a:prstGeom>
          <a:ln w="12700" cap="flat" cmpd="sng">
            <a:solidFill>
              <a:schemeClr val="tx1"/>
            </a:solidFill>
            <a:prstDash val="solid"/>
            <a:headEnd type="none" w="med" len="med"/>
            <a:tailEnd type="triangle" w="med" len="med"/>
          </a:ln>
        </p:spPr>
      </p:sp>
      <p:sp>
        <p:nvSpPr>
          <p:cNvPr id="23570" name="Rectangle 100"/>
          <p:cNvSpPr/>
          <p:nvPr/>
        </p:nvSpPr>
        <p:spPr>
          <a:xfrm>
            <a:off x="5664200" y="3200400"/>
            <a:ext cx="2043113" cy="582613"/>
          </a:xfrm>
          <a:prstGeom prst="rect">
            <a:avLst/>
          </a:prstGeom>
          <a:noFill/>
          <a:ln w="9525">
            <a:noFill/>
          </a:ln>
        </p:spPr>
        <p:txBody>
          <a:bodyPr wrap="none" lIns="90479" tIns="44446" rIns="90479" bIns="44446">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1600" i="1">
                <a:latin typeface="Helvetica" pitchFamily="34" charset="0"/>
                <a:ea typeface="宋体" panose="02010600030101010101" pitchFamily="2" charset="-122"/>
              </a:rPr>
              <a:t>(5) Handler T</a:t>
            </a:r>
            <a:endParaRPr lang="en-US" altLang="zh-CN" sz="1600" i="1">
              <a:latin typeface="Helvetica" pitchFamily="34" charset="0"/>
              <a:ea typeface="宋体" panose="02010600030101010101" pitchFamily="2" charset="-122"/>
            </a:endParaRPr>
          </a:p>
          <a:p>
            <a:pPr marL="0" lvl="0" indent="0">
              <a:spcBef>
                <a:spcPct val="0"/>
              </a:spcBef>
              <a:buNone/>
            </a:pPr>
            <a:r>
              <a:rPr lang="en-US" altLang="zh-CN" sz="1600" i="1">
                <a:latin typeface="Helvetica" pitchFamily="34" charset="0"/>
                <a:ea typeface="宋体" panose="02010600030101010101" pitchFamily="2" charset="-122"/>
              </a:rPr>
              <a:t>returns to handler S </a:t>
            </a:r>
            <a:endParaRPr lang="en-US" altLang="zh-CN" sz="1600" i="1">
              <a:latin typeface="Helvetica" pitchFamily="34" charset="0"/>
              <a:ea typeface="宋体" panose="02010600030101010101" pitchFamily="2" charset="-122"/>
            </a:endParaRPr>
          </a:p>
        </p:txBody>
      </p:sp>
      <p:sp>
        <p:nvSpPr>
          <p:cNvPr id="23571" name="Line 95"/>
          <p:cNvSpPr/>
          <p:nvPr/>
        </p:nvSpPr>
        <p:spPr>
          <a:xfrm>
            <a:off x="5072063" y="2971800"/>
            <a:ext cx="23812" cy="923925"/>
          </a:xfrm>
          <a:prstGeom prst="line">
            <a:avLst/>
          </a:prstGeom>
          <a:ln w="12700" cap="flat" cmpd="sng">
            <a:solidFill>
              <a:schemeClr val="tx1"/>
            </a:solidFill>
            <a:prstDash val="solid"/>
            <a:headEnd type="none" w="med" len="med"/>
            <a:tailEnd type="triangle" w="med" len="med"/>
          </a:ln>
        </p:spPr>
      </p:sp>
      <p:sp>
        <p:nvSpPr>
          <p:cNvPr id="23572" name="Rectangle 105"/>
          <p:cNvSpPr/>
          <p:nvPr/>
        </p:nvSpPr>
        <p:spPr>
          <a:xfrm>
            <a:off x="522288" y="3532188"/>
            <a:ext cx="1819275" cy="582612"/>
          </a:xfrm>
          <a:prstGeom prst="rect">
            <a:avLst/>
          </a:prstGeom>
          <a:noFill/>
          <a:ln w="9525">
            <a:noFill/>
          </a:ln>
        </p:spPr>
        <p:txBody>
          <a:bodyPr lIns="90479" tIns="44446" rIns="90479" bIns="44446">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sz="1600" i="1">
                <a:latin typeface="Helvetica" pitchFamily="34" charset="0"/>
                <a:ea typeface="宋体" panose="02010600030101010101" pitchFamily="2" charset="-122"/>
              </a:rPr>
              <a:t>(7) Main program resumes </a:t>
            </a:r>
            <a:endParaRPr lang="en-US" altLang="zh-CN" sz="1600" i="1">
              <a:latin typeface="Helvetica" pitchFamily="34" charset="0"/>
              <a:ea typeface="宋体" panose="02010600030101010101" pitchFamily="2" charset="-122"/>
            </a:endParaRPr>
          </a:p>
        </p:txBody>
      </p:sp>
      <p:sp>
        <p:nvSpPr>
          <p:cNvPr id="23573" name="Rectangle 105"/>
          <p:cNvSpPr/>
          <p:nvPr/>
        </p:nvSpPr>
        <p:spPr>
          <a:xfrm>
            <a:off x="3479800" y="4827588"/>
            <a:ext cx="939800" cy="520700"/>
          </a:xfrm>
          <a:prstGeom prst="rect">
            <a:avLst/>
          </a:prstGeom>
          <a:noFill/>
          <a:ln w="9525">
            <a:noFill/>
          </a:ln>
        </p:spPr>
        <p:txBody>
          <a:bodyPr lIns="90479" tIns="44446" rIns="90479" bIns="44446">
            <a:spAutoFit/>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spcBef>
                <a:spcPct val="0"/>
              </a:spcBef>
              <a:buNone/>
            </a:pPr>
            <a:r>
              <a:rPr lang="en-US" altLang="zh-CN" i="1">
                <a:latin typeface="Helvetica" pitchFamily="34" charset="0"/>
                <a:ea typeface="宋体" panose="02010600030101010101" pitchFamily="2" charset="-122"/>
              </a:rPr>
              <a:t>s ≠ t </a:t>
            </a:r>
            <a:endParaRPr lang="en-US" altLang="zh-CN" i="1">
              <a:latin typeface="Helvetica" pitchFamily="34" charset="0"/>
              <a:ea typeface="宋体" panose="02010600030101010101" pitchFamily="2" charset="-122"/>
            </a:endParaRPr>
          </a:p>
        </p:txBody>
      </p:sp>
      <p:sp>
        <p:nvSpPr>
          <p:cNvPr id="2" name="文本框 1"/>
          <p:cNvSpPr txBox="1"/>
          <p:nvPr/>
        </p:nvSpPr>
        <p:spPr>
          <a:xfrm>
            <a:off x="4525010" y="4886960"/>
            <a:ext cx="803910" cy="398780"/>
          </a:xfrm>
          <a:prstGeom prst="rect">
            <a:avLst/>
          </a:prstGeom>
          <a:noFill/>
        </p:spPr>
        <p:txBody>
          <a:bodyPr wrap="none" rtlCol="0">
            <a:spAutoFit/>
          </a:bodyPr>
          <a:p>
            <a:r>
              <a:rPr lang="en-US" altLang="zh-CN"/>
              <a:t>block</a:t>
            </a:r>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97282" name="Rectangle 2"/>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A Nasty Concurrency Bug</a:t>
            </a:r>
            <a:endParaRPr lang="en-US" altLang="zh-CN">
              <a:ea typeface="宋体" panose="02010600030101010101" pitchFamily="2" charset="-122"/>
            </a:endParaRPr>
          </a:p>
        </p:txBody>
      </p:sp>
      <p:sp>
        <p:nvSpPr>
          <p:cNvPr id="97283" name="Rectangle 2"/>
          <p:cNvSpPr txBox="1"/>
          <p:nvPr/>
        </p:nvSpPr>
        <p:spPr>
          <a:xfrm>
            <a:off x="152400" y="228600"/>
            <a:ext cx="8839200" cy="6248400"/>
          </a:xfrm>
          <a:prstGeom prst="rect">
            <a:avLst/>
          </a:prstGeom>
          <a:solidFill>
            <a:schemeClr val="bg1"/>
          </a:solidFill>
          <a:ln w="9525">
            <a:noFill/>
          </a:ln>
        </p:spPr>
        <p:txBody>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buNone/>
            </a:pPr>
            <a:r>
              <a:rPr lang="en-US" altLang="zh-CN" sz="2000">
                <a:latin typeface="Times New Roman" panose="02020603050405020304" pitchFamily="18" charset="0"/>
                <a:ea typeface="宋体" panose="02010600030101010101" pitchFamily="2" charset="-122"/>
              </a:rPr>
              <a:t>30 	    /* Parent */</a:t>
            </a:r>
            <a:endParaRPr lang="en-US" altLang="zh-CN" sz="2000">
              <a:latin typeface="Times New Roman" panose="02020603050405020304" pitchFamily="18" charset="0"/>
              <a:ea typeface="宋体" panose="02010600030101010101" pitchFamily="2" charset="-122"/>
            </a:endParaRPr>
          </a:p>
          <a:p>
            <a:pPr marL="0" lvl="0" indent="0">
              <a:buNone/>
            </a:pPr>
            <a:r>
              <a:rPr lang="en-US" altLang="zh-CN" sz="2000">
                <a:latin typeface="Times New Roman" panose="02020603050405020304" pitchFamily="18" charset="0"/>
                <a:ea typeface="宋体" panose="02010600030101010101" pitchFamily="2" charset="-122"/>
              </a:rPr>
              <a:t>31 	    pid = 0;</a:t>
            </a:r>
            <a:endParaRPr lang="en-US" altLang="zh-CN" sz="2000">
              <a:latin typeface="Times New Roman" panose="02020603050405020304" pitchFamily="18" charset="0"/>
              <a:ea typeface="宋体" panose="02010600030101010101" pitchFamily="2" charset="-122"/>
            </a:endParaRPr>
          </a:p>
          <a:p>
            <a:pPr marL="0" lvl="0" indent="0">
              <a:buNone/>
            </a:pPr>
            <a:r>
              <a:rPr lang="en-US" altLang="zh-CN" sz="2000">
                <a:latin typeface="Times New Roman" panose="02020603050405020304" pitchFamily="18" charset="0"/>
                <a:ea typeface="宋体" panose="02010600030101010101" pitchFamily="2" charset="-122"/>
              </a:rPr>
              <a:t>32 	    Sigprocmask(SIG_SETMASK, &amp;prev, NULL);/* Unblock SIGCHLD */</a:t>
            </a:r>
            <a:endParaRPr lang="en-US" altLang="zh-CN" sz="2000">
              <a:latin typeface="Times New Roman" panose="02020603050405020304" pitchFamily="18" charset="0"/>
              <a:ea typeface="宋体" panose="02010600030101010101" pitchFamily="2" charset="-122"/>
            </a:endParaRPr>
          </a:p>
          <a:p>
            <a:pPr marL="0" lvl="0" indent="0">
              <a:buNone/>
            </a:pPr>
            <a:r>
              <a:rPr lang="en-US" altLang="zh-CN" sz="2000">
                <a:latin typeface="Times New Roman" panose="02020603050405020304" pitchFamily="18" charset="0"/>
                <a:ea typeface="宋体" panose="02010600030101010101" pitchFamily="2" charset="-122"/>
              </a:rPr>
              <a:t>33</a:t>
            </a:r>
            <a:endParaRPr lang="en-US" altLang="zh-CN" sz="2000">
              <a:latin typeface="Times New Roman" panose="02020603050405020304" pitchFamily="18" charset="0"/>
              <a:ea typeface="宋体" panose="02010600030101010101" pitchFamily="2" charset="-122"/>
            </a:endParaRPr>
          </a:p>
          <a:p>
            <a:pPr marL="0" lvl="0" indent="0">
              <a:buNone/>
            </a:pPr>
            <a:r>
              <a:rPr lang="en-US" altLang="zh-CN" sz="2000">
                <a:latin typeface="Times New Roman" panose="02020603050405020304" pitchFamily="18" charset="0"/>
                <a:ea typeface="宋体" panose="02010600030101010101" pitchFamily="2" charset="-122"/>
              </a:rPr>
              <a:t>34 	    /* Wait for SIGCHLD to be received (wasteful) */</a:t>
            </a:r>
            <a:endParaRPr lang="en-US" altLang="zh-CN" sz="2000">
              <a:latin typeface="Times New Roman" panose="02020603050405020304" pitchFamily="18" charset="0"/>
              <a:ea typeface="宋体" panose="02010600030101010101" pitchFamily="2" charset="-122"/>
            </a:endParaRPr>
          </a:p>
          <a:p>
            <a:pPr marL="0" lvl="0" indent="0">
              <a:buNone/>
            </a:pPr>
            <a:r>
              <a:rPr lang="en-US" altLang="zh-CN" sz="2000">
                <a:latin typeface="Times New Roman" panose="02020603050405020304" pitchFamily="18" charset="0"/>
                <a:ea typeface="宋体" panose="02010600030101010101" pitchFamily="2" charset="-122"/>
              </a:rPr>
              <a:t>35 	    while (!pid)</a:t>
            </a:r>
            <a:endParaRPr lang="en-US" altLang="zh-CN" sz="2000">
              <a:latin typeface="Times New Roman" panose="02020603050405020304" pitchFamily="18" charset="0"/>
              <a:ea typeface="宋体" panose="02010600030101010101" pitchFamily="2" charset="-122"/>
            </a:endParaRPr>
          </a:p>
          <a:p>
            <a:pPr marL="0" lvl="0" indent="0">
              <a:buNone/>
            </a:pPr>
            <a:r>
              <a:rPr lang="en-US" altLang="zh-CN" sz="2000">
                <a:latin typeface="Times New Roman" panose="02020603050405020304" pitchFamily="18" charset="0"/>
                <a:ea typeface="宋体" panose="02010600030101010101" pitchFamily="2" charset="-122"/>
              </a:rPr>
              <a:t>36 		;</a:t>
            </a:r>
            <a:endParaRPr lang="en-US" altLang="zh-CN" sz="2000">
              <a:latin typeface="Times New Roman" panose="02020603050405020304" pitchFamily="18" charset="0"/>
              <a:ea typeface="宋体" panose="02010600030101010101" pitchFamily="2" charset="-122"/>
            </a:endParaRPr>
          </a:p>
          <a:p>
            <a:pPr marL="0" lvl="0" indent="0">
              <a:buNone/>
            </a:pPr>
            <a:r>
              <a:rPr lang="en-US" altLang="zh-CN" sz="2000">
                <a:latin typeface="Times New Roman" panose="02020603050405020304" pitchFamily="18" charset="0"/>
                <a:ea typeface="宋体" panose="02010600030101010101" pitchFamily="2" charset="-122"/>
              </a:rPr>
              <a:t>37</a:t>
            </a:r>
            <a:endParaRPr lang="en-US" altLang="zh-CN" sz="2000">
              <a:latin typeface="Times New Roman" panose="02020603050405020304" pitchFamily="18" charset="0"/>
              <a:ea typeface="宋体" panose="02010600030101010101" pitchFamily="2" charset="-122"/>
            </a:endParaRPr>
          </a:p>
          <a:p>
            <a:pPr marL="0" lvl="0" indent="0">
              <a:buNone/>
            </a:pPr>
            <a:r>
              <a:rPr lang="en-US" altLang="zh-CN" sz="2000">
                <a:latin typeface="Times New Roman" panose="02020603050405020304" pitchFamily="18" charset="0"/>
                <a:ea typeface="宋体" panose="02010600030101010101" pitchFamily="2" charset="-122"/>
              </a:rPr>
              <a:t>38 	    /* Do some work after receiving SIGCHLD */</a:t>
            </a:r>
            <a:endParaRPr lang="en-US" altLang="zh-CN" sz="2000">
              <a:latin typeface="Times New Roman" panose="02020603050405020304" pitchFamily="18" charset="0"/>
              <a:ea typeface="宋体" panose="02010600030101010101" pitchFamily="2" charset="-122"/>
            </a:endParaRPr>
          </a:p>
          <a:p>
            <a:pPr marL="0" lvl="0" indent="0">
              <a:buNone/>
            </a:pPr>
            <a:r>
              <a:rPr lang="en-US" altLang="zh-CN" sz="2000">
                <a:latin typeface="Times New Roman" panose="02020603050405020304" pitchFamily="18" charset="0"/>
                <a:ea typeface="宋体" panose="02010600030101010101" pitchFamily="2" charset="-122"/>
              </a:rPr>
              <a:t>39 	    printf(".");</a:t>
            </a:r>
            <a:endParaRPr lang="en-US" altLang="zh-CN" sz="2000">
              <a:latin typeface="Times New Roman" panose="02020603050405020304" pitchFamily="18" charset="0"/>
              <a:ea typeface="宋体" panose="02010600030101010101" pitchFamily="2" charset="-122"/>
            </a:endParaRPr>
          </a:p>
          <a:p>
            <a:pPr marL="0" lvl="0" indent="0">
              <a:buNone/>
            </a:pPr>
            <a:r>
              <a:rPr lang="en-US" altLang="zh-CN" sz="2000">
                <a:latin typeface="Times New Roman" panose="02020603050405020304" pitchFamily="18" charset="0"/>
                <a:ea typeface="宋体" panose="02010600030101010101" pitchFamily="2" charset="-122"/>
              </a:rPr>
              <a:t>40 	}</a:t>
            </a:r>
            <a:endParaRPr lang="en-US" altLang="zh-CN" sz="2000">
              <a:latin typeface="Times New Roman" panose="02020603050405020304" pitchFamily="18" charset="0"/>
              <a:ea typeface="宋体" panose="02010600030101010101" pitchFamily="2" charset="-122"/>
            </a:endParaRPr>
          </a:p>
          <a:p>
            <a:pPr marL="0" lvl="0" indent="0">
              <a:buNone/>
            </a:pPr>
            <a:r>
              <a:rPr lang="en-US" altLang="zh-CN" sz="2000">
                <a:latin typeface="Times New Roman" panose="02020603050405020304" pitchFamily="18" charset="0"/>
                <a:ea typeface="宋体" panose="02010600030101010101" pitchFamily="2" charset="-122"/>
              </a:rPr>
              <a:t>41 	exit(0);</a:t>
            </a:r>
            <a:endParaRPr lang="en-US" altLang="zh-CN" sz="2000">
              <a:latin typeface="Times New Roman" panose="02020603050405020304" pitchFamily="18" charset="0"/>
              <a:ea typeface="宋体" panose="02010600030101010101" pitchFamily="2" charset="-122"/>
            </a:endParaRPr>
          </a:p>
          <a:p>
            <a:pPr marL="0" lvl="0" indent="0">
              <a:buNone/>
            </a:pPr>
            <a:r>
              <a:rPr lang="en-US" altLang="zh-CN" sz="2000">
                <a:latin typeface="Times New Roman" panose="02020603050405020304" pitchFamily="18" charset="0"/>
                <a:ea typeface="宋体" panose="02010600030101010101" pitchFamily="2" charset="-122"/>
              </a:rPr>
              <a:t>42 }</a:t>
            </a:r>
            <a:endParaRPr lang="en-US" altLang="zh-CN" sz="2000">
              <a:latin typeface="Times New Roman" panose="02020603050405020304" pitchFamily="18" charset="0"/>
              <a:ea typeface="宋体" panose="02010600030101010101" pitchFamily="2" charset="-122"/>
            </a:endParaRPr>
          </a:p>
        </p:txBody>
      </p:sp>
      <p:sp>
        <p:nvSpPr>
          <p:cNvPr id="2" name="文本框 1"/>
          <p:cNvSpPr txBox="1"/>
          <p:nvPr/>
        </p:nvSpPr>
        <p:spPr>
          <a:xfrm>
            <a:off x="3051810" y="2229485"/>
            <a:ext cx="2735580" cy="398780"/>
          </a:xfrm>
          <a:prstGeom prst="rect">
            <a:avLst/>
          </a:prstGeom>
          <a:noFill/>
        </p:spPr>
        <p:txBody>
          <a:bodyPr wrap="none" rtlCol="0">
            <a:spAutoFit/>
          </a:bodyPr>
          <a:p>
            <a:r>
              <a:rPr lang="zh-CN" altLang="en-US"/>
              <a:t>会浪费很多时间与空间</a:t>
            </a:r>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99330" name="Rectangle 2"/>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Eliminate the Spin Loop</a:t>
            </a:r>
            <a:endParaRPr lang="en-US" altLang="zh-CN">
              <a:ea typeface="宋体" panose="02010600030101010101" pitchFamily="2" charset="-122"/>
            </a:endParaRPr>
          </a:p>
        </p:txBody>
      </p:sp>
      <p:sp>
        <p:nvSpPr>
          <p:cNvPr id="99331" name="Rectangle 3"/>
          <p:cNvSpPr>
            <a:spLocks noGrp="1"/>
          </p:cNvSpPr>
          <p:nvPr>
            <p:ph idx="1"/>
          </p:nvPr>
        </p:nvSpPr>
        <p:spPr>
          <a:xfrm>
            <a:off x="457200" y="1600200"/>
            <a:ext cx="8077200" cy="4419600"/>
          </a:xfrm>
        </p:spPr>
        <p:txBody>
          <a:bodyPr vert="horz" wrap="square" lIns="91440" tIns="45720" rIns="91440" bIns="45720" anchor="t" anchorCtr="0"/>
          <a:p>
            <a:pPr>
              <a:spcBef>
                <a:spcPct val="0"/>
              </a:spcBef>
            </a:pPr>
            <a:r>
              <a:rPr lang="en-US" altLang="zh-CN">
                <a:ea typeface="宋体" panose="02010600030101010101" pitchFamily="2" charset="-122"/>
              </a:rPr>
              <a:t>The spin loop is wasteful for CPU resources</a:t>
            </a:r>
            <a:endParaRPr lang="en-US" altLang="zh-CN">
              <a:ea typeface="宋体" panose="02010600030101010101" pitchFamily="2" charset="-122"/>
            </a:endParaRPr>
          </a:p>
          <a:p>
            <a:pPr>
              <a:spcBef>
                <a:spcPct val="0"/>
              </a:spcBef>
            </a:pPr>
            <a:r>
              <a:rPr lang="en-US" altLang="zh-CN">
                <a:ea typeface="宋体" panose="02010600030101010101" pitchFamily="2" charset="-122"/>
              </a:rPr>
              <a:t>inserting a pause in the body of the spin loop:</a:t>
            </a:r>
            <a:endParaRPr lang="en-US" altLang="zh-CN">
              <a:ea typeface="宋体" panose="02010600030101010101" pitchFamily="2" charset="-122"/>
            </a:endParaRPr>
          </a:p>
          <a:p>
            <a:pPr marL="457200" lvl="1" indent="0">
              <a:spcBef>
                <a:spcPct val="0"/>
              </a:spcBef>
              <a:buNone/>
            </a:pPr>
            <a:r>
              <a:rPr lang="en-US" altLang="zh-CN">
                <a:ea typeface="宋体" panose="02010600030101010101" pitchFamily="2" charset="-122"/>
              </a:rPr>
              <a:t>	while (!pid)     /* Race! */</a:t>
            </a:r>
            <a:endParaRPr lang="en-US" altLang="zh-CN">
              <a:ea typeface="宋体" panose="02010600030101010101" pitchFamily="2" charset="-122"/>
            </a:endParaRPr>
          </a:p>
          <a:p>
            <a:pPr marL="457200" lvl="1" indent="0">
              <a:spcBef>
                <a:spcPct val="0"/>
              </a:spcBef>
              <a:buNone/>
            </a:pPr>
            <a:r>
              <a:rPr lang="en-US" altLang="zh-CN">
                <a:ea typeface="宋体" panose="02010600030101010101" pitchFamily="2" charset="-122"/>
              </a:rPr>
              <a:t>		pause();</a:t>
            </a:r>
            <a:endParaRPr lang="en-US" altLang="zh-CN">
              <a:ea typeface="宋体" panose="02010600030101010101" pitchFamily="2" charset="-122"/>
            </a:endParaRPr>
          </a:p>
          <a:p>
            <a:pPr>
              <a:spcBef>
                <a:spcPct val="0"/>
              </a:spcBef>
            </a:pPr>
            <a:r>
              <a:rPr lang="en-US" altLang="zh-CN">
                <a:ea typeface="宋体" panose="02010600030101010101" pitchFamily="2" charset="-122"/>
              </a:rPr>
              <a:t>Still need a loop because </a:t>
            </a:r>
            <a:r>
              <a:rPr lang="en-US" altLang="zh-CN">
                <a:solidFill>
                  <a:srgbClr val="FF0000"/>
                </a:solidFill>
                <a:ea typeface="宋体" panose="02010600030101010101" pitchFamily="2" charset="-122"/>
              </a:rPr>
              <a:t>pause might be interrupted by the receipt of one or more</a:t>
            </a:r>
            <a:r>
              <a:rPr lang="en-US" altLang="zh-CN">
                <a:ea typeface="宋体" panose="02010600030101010101" pitchFamily="2" charset="-122"/>
              </a:rPr>
              <a:t> </a:t>
            </a:r>
            <a:r>
              <a:rPr lang="en-US" altLang="zh-CN">
                <a:solidFill>
                  <a:srgbClr val="FF0000"/>
                </a:solidFill>
                <a:ea typeface="宋体" panose="02010600030101010101" pitchFamily="2" charset="-122"/>
              </a:rPr>
              <a:t>SIGINT</a:t>
            </a:r>
            <a:r>
              <a:rPr lang="en-US" altLang="zh-CN">
                <a:ea typeface="宋体" panose="02010600030101010101" pitchFamily="2" charset="-122"/>
              </a:rPr>
              <a:t> signals</a:t>
            </a:r>
            <a:endParaRPr lang="en-US" altLang="zh-CN">
              <a:ea typeface="宋体" panose="02010600030101010101" pitchFamily="2" charset="-122"/>
            </a:endParaRPr>
          </a:p>
          <a:p>
            <a:pPr>
              <a:spcBef>
                <a:spcPct val="0"/>
              </a:spcBef>
            </a:pPr>
            <a:r>
              <a:rPr lang="en-US" altLang="zh-CN">
                <a:ea typeface="宋体" panose="02010600030101010101" pitchFamily="2" charset="-122"/>
              </a:rPr>
              <a:t>This code has a serious race condition: </a:t>
            </a:r>
            <a:endParaRPr lang="en-US" altLang="zh-CN">
              <a:ea typeface="宋体" panose="02010600030101010101" pitchFamily="2" charset="-122"/>
            </a:endParaRPr>
          </a:p>
          <a:p>
            <a:pPr marL="457200" lvl="1" indent="0">
              <a:spcBef>
                <a:spcPct val="0"/>
              </a:spcBef>
            </a:pPr>
            <a:r>
              <a:rPr lang="en-US" altLang="zh-CN">
                <a:solidFill>
                  <a:srgbClr val="FF0000"/>
                </a:solidFill>
                <a:ea typeface="宋体" panose="02010600030101010101" pitchFamily="2" charset="-122"/>
              </a:rPr>
              <a:t>if the SIGCHLD is received after the while test but before the pause(</a:t>
            </a:r>
            <a:r>
              <a:rPr lang="zh-CN" altLang="en-US">
                <a:solidFill>
                  <a:srgbClr val="FF0000"/>
                </a:solidFill>
                <a:ea typeface="宋体" panose="02010600030101010101" pitchFamily="2" charset="-122"/>
              </a:rPr>
              <a:t>还是调度的问题</a:t>
            </a:r>
            <a:r>
              <a:rPr lang="en-US" altLang="zh-CN">
                <a:solidFill>
                  <a:srgbClr val="FF0000"/>
                </a:solidFill>
                <a:ea typeface="宋体" panose="02010600030101010101" pitchFamily="2" charset="-122"/>
              </a:rPr>
              <a:t>)</a:t>
            </a:r>
            <a:endParaRPr lang="en-US" altLang="zh-CN">
              <a:ea typeface="宋体" panose="02010600030101010101" pitchFamily="2" charset="-122"/>
            </a:endParaRPr>
          </a:p>
          <a:p>
            <a:pPr marL="457200" lvl="1" indent="0">
              <a:spcBef>
                <a:spcPct val="0"/>
              </a:spcBef>
            </a:pPr>
            <a:r>
              <a:rPr lang="en-US" altLang="zh-CN">
                <a:ea typeface="宋体" panose="02010600030101010101" pitchFamily="2" charset="-122"/>
              </a:rPr>
              <a:t>the pause will sleep forever</a:t>
            </a:r>
            <a:endParaRPr lang="en-US" altLang="zh-CN">
              <a:ea typeface="宋体" panose="02010600030101010101" pitchFamily="2" charset="-122"/>
            </a:endParaRPr>
          </a:p>
          <a:p>
            <a:pPr>
              <a:spcBef>
                <a:spcPct val="0"/>
              </a:spcBef>
            </a:pPr>
            <a:endParaRPr lang="en-US" altLang="zh-CN">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101378" name="Rectangle 2"/>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Eliminate the Spin Loop</a:t>
            </a:r>
            <a:endParaRPr lang="en-US" altLang="zh-CN">
              <a:ea typeface="宋体" panose="02010600030101010101" pitchFamily="2" charset="-122"/>
            </a:endParaRPr>
          </a:p>
        </p:txBody>
      </p:sp>
      <p:sp>
        <p:nvSpPr>
          <p:cNvPr id="150532" name="Rectangle 3"/>
          <p:cNvSpPr>
            <a:spLocks noGrp="1" noChangeArrowheads="1"/>
          </p:cNvSpPr>
          <p:nvPr>
            <p:ph idx="1"/>
          </p:nvPr>
        </p:nvSpPr>
        <p:spPr>
          <a:xfrm>
            <a:off x="457200" y="1600200"/>
            <a:ext cx="8077200" cy="44196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2800" b="0" i="0" u="none" strike="noStrike" kern="0" cap="none" spc="0" normalizeH="0" baseline="0" noProof="0" dirty="0">
                <a:ln>
                  <a:noFill/>
                </a:ln>
                <a:solidFill>
                  <a:schemeClr val="tx1"/>
                </a:solidFill>
                <a:effectLst/>
                <a:uLnTx/>
                <a:uFillTx/>
                <a:latin typeface="+mn-lt"/>
                <a:ea typeface="+mn-ea"/>
                <a:cs typeface="+mn-cs"/>
              </a:rPr>
              <a:t>Replace the pause with sleep:</a:t>
            </a:r>
            <a:endParaRPr kumimoji="0" lang="en-US" altLang="zh-CN" sz="2800" b="0" i="0" u="none" strike="noStrike" kern="0" cap="none" spc="0" normalizeH="0" baseline="0" noProof="0" dirty="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20000"/>
              </a:spcBef>
              <a:spcAft>
                <a:spcPct val="0"/>
              </a:spcAft>
              <a:buClrTx/>
              <a:buSzTx/>
              <a:buFontTx/>
              <a:buNone/>
              <a:defRPr/>
            </a:pPr>
            <a:r>
              <a:rPr kumimoji="0" lang="en-US" altLang="zh-CN" sz="2400" b="0" i="0" u="none" strike="noStrike" kern="0" cap="none" spc="0" normalizeH="0" baseline="0" noProof="0" dirty="0">
                <a:ln>
                  <a:noFill/>
                </a:ln>
                <a:solidFill>
                  <a:schemeClr val="tx1"/>
                </a:solidFill>
                <a:effectLst/>
                <a:uLnTx/>
                <a:uFillTx/>
                <a:latin typeface="+mn-lt"/>
              </a:rPr>
              <a:t>	while (!</a:t>
            </a:r>
            <a:r>
              <a:rPr kumimoji="0" lang="en-US" altLang="zh-CN" sz="2400" b="0" i="0" u="none" strike="noStrike" kern="0" cap="none" spc="0" normalizeH="0" baseline="0" noProof="0" dirty="0" err="1">
                <a:ln>
                  <a:noFill/>
                </a:ln>
                <a:solidFill>
                  <a:schemeClr val="tx1"/>
                </a:solidFill>
                <a:effectLst/>
                <a:uLnTx/>
                <a:uFillTx/>
                <a:latin typeface="+mn-lt"/>
              </a:rPr>
              <a:t>pid</a:t>
            </a:r>
            <a:r>
              <a:rPr kumimoji="0" lang="en-US" altLang="zh-CN" sz="2400" b="0" i="0" u="none" strike="noStrike" kern="0" cap="none" spc="0" normalizeH="0" baseline="0" noProof="0" dirty="0">
                <a:ln>
                  <a:noFill/>
                </a:ln>
                <a:solidFill>
                  <a:schemeClr val="tx1"/>
                </a:solidFill>
                <a:effectLst/>
                <a:uLnTx/>
                <a:uFillTx/>
                <a:latin typeface="+mn-lt"/>
              </a:rPr>
              <a:t>) /* Too slow! */</a:t>
            </a:r>
            <a:endParaRPr kumimoji="0" lang="en-US" altLang="zh-CN" sz="2400" b="0" i="0" u="none" strike="noStrike" kern="0" cap="none" spc="0" normalizeH="0" baseline="0" noProof="0" dirty="0">
              <a:ln>
                <a:noFill/>
              </a:ln>
              <a:solidFill>
                <a:schemeClr val="tx1"/>
              </a:solidFill>
              <a:effectLst/>
              <a:uLnTx/>
              <a:uFillTx/>
              <a:latin typeface="+mn-lt"/>
            </a:endParaRPr>
          </a:p>
          <a:p>
            <a:pPr marL="457200" marR="0" lvl="1" indent="0" algn="l" defTabSz="914400" rtl="0" eaLnBrk="0" fontAlgn="base" latinLnBrk="0" hangingPunct="0">
              <a:lnSpc>
                <a:spcPct val="100000"/>
              </a:lnSpc>
              <a:spcBef>
                <a:spcPct val="20000"/>
              </a:spcBef>
              <a:spcAft>
                <a:spcPct val="0"/>
              </a:spcAft>
              <a:buClrTx/>
              <a:buSzTx/>
              <a:buFontTx/>
              <a:buNone/>
              <a:defRPr/>
            </a:pPr>
            <a:r>
              <a:rPr kumimoji="0" lang="en-US" altLang="zh-CN" sz="2400" b="0" i="0" u="none" strike="noStrike" kern="0" cap="none" spc="0" normalizeH="0" baseline="0" noProof="0" dirty="0">
                <a:ln>
                  <a:noFill/>
                </a:ln>
                <a:solidFill>
                  <a:schemeClr val="tx1"/>
                </a:solidFill>
                <a:effectLst/>
                <a:uLnTx/>
                <a:uFillTx/>
                <a:latin typeface="+mn-lt"/>
              </a:rPr>
              <a:t>		</a:t>
            </a:r>
            <a:r>
              <a:rPr kumimoji="0" lang="en-US" altLang="zh-CN" sz="2400" b="0" i="0" u="none" strike="noStrike" kern="0" cap="none" spc="0" normalizeH="0" baseline="0" noProof="0" dirty="0">
                <a:ln>
                  <a:noFill/>
                </a:ln>
                <a:solidFill>
                  <a:srgbClr val="FF0000"/>
                </a:solidFill>
                <a:effectLst/>
                <a:uLnTx/>
                <a:uFillTx/>
                <a:latin typeface="+mn-lt"/>
              </a:rPr>
              <a:t>sleep(1)</a:t>
            </a:r>
            <a:r>
              <a:rPr kumimoji="0" lang="en-US" altLang="zh-CN" sz="2400" b="0" i="0" u="none" strike="noStrike" kern="0" cap="none" spc="0" normalizeH="0" baseline="0" noProof="0" dirty="0">
                <a:ln>
                  <a:noFill/>
                </a:ln>
                <a:solidFill>
                  <a:schemeClr val="tx1"/>
                </a:solidFill>
                <a:effectLst/>
                <a:uLnTx/>
                <a:uFillTx/>
                <a:latin typeface="+mn-lt"/>
              </a:rPr>
              <a:t>;</a:t>
            </a:r>
            <a:endParaRPr kumimoji="0" lang="en-US" altLang="zh-CN" sz="2400" b="0" i="0" u="none" strike="noStrike" kern="0" cap="none" spc="0" normalizeH="0" baseline="0" noProof="0" dirty="0">
              <a:ln>
                <a:noFill/>
              </a:ln>
              <a:solidFill>
                <a:schemeClr val="tx1"/>
              </a:solidFill>
              <a:effectLst/>
              <a:uLnTx/>
              <a:uFillTx/>
              <a:latin typeface="+mn-lt"/>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2800" b="0" i="0" u="none" strike="noStrike" kern="0" cap="none" spc="0" normalizeH="0" baseline="0" noProof="0" dirty="0">
                <a:ln>
                  <a:noFill/>
                </a:ln>
                <a:solidFill>
                  <a:schemeClr val="tx1"/>
                </a:solidFill>
                <a:effectLst/>
                <a:uLnTx/>
                <a:uFillTx/>
                <a:latin typeface="+mn-lt"/>
                <a:ea typeface="+mn-ea"/>
                <a:cs typeface="+mn-cs"/>
              </a:rPr>
              <a:t>This code is </a:t>
            </a:r>
            <a:r>
              <a:rPr kumimoji="0" lang="en-US" altLang="zh-CN" sz="2800" b="0" i="0" u="none" strike="noStrike" kern="0" cap="none" spc="0" normalizeH="0" baseline="0" noProof="0" dirty="0">
                <a:ln>
                  <a:noFill/>
                </a:ln>
                <a:solidFill>
                  <a:srgbClr val="FF0000"/>
                </a:solidFill>
                <a:effectLst/>
                <a:uLnTx/>
                <a:uFillTx/>
                <a:latin typeface="+mn-lt"/>
                <a:ea typeface="+mn-ea"/>
                <a:cs typeface="+mn-cs"/>
              </a:rPr>
              <a:t>too slow</a:t>
            </a:r>
            <a:endParaRPr kumimoji="0" lang="en-US" altLang="zh-CN" sz="2800" b="0" i="0" u="none" strike="noStrike" kern="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400" b="0" i="0" u="none" strike="noStrike" kern="0" cap="none" spc="0" normalizeH="0" baseline="0" noProof="0" dirty="0">
                <a:ln>
                  <a:noFill/>
                </a:ln>
                <a:solidFill>
                  <a:schemeClr val="tx1"/>
                </a:solidFill>
                <a:effectLst/>
                <a:uLnTx/>
                <a:uFillTx/>
                <a:latin typeface="+mn-lt"/>
              </a:rPr>
              <a:t>If the signal is received after the while and before the sleep</a:t>
            </a:r>
            <a:endParaRPr kumimoji="0" lang="en-US" altLang="zh-CN" sz="2400" b="0" i="0" u="none" strike="noStrike" kern="0" cap="none" spc="0" normalizeH="0" baseline="0" noProof="0" dirty="0">
              <a:ln>
                <a:noFill/>
              </a:ln>
              <a:solidFill>
                <a:schemeClr val="tx1"/>
              </a:solidFill>
              <a:effectLst/>
              <a:uLnTx/>
              <a:uFillTx/>
              <a:latin typeface="+mn-lt"/>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400" b="0" i="0" u="none" strike="noStrike" kern="0" cap="none" spc="0" normalizeH="0" baseline="0" noProof="0" dirty="0">
                <a:ln>
                  <a:noFill/>
                </a:ln>
                <a:solidFill>
                  <a:schemeClr val="tx1"/>
                </a:solidFill>
                <a:effectLst/>
                <a:uLnTx/>
                <a:uFillTx/>
                <a:latin typeface="+mn-lt"/>
              </a:rPr>
              <a:t>the program must wait a (relatively) long time before it can check the loop termination condition again</a:t>
            </a:r>
            <a:endParaRPr kumimoji="0" lang="en-US" altLang="zh-CN" sz="2400" b="0" i="0" u="none" strike="noStrike" kern="0" cap="none" spc="0" normalizeH="0" baseline="0" noProof="0" dirty="0">
              <a:ln>
                <a:noFill/>
              </a:ln>
              <a:solidFill>
                <a:schemeClr val="tx1"/>
              </a:solidFill>
              <a:effectLst/>
              <a:uLnTx/>
              <a:uFillTx/>
              <a:latin typeface="+mn-l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103426" name="Rectangle 2"/>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Eliminate the Spin Loop</a:t>
            </a:r>
            <a:endParaRPr lang="en-US" altLang="zh-CN">
              <a:ea typeface="宋体" panose="02010600030101010101" pitchFamily="2" charset="-122"/>
            </a:endParaRPr>
          </a:p>
        </p:txBody>
      </p:sp>
      <p:sp>
        <p:nvSpPr>
          <p:cNvPr id="103427" name="Rectangle 3"/>
          <p:cNvSpPr>
            <a:spLocks noGrp="1"/>
          </p:cNvSpPr>
          <p:nvPr>
            <p:ph idx="1"/>
          </p:nvPr>
        </p:nvSpPr>
        <p:spPr>
          <a:xfrm>
            <a:off x="457200" y="1600200"/>
            <a:ext cx="8077200" cy="4419600"/>
          </a:xfrm>
        </p:spPr>
        <p:txBody>
          <a:bodyPr vert="horz" wrap="square" lIns="91440" tIns="45720" rIns="91440" bIns="45720" anchor="t" anchorCtr="0"/>
          <a:p>
            <a:r>
              <a:rPr lang="en-US" altLang="zh-CN">
                <a:ea typeface="宋体" panose="02010600030101010101" pitchFamily="2" charset="-122"/>
              </a:rPr>
              <a:t>Using a higher-resolution sleep function such as nanosleep isn’t acceptable</a:t>
            </a:r>
            <a:endParaRPr lang="en-US" altLang="zh-CN">
              <a:ea typeface="宋体" panose="02010600030101010101" pitchFamily="2" charset="-122"/>
            </a:endParaRPr>
          </a:p>
          <a:p>
            <a:pPr lvl="1"/>
            <a:r>
              <a:rPr lang="en-US" altLang="zh-CN">
                <a:ea typeface="宋体" panose="02010600030101010101" pitchFamily="2" charset="-122"/>
              </a:rPr>
              <a:t>because there is no good rule for determining the sleep interval. </a:t>
            </a:r>
            <a:endParaRPr lang="en-US" altLang="zh-CN">
              <a:ea typeface="宋体" panose="02010600030101010101" pitchFamily="2" charset="-122"/>
            </a:endParaRPr>
          </a:p>
          <a:p>
            <a:r>
              <a:rPr lang="en-US" altLang="zh-CN">
                <a:ea typeface="宋体" panose="02010600030101010101" pitchFamily="2" charset="-122"/>
              </a:rPr>
              <a:t>Make it too small </a:t>
            </a:r>
            <a:endParaRPr lang="en-US" altLang="zh-CN">
              <a:ea typeface="宋体" panose="02010600030101010101" pitchFamily="2" charset="-122"/>
            </a:endParaRPr>
          </a:p>
          <a:p>
            <a:pPr lvl="1"/>
            <a:r>
              <a:rPr lang="en-US" altLang="zh-CN">
                <a:ea typeface="宋体" panose="02010600030101010101" pitchFamily="2" charset="-122"/>
              </a:rPr>
              <a:t>the loop is too wasteful.</a:t>
            </a:r>
            <a:endParaRPr lang="en-US" altLang="zh-CN">
              <a:ea typeface="宋体" panose="02010600030101010101" pitchFamily="2" charset="-122"/>
            </a:endParaRPr>
          </a:p>
          <a:p>
            <a:r>
              <a:rPr lang="en-US" altLang="zh-CN">
                <a:ea typeface="宋体" panose="02010600030101010101" pitchFamily="2" charset="-122"/>
              </a:rPr>
              <a:t>Make it too high</a:t>
            </a:r>
            <a:endParaRPr lang="en-US" altLang="zh-CN">
              <a:ea typeface="宋体" panose="02010600030101010101" pitchFamily="2" charset="-122"/>
            </a:endParaRPr>
          </a:p>
          <a:p>
            <a:pPr lvl="1"/>
            <a:r>
              <a:rPr lang="en-US" altLang="zh-CN">
                <a:ea typeface="宋体" panose="02010600030101010101" pitchFamily="2" charset="-122"/>
              </a:rPr>
              <a:t>the program is too slow.</a:t>
            </a:r>
            <a:endParaRPr lang="en-US" altLang="zh-CN" sz="1600">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105474" name="Rectangle 2"/>
          <p:cNvSpPr>
            <a:spLocks noGrp="1"/>
          </p:cNvSpPr>
          <p:nvPr>
            <p:ph type="title"/>
          </p:nvPr>
        </p:nvSpPr>
        <p:spPr>
          <a:xfrm>
            <a:off x="533400" y="533400"/>
            <a:ext cx="8001000" cy="685800"/>
          </a:xfrm>
        </p:spPr>
        <p:txBody>
          <a:bodyPr vert="horz" wrap="square" lIns="91440" tIns="45720" rIns="91440" bIns="45720" anchor="ctr" anchorCtr="0"/>
          <a:p>
            <a:r>
              <a:rPr lang="en-US" altLang="zh-CN">
                <a:ea typeface="宋体" panose="02010600030101010101" pitchFamily="2" charset="-122"/>
              </a:rPr>
              <a:t>signalsuspend Function</a:t>
            </a:r>
            <a:endParaRPr lang="en-US" altLang="zh-CN">
              <a:ea typeface="宋体" panose="02010600030101010101" pitchFamily="2" charset="-122"/>
            </a:endParaRPr>
          </a:p>
        </p:txBody>
      </p:sp>
      <p:sp>
        <p:nvSpPr>
          <p:cNvPr id="105475" name="Rectangle 3"/>
          <p:cNvSpPr>
            <a:spLocks noGrp="1"/>
          </p:cNvSpPr>
          <p:nvPr>
            <p:ph idx="1"/>
          </p:nvPr>
        </p:nvSpPr>
        <p:spPr>
          <a:xfrm>
            <a:off x="457200" y="2819400"/>
            <a:ext cx="8534400" cy="3581400"/>
          </a:xfrm>
        </p:spPr>
        <p:txBody>
          <a:bodyPr vert="horz" wrap="square" lIns="91440" tIns="45720" rIns="91440" bIns="45720" anchor="t" anchorCtr="0"/>
          <a:p>
            <a:r>
              <a:rPr lang="en-US" altLang="zh-CN" sz="2400">
                <a:ea typeface="宋体" panose="02010600030101010101" pitchFamily="2" charset="-122"/>
              </a:rPr>
              <a:t>temporarily replaces the </a:t>
            </a:r>
            <a:r>
              <a:rPr lang="en-US" altLang="zh-CN" sz="2400">
                <a:solidFill>
                  <a:srgbClr val="FF0000"/>
                </a:solidFill>
                <a:ea typeface="宋体" panose="02010600030101010101" pitchFamily="2" charset="-122"/>
              </a:rPr>
              <a:t>current blocked set with mask</a:t>
            </a:r>
            <a:endParaRPr lang="en-US" altLang="zh-CN" sz="2400">
              <a:ea typeface="宋体" panose="02010600030101010101" pitchFamily="2" charset="-122"/>
            </a:endParaRPr>
          </a:p>
          <a:p>
            <a:r>
              <a:rPr lang="en-US" altLang="zh-CN" sz="2400">
                <a:solidFill>
                  <a:srgbClr val="FF0000"/>
                </a:solidFill>
                <a:ea typeface="宋体" panose="02010600030101010101" pitchFamily="2" charset="-122"/>
              </a:rPr>
              <a:t>suspends the process</a:t>
            </a:r>
            <a:r>
              <a:rPr lang="en-US" altLang="zh-CN" sz="2400">
                <a:ea typeface="宋体" panose="02010600030101010101" pitchFamily="2" charset="-122"/>
              </a:rPr>
              <a:t> until the </a:t>
            </a:r>
            <a:r>
              <a:rPr lang="en-US" altLang="zh-CN" sz="2400">
                <a:solidFill>
                  <a:srgbClr val="FF0000"/>
                </a:solidFill>
                <a:ea typeface="宋体" panose="02010600030101010101" pitchFamily="2" charset="-122"/>
              </a:rPr>
              <a:t>receipt of a signal whose action is either to run a handler or to terminate the process</a:t>
            </a:r>
            <a:endParaRPr lang="en-US" altLang="zh-CN" sz="2400">
              <a:ea typeface="宋体" panose="02010600030101010101" pitchFamily="2" charset="-122"/>
            </a:endParaRPr>
          </a:p>
          <a:p>
            <a:r>
              <a:rPr lang="en-US" altLang="zh-CN" sz="2400">
                <a:ea typeface="宋体" panose="02010600030101010101" pitchFamily="2" charset="-122"/>
              </a:rPr>
              <a:t>If the action is to </a:t>
            </a:r>
            <a:r>
              <a:rPr lang="en-US" altLang="zh-CN" sz="2400">
                <a:solidFill>
                  <a:srgbClr val="FF0000"/>
                </a:solidFill>
                <a:ea typeface="宋体" panose="02010600030101010101" pitchFamily="2" charset="-122"/>
              </a:rPr>
              <a:t>terminate</a:t>
            </a:r>
            <a:r>
              <a:rPr lang="en-US" altLang="zh-CN" sz="2400">
                <a:ea typeface="宋体" panose="02010600030101010101" pitchFamily="2" charset="-122"/>
              </a:rPr>
              <a:t>, then the process </a:t>
            </a:r>
            <a:r>
              <a:rPr lang="en-US" altLang="zh-CN" sz="2400">
                <a:solidFill>
                  <a:srgbClr val="FF0000"/>
                </a:solidFill>
                <a:ea typeface="宋体" panose="02010600030101010101" pitchFamily="2" charset="-122"/>
              </a:rPr>
              <a:t>terminates without returning from it</a:t>
            </a:r>
            <a:r>
              <a:rPr lang="en-US" altLang="zh-CN" sz="2400">
                <a:ea typeface="宋体" panose="02010600030101010101" pitchFamily="2" charset="-122"/>
              </a:rPr>
              <a:t>. </a:t>
            </a:r>
            <a:endParaRPr lang="en-US" altLang="zh-CN" sz="2400">
              <a:ea typeface="宋体" panose="02010600030101010101" pitchFamily="2" charset="-122"/>
            </a:endParaRPr>
          </a:p>
          <a:p>
            <a:r>
              <a:rPr lang="en-US" altLang="zh-CN" sz="2400">
                <a:ea typeface="宋体" panose="02010600030101010101" pitchFamily="2" charset="-122"/>
              </a:rPr>
              <a:t>If the action is to </a:t>
            </a:r>
            <a:r>
              <a:rPr lang="en-US" altLang="zh-CN" sz="2400">
                <a:solidFill>
                  <a:srgbClr val="FF0000"/>
                </a:solidFill>
                <a:ea typeface="宋体" panose="02010600030101010101" pitchFamily="2" charset="-122"/>
              </a:rPr>
              <a:t>run a handler</a:t>
            </a:r>
            <a:r>
              <a:rPr lang="en-US" altLang="zh-CN" sz="2400">
                <a:ea typeface="宋体" panose="02010600030101010101" pitchFamily="2" charset="-122"/>
              </a:rPr>
              <a:t>, then it </a:t>
            </a:r>
            <a:r>
              <a:rPr lang="en-US" altLang="zh-CN" sz="2400">
                <a:solidFill>
                  <a:srgbClr val="FF0000"/>
                </a:solidFill>
                <a:ea typeface="宋体" panose="02010600030101010101" pitchFamily="2" charset="-122"/>
              </a:rPr>
              <a:t>returns after the handler returns</a:t>
            </a:r>
            <a:r>
              <a:rPr lang="en-US" altLang="zh-CN" sz="2400">
                <a:ea typeface="宋体" panose="02010600030101010101" pitchFamily="2" charset="-122"/>
              </a:rPr>
              <a:t>,</a:t>
            </a:r>
            <a:r>
              <a:rPr lang="en-US" altLang="zh-CN" sz="2400">
                <a:solidFill>
                  <a:srgbClr val="FF0000"/>
                </a:solidFill>
                <a:ea typeface="宋体" panose="02010600030101010101" pitchFamily="2" charset="-122"/>
              </a:rPr>
              <a:t> restoring the blocked set</a:t>
            </a:r>
            <a:r>
              <a:rPr lang="en-US" altLang="zh-CN" sz="2400">
                <a:ea typeface="宋体" panose="02010600030101010101" pitchFamily="2" charset="-122"/>
              </a:rPr>
              <a:t> to its state when it was called.</a:t>
            </a:r>
            <a:endParaRPr lang="zh-CN" altLang="en-US" sz="1800">
              <a:ea typeface="宋体" panose="02010600030101010101" pitchFamily="2" charset="-122"/>
            </a:endParaRPr>
          </a:p>
        </p:txBody>
      </p:sp>
      <p:graphicFrame>
        <p:nvGraphicFramePr>
          <p:cNvPr id="1599492" name="Group 4"/>
          <p:cNvGraphicFramePr>
            <a:graphicFrameLocks noGrp="1"/>
          </p:cNvGraphicFramePr>
          <p:nvPr/>
        </p:nvGraphicFramePr>
        <p:xfrm>
          <a:off x="533400" y="1524000"/>
          <a:ext cx="8001000" cy="1219200"/>
        </p:xfrm>
        <a:graphic>
          <a:graphicData uri="http://schemas.openxmlformats.org/drawingml/2006/table">
            <a:tbl>
              <a:tblPr/>
              <a:tblGrid>
                <a:gridCol w="8001000"/>
              </a:tblGrid>
              <a:tr h="121920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#include &lt;</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signal.h</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&gt;</a:t>
                      </a:r>
                      <a:endPar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int</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sigsuspend</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const</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sigset_t</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 *mask);</a:t>
                      </a:r>
                      <a:endPar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2000" b="1" i="0" u="none" strike="noStrike" cap="none" normalizeH="0" baseline="0" dirty="0">
                          <a:ln>
                            <a:noFill/>
                          </a:ln>
                          <a:solidFill>
                            <a:srgbClr val="FF0000"/>
                          </a:solidFill>
                          <a:effectLst/>
                          <a:latin typeface="Courier New" panose="02070309020205020404" pitchFamily="49" charset="0"/>
                          <a:ea typeface="宋体" panose="02010600030101010101" pitchFamily="2" charset="-122"/>
                          <a:cs typeface="Courier New" panose="02070309020205020404" pitchFamily="49" charset="0"/>
                        </a:rPr>
                        <a:t>returns: −1</a:t>
                      </a:r>
                      <a:endParaRPr kumimoji="0" lang="en-US" altLang="zh-CN" sz="2000" b="1" i="0" u="none" strike="noStrike" cap="none" normalizeH="0" baseline="0" dirty="0">
                        <a:ln>
                          <a:noFill/>
                        </a:ln>
                        <a:solidFill>
                          <a:srgbClr val="FF0000"/>
                        </a:solidFill>
                        <a:effectLst/>
                        <a:latin typeface="Courier New" panose="02070309020205020404" pitchFamily="49" charset="0"/>
                        <a:ea typeface="宋体" panose="02010600030101010101" pitchFamily="2" charset="-122"/>
                        <a:cs typeface="Courier New" panose="02070309020205020404" pitchFamily="49"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107522" name="Rectangle 2"/>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Eliminate the Spin Loop</a:t>
            </a:r>
            <a:endParaRPr lang="en-US" altLang="zh-CN">
              <a:ea typeface="宋体" panose="02010600030101010101" pitchFamily="2" charset="-122"/>
            </a:endParaRPr>
          </a:p>
        </p:txBody>
      </p:sp>
      <p:sp>
        <p:nvSpPr>
          <p:cNvPr id="150532" name="Rectangle 3"/>
          <p:cNvSpPr>
            <a:spLocks noGrp="1" noChangeArrowheads="1"/>
          </p:cNvSpPr>
          <p:nvPr>
            <p:ph idx="1"/>
          </p:nvPr>
        </p:nvSpPr>
        <p:spPr>
          <a:xfrm>
            <a:off x="457200" y="1600200"/>
            <a:ext cx="8077200" cy="44196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2800" b="0" i="0" u="none" strike="noStrike" kern="0" cap="none" spc="0" normalizeH="0" baseline="0" noProof="0" dirty="0">
                <a:ln>
                  <a:noFill/>
                </a:ln>
                <a:solidFill>
                  <a:schemeClr val="tx1"/>
                </a:solidFill>
                <a:effectLst/>
                <a:uLnTx/>
                <a:uFillTx/>
                <a:latin typeface="+mn-lt"/>
                <a:ea typeface="+mn-ea"/>
                <a:cs typeface="+mn-cs"/>
              </a:rPr>
              <a:t>The </a:t>
            </a:r>
            <a:r>
              <a:rPr kumimoji="0" lang="en-US" altLang="zh-CN" sz="2800" b="0" i="0" u="none" strike="noStrike" kern="0" cap="none" spc="0" normalizeH="0" baseline="0" noProof="0" dirty="0" err="1">
                <a:ln>
                  <a:noFill/>
                </a:ln>
                <a:solidFill>
                  <a:schemeClr val="tx1"/>
                </a:solidFill>
                <a:effectLst/>
                <a:uLnTx/>
                <a:uFillTx/>
                <a:latin typeface="+mn-lt"/>
                <a:ea typeface="+mn-ea"/>
                <a:cs typeface="+mn-cs"/>
              </a:rPr>
              <a:t>sigsuspend</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 function is </a:t>
            </a:r>
            <a:r>
              <a:rPr kumimoji="0" lang="en-US" altLang="zh-CN" sz="2800" b="0" i="0" u="none" strike="noStrike" kern="0" cap="none" spc="0" normalizeH="0" baseline="0" noProof="0" dirty="0">
                <a:ln>
                  <a:noFill/>
                </a:ln>
                <a:solidFill>
                  <a:srgbClr val="FF0000"/>
                </a:solidFill>
                <a:effectLst/>
                <a:uLnTx/>
                <a:uFillTx/>
                <a:latin typeface="+mn-lt"/>
                <a:ea typeface="+mn-ea"/>
                <a:cs typeface="+mn-cs"/>
              </a:rPr>
              <a:t>equivalent</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 to an </a:t>
            </a:r>
            <a:r>
              <a:rPr kumimoji="0" lang="en-US" altLang="zh-CN" sz="2800" b="1" i="1" u="none" strike="noStrike" kern="0" cap="none" spc="0" normalizeH="0" baseline="0" noProof="0" dirty="0">
                <a:ln>
                  <a:noFill/>
                </a:ln>
                <a:solidFill>
                  <a:srgbClr val="FF0000"/>
                </a:solidFill>
                <a:effectLst/>
                <a:uLnTx/>
                <a:uFillTx/>
                <a:latin typeface="+mn-lt"/>
                <a:ea typeface="+mn-ea"/>
                <a:cs typeface="+mn-cs"/>
              </a:rPr>
              <a:t>atomic</a:t>
            </a:r>
            <a:r>
              <a:rPr kumimoji="0" lang="en-US" altLang="zh-CN" sz="2800" b="0" i="1" u="none" strike="noStrike" kern="0" cap="none" spc="0" normalizeH="0" baseline="0" noProof="0" dirty="0">
                <a:ln>
                  <a:noFill/>
                </a:ln>
                <a:solidFill>
                  <a:schemeClr val="tx1"/>
                </a:solidFill>
                <a:effectLst/>
                <a:uLnTx/>
                <a:uFillTx/>
                <a:latin typeface="+mn-lt"/>
                <a:ea typeface="+mn-ea"/>
                <a:cs typeface="+mn-cs"/>
              </a:rPr>
              <a:t> </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version of the following:</a:t>
            </a:r>
            <a:endParaRPr kumimoji="0" lang="en-US" altLang="zh-CN" sz="2800" b="0" i="0" u="none" strike="noStrike" kern="0" cap="none" spc="0" normalizeH="0" baseline="0" noProof="0" dirty="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20000"/>
              </a:spcBef>
              <a:spcAft>
                <a:spcPct val="0"/>
              </a:spcAft>
              <a:buClrTx/>
              <a:buSzTx/>
              <a:buFontTx/>
              <a:buNone/>
              <a:defRPr/>
            </a:pPr>
            <a:r>
              <a:rPr kumimoji="0" lang="en-US" altLang="zh-CN" sz="2400" b="0" i="1"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1     </a:t>
            </a:r>
            <a:r>
              <a:rPr kumimoji="0" lang="en-US" altLang="zh-CN" sz="2400" b="0" i="1" u="none" strike="noStrike" kern="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sigprocmask</a:t>
            </a:r>
            <a:r>
              <a:rPr kumimoji="0" lang="en-US" altLang="zh-CN" sz="2400" b="0" i="1"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(SIG_SETMASK, &amp;mask, &amp;</a:t>
            </a:r>
            <a:r>
              <a:rPr kumimoji="0" lang="en-US" altLang="zh-CN" sz="2400" b="0" i="1" u="none" strike="noStrike" kern="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prev</a:t>
            </a:r>
            <a:r>
              <a:rPr kumimoji="0" lang="en-US" altLang="zh-CN" sz="2400" b="0" i="1"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a:t>
            </a:r>
            <a:endParaRPr kumimoji="0" lang="en-US" altLang="zh-CN" sz="2400" b="0" i="1"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20000"/>
              </a:spcBef>
              <a:spcAft>
                <a:spcPct val="0"/>
              </a:spcAft>
              <a:buClrTx/>
              <a:buSzTx/>
              <a:buFontTx/>
              <a:buNone/>
              <a:defRPr/>
            </a:pPr>
            <a:r>
              <a:rPr kumimoji="0" lang="en-US" altLang="zh-CN" sz="2400" b="0" i="1"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2     pause();</a:t>
            </a:r>
            <a:endParaRPr kumimoji="0" lang="en-US" altLang="zh-CN" sz="2400" b="0" i="1"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20000"/>
              </a:spcBef>
              <a:spcAft>
                <a:spcPct val="0"/>
              </a:spcAft>
              <a:buClrTx/>
              <a:buSzTx/>
              <a:buFontTx/>
              <a:buNone/>
              <a:defRPr/>
            </a:pPr>
            <a:r>
              <a:rPr kumimoji="0" lang="en-US" altLang="zh-CN" sz="2400" b="0" i="1"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3     </a:t>
            </a:r>
            <a:r>
              <a:rPr kumimoji="0" lang="en-US" altLang="zh-CN" sz="2400" b="0" i="1" u="none" strike="noStrike" kern="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sigprocmask</a:t>
            </a:r>
            <a:r>
              <a:rPr kumimoji="0" lang="en-US" altLang="zh-CN" sz="2400" b="0" i="1"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(SIG_SETMASK, &amp;</a:t>
            </a:r>
            <a:r>
              <a:rPr kumimoji="0" lang="en-US" altLang="zh-CN" sz="2400" b="0" i="1" u="none" strike="noStrike" kern="0" cap="none" spc="0" normalizeH="0" baseline="0" noProof="0" dirty="0" err="1">
                <a:ln>
                  <a:noFill/>
                </a:ln>
                <a:solidFill>
                  <a:schemeClr val="tx1"/>
                </a:solidFill>
                <a:effectLst/>
                <a:uLnTx/>
                <a:uFillTx/>
                <a:latin typeface="Times New Roman" panose="02020603050405020304" pitchFamily="18" charset="0"/>
                <a:cs typeface="Times New Roman" panose="02020603050405020304" pitchFamily="18" charset="0"/>
              </a:rPr>
              <a:t>prev</a:t>
            </a:r>
            <a:r>
              <a:rPr kumimoji="0" lang="en-US" altLang="zh-CN" sz="2400" b="0" i="1"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NULL);</a:t>
            </a:r>
            <a:endParaRPr kumimoji="0" lang="en-US" altLang="zh-CN" sz="2400" b="0" i="1"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2800" b="0" i="0" u="none" strike="noStrike" kern="0" cap="none" spc="0" normalizeH="0" baseline="0" noProof="0" dirty="0">
                <a:ln>
                  <a:noFill/>
                </a:ln>
                <a:solidFill>
                  <a:schemeClr val="tx1"/>
                </a:solidFill>
                <a:effectLst/>
                <a:uLnTx/>
                <a:uFillTx/>
                <a:latin typeface="+mn-lt"/>
                <a:ea typeface="+mn-ea"/>
                <a:cs typeface="+mn-cs"/>
              </a:rPr>
              <a:t>The </a:t>
            </a:r>
            <a:r>
              <a:rPr kumimoji="0" lang="en-US" altLang="zh-CN" sz="2800" b="1" i="1" u="none" strike="noStrike" kern="0" cap="none" spc="0" normalizeH="0" baseline="0" noProof="0" dirty="0">
                <a:ln>
                  <a:noFill/>
                </a:ln>
                <a:solidFill>
                  <a:srgbClr val="FF0000"/>
                </a:solidFill>
                <a:effectLst/>
                <a:uLnTx/>
                <a:uFillTx/>
                <a:latin typeface="+mn-lt"/>
                <a:ea typeface="+mn-ea"/>
                <a:cs typeface="+mn-cs"/>
              </a:rPr>
              <a:t>atomic</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 (uninterruptible) property guarantees that </a:t>
            </a:r>
            <a:endParaRPr kumimoji="0" lang="en-US" altLang="zh-CN" sz="2800" b="0" i="0" u="none" strike="noStrike" kern="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400" b="0" i="0" u="none" strike="noStrike" kern="0" cap="none" spc="0" normalizeH="0" baseline="0" noProof="0" dirty="0">
                <a:ln>
                  <a:noFill/>
                </a:ln>
                <a:solidFill>
                  <a:schemeClr val="tx1"/>
                </a:solidFill>
                <a:effectLst/>
                <a:uLnTx/>
                <a:uFillTx/>
                <a:latin typeface="+mn-lt"/>
              </a:rPr>
              <a:t>the </a:t>
            </a:r>
            <a:r>
              <a:rPr kumimoji="0" lang="en-US" altLang="zh-CN" sz="2400" b="0" i="0" u="none" strike="noStrike" kern="0" cap="none" spc="0" normalizeH="0" baseline="0" noProof="0" dirty="0">
                <a:ln>
                  <a:noFill/>
                </a:ln>
                <a:solidFill>
                  <a:srgbClr val="FF0000"/>
                </a:solidFill>
                <a:effectLst/>
                <a:uLnTx/>
                <a:uFillTx/>
                <a:latin typeface="+mn-lt"/>
              </a:rPr>
              <a:t>calls to </a:t>
            </a:r>
            <a:r>
              <a:rPr kumimoji="0" lang="en-US" altLang="zh-CN" sz="2400" b="0" i="0" u="none" strike="noStrike" kern="0" cap="none" spc="0" normalizeH="0" baseline="0" noProof="0" dirty="0" err="1">
                <a:ln>
                  <a:noFill/>
                </a:ln>
                <a:solidFill>
                  <a:srgbClr val="FF0000"/>
                </a:solidFill>
                <a:effectLst/>
                <a:uLnTx/>
                <a:uFillTx/>
                <a:latin typeface="+mn-lt"/>
              </a:rPr>
              <a:t>sigprocmask</a:t>
            </a:r>
            <a:r>
              <a:rPr kumimoji="0" lang="en-US" altLang="zh-CN" sz="2400" b="0" i="0" u="none" strike="noStrike" kern="0" cap="none" spc="0" normalizeH="0" baseline="0" noProof="0" dirty="0">
                <a:ln>
                  <a:noFill/>
                </a:ln>
                <a:solidFill>
                  <a:srgbClr val="FF0000"/>
                </a:solidFill>
                <a:effectLst/>
                <a:uLnTx/>
                <a:uFillTx/>
                <a:latin typeface="+mn-lt"/>
              </a:rPr>
              <a:t> (line 1) and pause (line 2) occur together, without being interrupted</a:t>
            </a:r>
            <a:endParaRPr kumimoji="0" lang="en-US" altLang="zh-CN" sz="2400" b="0" i="0" u="none" strike="noStrike" kern="0" cap="none" spc="0" normalizeH="0" baseline="0" noProof="0" dirty="0">
              <a:ln>
                <a:noFill/>
              </a:ln>
              <a:solidFill>
                <a:srgbClr val="FF0000"/>
              </a:solidFill>
              <a:effectLst/>
              <a:uLnTx/>
              <a:uFillTx/>
              <a:latin typeface="+mn-lt"/>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109570" name="Rectangle 2"/>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A Nasty Concurrency Bug</a:t>
            </a:r>
            <a:endParaRPr lang="en-US" altLang="zh-CN">
              <a:ea typeface="宋体" panose="02010600030101010101" pitchFamily="2" charset="-122"/>
            </a:endParaRPr>
          </a:p>
        </p:txBody>
      </p:sp>
      <p:sp>
        <p:nvSpPr>
          <p:cNvPr id="109571" name="Rectangle 2"/>
          <p:cNvSpPr txBox="1"/>
          <p:nvPr/>
        </p:nvSpPr>
        <p:spPr>
          <a:xfrm>
            <a:off x="76200" y="228600"/>
            <a:ext cx="9067800" cy="6248400"/>
          </a:xfrm>
          <a:prstGeom prst="rect">
            <a:avLst/>
          </a:prstGeom>
          <a:solidFill>
            <a:schemeClr val="bg1"/>
          </a:solidFill>
          <a:ln w="9525">
            <a:noFill/>
          </a:ln>
        </p:spPr>
        <p:txBody>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buNone/>
            </a:pPr>
            <a:r>
              <a:rPr lang="en-US" altLang="zh-CN" sz="2000" b="1">
                <a:latin typeface="Courier New" panose="02070309020205020404" pitchFamily="49" charset="0"/>
                <a:ea typeface="宋体" panose="02010600030101010101" pitchFamily="2" charset="-122"/>
              </a:rPr>
              <a:t>1 #include "csapp.h"</a:t>
            </a:r>
            <a:endParaRPr lang="en-US" altLang="zh-CN" sz="2000" b="1">
              <a:latin typeface="Courier New" panose="02070309020205020404" pitchFamily="49" charset="0"/>
              <a:ea typeface="宋体" panose="02010600030101010101" pitchFamily="2" charset="-122"/>
            </a:endParaRPr>
          </a:p>
          <a:p>
            <a:pPr marL="0" lvl="0" indent="0">
              <a:buNone/>
            </a:pPr>
            <a:r>
              <a:rPr lang="en-US" altLang="zh-CN" sz="2000" b="1">
                <a:latin typeface="Courier New" panose="02070309020205020404" pitchFamily="49" charset="0"/>
                <a:ea typeface="宋体" panose="02010600030101010101" pitchFamily="2" charset="-122"/>
              </a:rPr>
              <a:t>2</a:t>
            </a:r>
            <a:endParaRPr lang="en-US" altLang="zh-CN" sz="2000" b="1">
              <a:latin typeface="Courier New" panose="02070309020205020404" pitchFamily="49" charset="0"/>
              <a:ea typeface="宋体" panose="02010600030101010101" pitchFamily="2" charset="-122"/>
            </a:endParaRPr>
          </a:p>
          <a:p>
            <a:pPr marL="0" lvl="0" indent="0">
              <a:buNone/>
            </a:pPr>
            <a:r>
              <a:rPr lang="en-US" altLang="zh-CN" sz="2000" b="1">
                <a:latin typeface="Courier New" panose="02070309020205020404" pitchFamily="49" charset="0"/>
                <a:ea typeface="宋体" panose="02010600030101010101" pitchFamily="2" charset="-122"/>
              </a:rPr>
              <a:t>3 volatile sig_atomic_t pid;</a:t>
            </a:r>
            <a:endParaRPr lang="en-US" altLang="zh-CN" sz="2000" b="1">
              <a:latin typeface="Courier New" panose="02070309020205020404" pitchFamily="49" charset="0"/>
              <a:ea typeface="宋体" panose="02010600030101010101" pitchFamily="2" charset="-122"/>
            </a:endParaRPr>
          </a:p>
          <a:p>
            <a:pPr marL="0" lvl="0" indent="0">
              <a:buNone/>
            </a:pPr>
            <a:r>
              <a:rPr lang="en-US" altLang="zh-CN" sz="2000" b="1">
                <a:latin typeface="Courier New" panose="02070309020205020404" pitchFamily="49" charset="0"/>
                <a:ea typeface="宋体" panose="02010600030101010101" pitchFamily="2" charset="-122"/>
              </a:rPr>
              <a:t>4</a:t>
            </a:r>
            <a:endParaRPr lang="en-US" altLang="zh-CN" sz="2000" b="1">
              <a:latin typeface="Courier New" panose="02070309020205020404" pitchFamily="49" charset="0"/>
              <a:ea typeface="宋体" panose="02010600030101010101" pitchFamily="2" charset="-122"/>
            </a:endParaRPr>
          </a:p>
          <a:p>
            <a:pPr marL="0" lvl="0" indent="0">
              <a:buNone/>
            </a:pPr>
            <a:r>
              <a:rPr lang="en-US" altLang="zh-CN" sz="2000" b="1">
                <a:latin typeface="Courier New" panose="02070309020205020404" pitchFamily="49" charset="0"/>
                <a:ea typeface="宋体" panose="02010600030101010101" pitchFamily="2" charset="-122"/>
              </a:rPr>
              <a:t>5 void sigchld_handler(int s)</a:t>
            </a:r>
            <a:endParaRPr lang="en-US" altLang="zh-CN" sz="2000" b="1">
              <a:latin typeface="Courier New" panose="02070309020205020404" pitchFamily="49" charset="0"/>
              <a:ea typeface="宋体" panose="02010600030101010101" pitchFamily="2" charset="-122"/>
            </a:endParaRPr>
          </a:p>
          <a:p>
            <a:pPr marL="0" lvl="0" indent="0">
              <a:buNone/>
            </a:pPr>
            <a:r>
              <a:rPr lang="en-US" altLang="zh-CN" sz="2000" b="1">
                <a:latin typeface="Courier New" panose="02070309020205020404" pitchFamily="49" charset="0"/>
                <a:ea typeface="宋体" panose="02010600030101010101" pitchFamily="2" charset="-122"/>
              </a:rPr>
              <a:t>6 {</a:t>
            </a:r>
            <a:endParaRPr lang="en-US" altLang="zh-CN" sz="2000" b="1">
              <a:latin typeface="Courier New" panose="02070309020205020404" pitchFamily="49" charset="0"/>
              <a:ea typeface="宋体" panose="02010600030101010101" pitchFamily="2" charset="-122"/>
            </a:endParaRPr>
          </a:p>
          <a:p>
            <a:pPr marL="0" lvl="0" indent="0">
              <a:buNone/>
            </a:pPr>
            <a:r>
              <a:rPr lang="en-US" altLang="zh-CN" sz="2000" b="1">
                <a:latin typeface="Courier New" panose="02070309020205020404" pitchFamily="49" charset="0"/>
                <a:ea typeface="宋体" panose="02010600030101010101" pitchFamily="2" charset="-122"/>
              </a:rPr>
              <a:t>7 	int olderrno = errno;</a:t>
            </a:r>
            <a:endParaRPr lang="en-US" altLang="zh-CN" sz="2000" b="1">
              <a:latin typeface="Courier New" panose="02070309020205020404" pitchFamily="49" charset="0"/>
              <a:ea typeface="宋体" panose="02010600030101010101" pitchFamily="2" charset="-122"/>
            </a:endParaRPr>
          </a:p>
          <a:p>
            <a:pPr marL="0" lvl="0" indent="0">
              <a:buNone/>
            </a:pPr>
            <a:r>
              <a:rPr lang="en-US" altLang="zh-CN" sz="2000" b="1">
                <a:latin typeface="Courier New" panose="02070309020205020404" pitchFamily="49" charset="0"/>
                <a:ea typeface="宋体" panose="02010600030101010101" pitchFamily="2" charset="-122"/>
              </a:rPr>
              <a:t>8 	pid = waitpid(-1, NULL, 0);</a:t>
            </a:r>
            <a:endParaRPr lang="en-US" altLang="zh-CN" sz="2000" b="1">
              <a:latin typeface="Courier New" panose="02070309020205020404" pitchFamily="49" charset="0"/>
              <a:ea typeface="宋体" panose="02010600030101010101" pitchFamily="2" charset="-122"/>
            </a:endParaRPr>
          </a:p>
          <a:p>
            <a:pPr marL="0" lvl="0" indent="0">
              <a:buNone/>
            </a:pPr>
            <a:r>
              <a:rPr lang="en-US" altLang="zh-CN" sz="2000" b="1">
                <a:latin typeface="Courier New" panose="02070309020205020404" pitchFamily="49" charset="0"/>
                <a:ea typeface="宋体" panose="02010600030101010101" pitchFamily="2" charset="-122"/>
              </a:rPr>
              <a:t>9 	errno = olderrno;</a:t>
            </a:r>
            <a:endParaRPr lang="en-US" altLang="zh-CN" sz="2000" b="1">
              <a:latin typeface="Courier New" panose="02070309020205020404" pitchFamily="49" charset="0"/>
              <a:ea typeface="宋体" panose="02010600030101010101" pitchFamily="2" charset="-122"/>
            </a:endParaRPr>
          </a:p>
          <a:p>
            <a:pPr marL="0" lvl="0" indent="0">
              <a:buNone/>
            </a:pPr>
            <a:r>
              <a:rPr lang="en-US" altLang="zh-CN" sz="2000" b="1">
                <a:latin typeface="Courier New" panose="02070309020205020404" pitchFamily="49" charset="0"/>
                <a:ea typeface="宋体" panose="02010600030101010101" pitchFamily="2" charset="-122"/>
              </a:rPr>
              <a:t>10 }</a:t>
            </a:r>
            <a:endParaRPr lang="en-US" altLang="zh-CN" sz="2000" b="1">
              <a:latin typeface="Courier New" panose="02070309020205020404" pitchFamily="49" charset="0"/>
              <a:ea typeface="宋体" panose="02010600030101010101" pitchFamily="2" charset="-122"/>
            </a:endParaRPr>
          </a:p>
          <a:p>
            <a:pPr marL="0" lvl="0" indent="0">
              <a:buNone/>
            </a:pPr>
            <a:r>
              <a:rPr lang="en-US" altLang="zh-CN" sz="2000" b="1">
                <a:latin typeface="Courier New" panose="02070309020205020404" pitchFamily="49" charset="0"/>
                <a:ea typeface="宋体" panose="02010600030101010101" pitchFamily="2" charset="-122"/>
              </a:rPr>
              <a:t>11</a:t>
            </a:r>
            <a:endParaRPr lang="en-US" altLang="zh-CN" sz="2000" b="1">
              <a:latin typeface="Courier New" panose="02070309020205020404" pitchFamily="49" charset="0"/>
              <a:ea typeface="宋体" panose="02010600030101010101" pitchFamily="2" charset="-122"/>
            </a:endParaRPr>
          </a:p>
          <a:p>
            <a:pPr marL="0" lvl="0" indent="0">
              <a:buNone/>
            </a:pPr>
            <a:r>
              <a:rPr lang="en-US" altLang="zh-CN" sz="2000" b="1">
                <a:latin typeface="Courier New" panose="02070309020205020404" pitchFamily="49" charset="0"/>
                <a:ea typeface="宋体" panose="02010600030101010101" pitchFamily="2" charset="-122"/>
              </a:rPr>
              <a:t>12 void sigint_handler(int s)</a:t>
            </a:r>
            <a:endParaRPr lang="en-US" altLang="zh-CN" sz="2000" b="1">
              <a:latin typeface="Courier New" panose="02070309020205020404" pitchFamily="49" charset="0"/>
              <a:ea typeface="宋体" panose="02010600030101010101" pitchFamily="2" charset="-122"/>
            </a:endParaRPr>
          </a:p>
          <a:p>
            <a:pPr marL="0" lvl="0" indent="0">
              <a:buNone/>
            </a:pPr>
            <a:r>
              <a:rPr lang="en-US" altLang="zh-CN" sz="2000" b="1">
                <a:latin typeface="Courier New" panose="02070309020205020404" pitchFamily="49" charset="0"/>
                <a:ea typeface="宋体" panose="02010600030101010101" pitchFamily="2" charset="-122"/>
              </a:rPr>
              <a:t>13 {</a:t>
            </a:r>
            <a:endParaRPr lang="en-US" altLang="zh-CN" sz="2000" b="1">
              <a:latin typeface="Courier New" panose="02070309020205020404" pitchFamily="49" charset="0"/>
              <a:ea typeface="宋体" panose="02010600030101010101" pitchFamily="2" charset="-122"/>
            </a:endParaRPr>
          </a:p>
          <a:p>
            <a:pPr marL="0" lvl="0" indent="0">
              <a:buNone/>
            </a:pPr>
            <a:r>
              <a:rPr lang="en-US" altLang="zh-CN" sz="2000" b="1">
                <a:latin typeface="Courier New" panose="02070309020205020404" pitchFamily="49" charset="0"/>
                <a:ea typeface="宋体" panose="02010600030101010101" pitchFamily="2" charset="-122"/>
              </a:rPr>
              <a:t>14 }</a:t>
            </a:r>
            <a:endParaRPr lang="en-US" altLang="zh-CN" sz="2000" b="1">
              <a:latin typeface="Courier New" panose="02070309020205020404" pitchFamily="49" charset="0"/>
              <a:ea typeface="宋体" panose="02010600030101010101" pitchFamily="2" charset="-122"/>
            </a:endParaRPr>
          </a:p>
          <a:p>
            <a:pPr marL="0" lvl="0" indent="0">
              <a:buNone/>
            </a:pPr>
            <a:r>
              <a:rPr lang="en-US" altLang="zh-CN" sz="2000" b="1">
                <a:latin typeface="Courier New" panose="02070309020205020404" pitchFamily="49" charset="0"/>
                <a:ea typeface="宋体" panose="02010600030101010101" pitchFamily="2" charset="-122"/>
              </a:rPr>
              <a:t>15</a:t>
            </a:r>
            <a:endParaRPr lang="en-US" altLang="zh-CN" sz="1400" b="1">
              <a:latin typeface="Courier New" panose="02070309020205020404" pitchFamily="49" charset="0"/>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111618" name="Rectangle 2"/>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A Nasty Concurrency Bug</a:t>
            </a:r>
            <a:endParaRPr lang="en-US" altLang="zh-CN">
              <a:ea typeface="宋体" panose="02010600030101010101" pitchFamily="2" charset="-122"/>
            </a:endParaRPr>
          </a:p>
        </p:txBody>
      </p:sp>
      <p:sp>
        <p:nvSpPr>
          <p:cNvPr id="111619" name="Rectangle 2"/>
          <p:cNvSpPr txBox="1"/>
          <p:nvPr/>
        </p:nvSpPr>
        <p:spPr>
          <a:xfrm>
            <a:off x="76200" y="228600"/>
            <a:ext cx="9067800" cy="6248400"/>
          </a:xfrm>
          <a:prstGeom prst="rect">
            <a:avLst/>
          </a:prstGeom>
          <a:solidFill>
            <a:schemeClr val="bg1"/>
          </a:solidFill>
          <a:ln w="9525">
            <a:noFill/>
          </a:ln>
        </p:spPr>
        <p:txBody>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buNone/>
            </a:pPr>
            <a:r>
              <a:rPr lang="en-US" altLang="zh-CN" sz="2000" b="1">
                <a:latin typeface="Courier New" panose="02070309020205020404" pitchFamily="49" charset="0"/>
                <a:ea typeface="宋体" panose="02010600030101010101" pitchFamily="2" charset="-122"/>
              </a:rPr>
              <a:t>16 int main(int argc, char **argv)</a:t>
            </a:r>
            <a:endParaRPr lang="en-US" altLang="zh-CN" sz="2000" b="1">
              <a:latin typeface="Courier New" panose="02070309020205020404" pitchFamily="49" charset="0"/>
              <a:ea typeface="宋体" panose="02010600030101010101" pitchFamily="2" charset="-122"/>
            </a:endParaRPr>
          </a:p>
          <a:p>
            <a:pPr marL="0" lvl="0" indent="0">
              <a:buNone/>
            </a:pPr>
            <a:r>
              <a:rPr lang="en-US" altLang="zh-CN" sz="2000" b="1">
                <a:latin typeface="Courier New" panose="02070309020205020404" pitchFamily="49" charset="0"/>
                <a:ea typeface="宋体" panose="02010600030101010101" pitchFamily="2" charset="-122"/>
              </a:rPr>
              <a:t>17 {</a:t>
            </a:r>
            <a:endParaRPr lang="en-US" altLang="zh-CN" sz="2000" b="1">
              <a:latin typeface="Courier New" panose="02070309020205020404" pitchFamily="49" charset="0"/>
              <a:ea typeface="宋体" panose="02010600030101010101" pitchFamily="2" charset="-122"/>
            </a:endParaRPr>
          </a:p>
          <a:p>
            <a:pPr marL="0" lvl="0" indent="0">
              <a:buNone/>
            </a:pPr>
            <a:r>
              <a:rPr lang="en-US" altLang="zh-CN" sz="2000" b="1">
                <a:latin typeface="Courier New" panose="02070309020205020404" pitchFamily="49" charset="0"/>
                <a:ea typeface="宋体" panose="02010600030101010101" pitchFamily="2" charset="-122"/>
              </a:rPr>
              <a:t>18 	sigset_t mask, prev;</a:t>
            </a:r>
            <a:endParaRPr lang="en-US" altLang="zh-CN" sz="2000" b="1">
              <a:latin typeface="Courier New" panose="02070309020205020404" pitchFamily="49" charset="0"/>
              <a:ea typeface="宋体" panose="02010600030101010101" pitchFamily="2" charset="-122"/>
            </a:endParaRPr>
          </a:p>
          <a:p>
            <a:pPr marL="0" lvl="0" indent="0">
              <a:buNone/>
            </a:pPr>
            <a:r>
              <a:rPr lang="en-US" altLang="zh-CN" sz="2000" b="1">
                <a:latin typeface="Courier New" panose="02070309020205020404" pitchFamily="49" charset="0"/>
                <a:ea typeface="宋体" panose="02010600030101010101" pitchFamily="2" charset="-122"/>
              </a:rPr>
              <a:t>19</a:t>
            </a:r>
            <a:endParaRPr lang="en-US" altLang="zh-CN" sz="2000" b="1">
              <a:latin typeface="Courier New" panose="02070309020205020404" pitchFamily="49" charset="0"/>
              <a:ea typeface="宋体" panose="02010600030101010101" pitchFamily="2" charset="-122"/>
            </a:endParaRPr>
          </a:p>
          <a:p>
            <a:pPr marL="0" lvl="0" indent="0">
              <a:buNone/>
            </a:pPr>
            <a:r>
              <a:rPr lang="en-US" altLang="zh-CN" sz="2000" b="1">
                <a:latin typeface="Courier New" panose="02070309020205020404" pitchFamily="49" charset="0"/>
                <a:ea typeface="宋体" panose="02010600030101010101" pitchFamily="2" charset="-122"/>
              </a:rPr>
              <a:t>20 	Signal(SIGCHLD, sigchld_handler);</a:t>
            </a:r>
            <a:endParaRPr lang="en-US" altLang="zh-CN" sz="2000" b="1">
              <a:latin typeface="Courier New" panose="02070309020205020404" pitchFamily="49" charset="0"/>
              <a:ea typeface="宋体" panose="02010600030101010101" pitchFamily="2" charset="-122"/>
            </a:endParaRPr>
          </a:p>
          <a:p>
            <a:pPr marL="0" lvl="0" indent="0">
              <a:buNone/>
            </a:pPr>
            <a:r>
              <a:rPr lang="en-US" altLang="zh-CN" sz="2000" b="1">
                <a:latin typeface="Courier New" panose="02070309020205020404" pitchFamily="49" charset="0"/>
                <a:ea typeface="宋体" panose="02010600030101010101" pitchFamily="2" charset="-122"/>
              </a:rPr>
              <a:t>21 	Signal(SIGINT, sigint_handler);</a:t>
            </a:r>
            <a:endParaRPr lang="en-US" altLang="zh-CN" sz="2000" b="1">
              <a:latin typeface="Courier New" panose="02070309020205020404" pitchFamily="49" charset="0"/>
              <a:ea typeface="宋体" panose="02010600030101010101" pitchFamily="2" charset="-122"/>
            </a:endParaRPr>
          </a:p>
          <a:p>
            <a:pPr marL="0" lvl="0" indent="0">
              <a:buNone/>
            </a:pPr>
            <a:r>
              <a:rPr lang="en-US" altLang="zh-CN" sz="2000" b="1">
                <a:latin typeface="Courier New" panose="02070309020205020404" pitchFamily="49" charset="0"/>
                <a:ea typeface="宋体" panose="02010600030101010101" pitchFamily="2" charset="-122"/>
              </a:rPr>
              <a:t>22 	Sigemptyset(&amp;mask);</a:t>
            </a:r>
            <a:endParaRPr lang="en-US" altLang="zh-CN" sz="2000" b="1">
              <a:latin typeface="Courier New" panose="02070309020205020404" pitchFamily="49" charset="0"/>
              <a:ea typeface="宋体" panose="02010600030101010101" pitchFamily="2" charset="-122"/>
            </a:endParaRPr>
          </a:p>
          <a:p>
            <a:pPr marL="0" lvl="0" indent="0">
              <a:buNone/>
            </a:pPr>
            <a:r>
              <a:rPr lang="en-US" altLang="zh-CN" sz="2000" b="1">
                <a:latin typeface="Courier New" panose="02070309020205020404" pitchFamily="49" charset="0"/>
                <a:ea typeface="宋体" panose="02010600030101010101" pitchFamily="2" charset="-122"/>
              </a:rPr>
              <a:t>23 	Sigaddset(&amp;mask, SIGCHLD);</a:t>
            </a:r>
            <a:endParaRPr lang="en-US" altLang="zh-CN" sz="2000" b="1">
              <a:latin typeface="Courier New" panose="02070309020205020404" pitchFamily="49" charset="0"/>
              <a:ea typeface="宋体" panose="02010600030101010101" pitchFamily="2" charset="-122"/>
            </a:endParaRPr>
          </a:p>
          <a:p>
            <a:pPr marL="0" lvl="0" indent="0">
              <a:buNone/>
            </a:pPr>
            <a:r>
              <a:rPr lang="en-US" altLang="zh-CN" sz="2000" b="1">
                <a:latin typeface="Courier New" panose="02070309020205020404" pitchFamily="49" charset="0"/>
                <a:ea typeface="宋体" panose="02010600030101010101" pitchFamily="2" charset="-122"/>
              </a:rPr>
              <a:t>24</a:t>
            </a:r>
            <a:endParaRPr lang="en-US" altLang="zh-CN" sz="2000" b="1">
              <a:latin typeface="Courier New" panose="02070309020205020404" pitchFamily="49" charset="0"/>
              <a:ea typeface="宋体" panose="02010600030101010101" pitchFamily="2" charset="-122"/>
            </a:endParaRPr>
          </a:p>
          <a:p>
            <a:pPr marL="0" lvl="0" indent="0">
              <a:buNone/>
            </a:pPr>
            <a:r>
              <a:rPr lang="en-US" altLang="zh-CN" sz="2000" b="1">
                <a:latin typeface="Courier New" panose="02070309020205020404" pitchFamily="49" charset="0"/>
                <a:ea typeface="宋体" panose="02010600030101010101" pitchFamily="2" charset="-122"/>
              </a:rPr>
              <a:t>25 	while (1) {</a:t>
            </a:r>
            <a:endParaRPr lang="en-US" altLang="zh-CN" sz="2000" b="1">
              <a:latin typeface="Courier New" panose="02070309020205020404" pitchFamily="49" charset="0"/>
              <a:ea typeface="宋体" panose="02010600030101010101" pitchFamily="2" charset="-122"/>
            </a:endParaRPr>
          </a:p>
          <a:p>
            <a:pPr marL="0" lvl="0" indent="0">
              <a:buNone/>
            </a:pPr>
            <a:r>
              <a:rPr lang="sv-SE" altLang="zh-CN" sz="2000" b="1">
                <a:latin typeface="Courier New" panose="02070309020205020404" pitchFamily="49" charset="0"/>
                <a:ea typeface="宋体" panose="02010600030101010101" pitchFamily="2" charset="-122"/>
              </a:rPr>
              <a:t>26 	    Sigprocmask(SIG_BLOCK, &amp;mask, &amp;prev); </a:t>
            </a:r>
            <a:r>
              <a:rPr lang="sv-SE" altLang="zh-CN" sz="1600" b="1">
                <a:latin typeface="Arial Narrow" pitchFamily="34" charset="0"/>
                <a:ea typeface="宋体" panose="02010600030101010101" pitchFamily="2" charset="-122"/>
              </a:rPr>
              <a:t>/* Block SIGCHLD */</a:t>
            </a:r>
            <a:endParaRPr lang="sv-SE" altLang="zh-CN" sz="1600" b="1">
              <a:latin typeface="Arial Narrow" pitchFamily="34" charset="0"/>
              <a:ea typeface="宋体" panose="02010600030101010101" pitchFamily="2" charset="-122"/>
            </a:endParaRPr>
          </a:p>
          <a:p>
            <a:pPr marL="0" lvl="0" indent="0">
              <a:buNone/>
            </a:pPr>
            <a:r>
              <a:rPr lang="en-US" altLang="zh-CN" sz="2000" b="1">
                <a:latin typeface="Courier New" panose="02070309020205020404" pitchFamily="49" charset="0"/>
                <a:ea typeface="宋体" panose="02010600030101010101" pitchFamily="2" charset="-122"/>
              </a:rPr>
              <a:t>27 	    if (Fork() == 0) /* Child */</a:t>
            </a:r>
            <a:endParaRPr lang="en-US" altLang="zh-CN" sz="2000" b="1">
              <a:latin typeface="Courier New" panose="02070309020205020404" pitchFamily="49" charset="0"/>
              <a:ea typeface="宋体" panose="02010600030101010101" pitchFamily="2" charset="-122"/>
            </a:endParaRPr>
          </a:p>
          <a:p>
            <a:pPr marL="0" lvl="0" indent="0">
              <a:buNone/>
            </a:pPr>
            <a:r>
              <a:rPr lang="en-US" altLang="zh-CN" sz="2000" b="1">
                <a:latin typeface="Courier New" panose="02070309020205020404" pitchFamily="49" charset="0"/>
                <a:ea typeface="宋体" panose="02010600030101010101" pitchFamily="2" charset="-122"/>
              </a:rPr>
              <a:t>28 		exit(0);</a:t>
            </a:r>
            <a:endParaRPr lang="en-US" altLang="zh-CN" sz="2000" b="1">
              <a:latin typeface="Courier New" panose="02070309020205020404" pitchFamily="49" charset="0"/>
              <a:ea typeface="宋体" panose="02010600030101010101" pitchFamily="2" charset="-122"/>
            </a:endParaRPr>
          </a:p>
          <a:p>
            <a:pPr marL="0" lvl="0" indent="0">
              <a:buNone/>
            </a:pPr>
            <a:r>
              <a:rPr lang="en-US" altLang="zh-CN" sz="2000" b="1">
                <a:latin typeface="Courier New" panose="02070309020205020404" pitchFamily="49" charset="0"/>
                <a:ea typeface="宋体" panose="02010600030101010101" pitchFamily="2" charset="-122"/>
              </a:rPr>
              <a:t>29</a:t>
            </a:r>
            <a:endParaRPr lang="en-US" altLang="zh-CN" sz="2000" b="1">
              <a:latin typeface="Courier New" panose="02070309020205020404" pitchFamily="49" charset="0"/>
              <a:ea typeface="宋体" panose="02010600030101010101" pitchFamily="2" charset="-122"/>
            </a:endParaRPr>
          </a:p>
        </p:txBody>
      </p:sp>
      <p:sp>
        <p:nvSpPr>
          <p:cNvPr id="2" name="文本框 1"/>
          <p:cNvSpPr txBox="1"/>
          <p:nvPr/>
        </p:nvSpPr>
        <p:spPr>
          <a:xfrm>
            <a:off x="3699510" y="5125720"/>
            <a:ext cx="4264660" cy="706755"/>
          </a:xfrm>
          <a:prstGeom prst="rect">
            <a:avLst/>
          </a:prstGeom>
          <a:noFill/>
        </p:spPr>
        <p:txBody>
          <a:bodyPr wrap="none" rtlCol="0">
            <a:spAutoFit/>
          </a:bodyPr>
          <a:p>
            <a:r>
              <a:rPr lang="zh-CN" altLang="en-US"/>
              <a:t>在这里</a:t>
            </a:r>
            <a:r>
              <a:rPr lang="en-US" altLang="zh-CN"/>
              <a:t>exit</a:t>
            </a:r>
            <a:r>
              <a:rPr lang="zh-CN" altLang="en-US"/>
              <a:t>之后会发出</a:t>
            </a:r>
            <a:r>
              <a:rPr lang="en-US" altLang="zh-CN"/>
              <a:t>SIGCHILD</a:t>
            </a:r>
            <a:r>
              <a:rPr lang="zh-CN" altLang="en-US"/>
              <a:t>的</a:t>
            </a:r>
            <a:endParaRPr lang="zh-CN" altLang="en-US"/>
          </a:p>
          <a:p>
            <a:r>
              <a:rPr lang="en-US" altLang="zh-CN"/>
              <a:t>signal</a:t>
            </a:r>
            <a:endParaRPr lang="en-US"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113666" name="Rectangle 2"/>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A Nasty Concurrency Bug</a:t>
            </a:r>
            <a:endParaRPr lang="en-US" altLang="zh-CN">
              <a:ea typeface="宋体" panose="02010600030101010101" pitchFamily="2" charset="-122"/>
            </a:endParaRPr>
          </a:p>
        </p:txBody>
      </p:sp>
      <p:sp>
        <p:nvSpPr>
          <p:cNvPr id="113667" name="Rectangle 2"/>
          <p:cNvSpPr txBox="1"/>
          <p:nvPr/>
        </p:nvSpPr>
        <p:spPr>
          <a:xfrm>
            <a:off x="0" y="228600"/>
            <a:ext cx="9067800" cy="6248400"/>
          </a:xfrm>
          <a:prstGeom prst="rect">
            <a:avLst/>
          </a:prstGeom>
          <a:solidFill>
            <a:schemeClr val="bg1"/>
          </a:solidFill>
          <a:ln w="9525">
            <a:noFill/>
          </a:ln>
        </p:spPr>
        <p:txBody>
          <a:bodyPr/>
          <a:lstStyle>
            <a:lvl1pPr marL="342900" indent="-342900" algn="l" rtl="0" eaLnBrk="0" fontAlgn="base" hangingPunct="0">
              <a:spcBef>
                <a:spcPct val="20000"/>
              </a:spcBef>
              <a:spcAft>
                <a:spcPct val="0"/>
              </a:spcAft>
              <a:buChar char="•"/>
              <a:defRPr sz="28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buNone/>
            </a:pPr>
            <a:r>
              <a:rPr lang="en-US" altLang="zh-CN" sz="2000" b="1">
                <a:latin typeface="Courier New" panose="02070309020205020404" pitchFamily="49" charset="0"/>
                <a:ea typeface="宋体" panose="02010600030101010101" pitchFamily="2" charset="-122"/>
              </a:rPr>
              <a:t>30 	    /* Wait for SIGCHLD to be received */</a:t>
            </a:r>
            <a:endParaRPr lang="en-US" altLang="zh-CN" sz="2000" b="1">
              <a:latin typeface="Courier New" panose="02070309020205020404" pitchFamily="49" charset="0"/>
              <a:ea typeface="宋体" panose="02010600030101010101" pitchFamily="2" charset="-122"/>
            </a:endParaRPr>
          </a:p>
          <a:p>
            <a:pPr marL="0" lvl="0" indent="0">
              <a:buNone/>
            </a:pPr>
            <a:r>
              <a:rPr lang="en-US" altLang="zh-CN" sz="2000" b="1">
                <a:latin typeface="Courier New" panose="02070309020205020404" pitchFamily="49" charset="0"/>
                <a:ea typeface="宋体" panose="02010600030101010101" pitchFamily="2" charset="-122"/>
              </a:rPr>
              <a:t>31 	    pid = 0;</a:t>
            </a:r>
            <a:endParaRPr lang="en-US" altLang="zh-CN" sz="2000" b="1">
              <a:latin typeface="Courier New" panose="02070309020205020404" pitchFamily="49" charset="0"/>
              <a:ea typeface="宋体" panose="02010600030101010101" pitchFamily="2" charset="-122"/>
            </a:endParaRPr>
          </a:p>
          <a:p>
            <a:pPr marL="0" lvl="0" indent="0">
              <a:buNone/>
            </a:pPr>
            <a:r>
              <a:rPr lang="en-US" altLang="zh-CN" sz="2000" b="1">
                <a:latin typeface="Courier New" panose="02070309020205020404" pitchFamily="49" charset="0"/>
                <a:ea typeface="宋体" panose="02010600030101010101" pitchFamily="2" charset="-122"/>
              </a:rPr>
              <a:t>32 	    while (!pid)</a:t>
            </a:r>
            <a:endParaRPr lang="en-US" altLang="zh-CN" sz="2000" b="1">
              <a:latin typeface="Courier New" panose="02070309020205020404" pitchFamily="49" charset="0"/>
              <a:ea typeface="宋体" panose="02010600030101010101" pitchFamily="2" charset="-122"/>
            </a:endParaRPr>
          </a:p>
          <a:p>
            <a:pPr marL="0" lvl="0" indent="0">
              <a:buNone/>
            </a:pPr>
            <a:r>
              <a:rPr lang="en-US" altLang="zh-CN" sz="2000" b="1">
                <a:latin typeface="Courier New" panose="02070309020205020404" pitchFamily="49" charset="0"/>
                <a:ea typeface="宋体" panose="02010600030101010101" pitchFamily="2" charset="-122"/>
              </a:rPr>
              <a:t>33 		</a:t>
            </a:r>
            <a:r>
              <a:rPr lang="en-US" altLang="zh-CN" sz="2000" b="1">
                <a:solidFill>
                  <a:srgbClr val="0432FF"/>
                </a:solidFill>
                <a:latin typeface="Courier New" panose="02070309020205020404" pitchFamily="49" charset="0"/>
                <a:ea typeface="宋体" panose="02010600030101010101" pitchFamily="2" charset="-122"/>
              </a:rPr>
              <a:t>sigsuspend(&amp;prev);</a:t>
            </a:r>
            <a:endParaRPr lang="en-US" altLang="zh-CN" sz="2000" b="1">
              <a:solidFill>
                <a:srgbClr val="0432FF"/>
              </a:solidFill>
              <a:latin typeface="Courier New" panose="02070309020205020404" pitchFamily="49" charset="0"/>
              <a:ea typeface="宋体" panose="02010600030101010101" pitchFamily="2" charset="-122"/>
            </a:endParaRPr>
          </a:p>
          <a:p>
            <a:pPr marL="0" lvl="0" indent="0">
              <a:buNone/>
            </a:pPr>
            <a:r>
              <a:rPr lang="en-US" altLang="zh-CN" sz="2000" b="1">
                <a:latin typeface="Courier New" panose="02070309020205020404" pitchFamily="49" charset="0"/>
                <a:ea typeface="宋体" panose="02010600030101010101" pitchFamily="2" charset="-122"/>
              </a:rPr>
              <a:t>34</a:t>
            </a:r>
            <a:endParaRPr lang="en-US" altLang="zh-CN" sz="2000" b="1">
              <a:latin typeface="Courier New" panose="02070309020205020404" pitchFamily="49" charset="0"/>
              <a:ea typeface="宋体" panose="02010600030101010101" pitchFamily="2" charset="-122"/>
            </a:endParaRPr>
          </a:p>
          <a:p>
            <a:pPr marL="0" lvl="0" indent="0">
              <a:buNone/>
            </a:pPr>
            <a:r>
              <a:rPr lang="en-US" altLang="zh-CN" sz="2000" b="1">
                <a:latin typeface="Courier New" panose="02070309020205020404" pitchFamily="49" charset="0"/>
                <a:ea typeface="宋体" panose="02010600030101010101" pitchFamily="2" charset="-122"/>
              </a:rPr>
              <a:t>35	    /* Optionally unblock SIGCHLD */</a:t>
            </a:r>
            <a:endParaRPr lang="en-US" altLang="zh-CN" sz="2000" b="1">
              <a:latin typeface="Courier New" panose="02070309020205020404" pitchFamily="49" charset="0"/>
              <a:ea typeface="宋体" panose="02010600030101010101" pitchFamily="2" charset="-122"/>
            </a:endParaRPr>
          </a:p>
          <a:p>
            <a:pPr marL="0" lvl="0" indent="0">
              <a:buNone/>
            </a:pPr>
            <a:r>
              <a:rPr lang="en-US" altLang="zh-CN" sz="2000" b="1">
                <a:latin typeface="Courier New" panose="02070309020205020404" pitchFamily="49" charset="0"/>
                <a:ea typeface="宋体" panose="02010600030101010101" pitchFamily="2" charset="-122"/>
              </a:rPr>
              <a:t>36	    Sigprocmask(SIG_SETMASK, &amp;prev, NULL);</a:t>
            </a:r>
            <a:endParaRPr lang="en-US" altLang="zh-CN" sz="1400" b="1">
              <a:latin typeface="Arial Narrow" pitchFamily="34" charset="0"/>
              <a:ea typeface="宋体" panose="02010600030101010101" pitchFamily="2" charset="-122"/>
            </a:endParaRPr>
          </a:p>
          <a:p>
            <a:pPr marL="0" lvl="0" indent="0">
              <a:buNone/>
            </a:pPr>
            <a:r>
              <a:rPr lang="en-US" altLang="zh-CN" sz="2000" b="1">
                <a:latin typeface="Courier New" panose="02070309020205020404" pitchFamily="49" charset="0"/>
                <a:ea typeface="宋体" panose="02010600030101010101" pitchFamily="2" charset="-122"/>
              </a:rPr>
              <a:t>37</a:t>
            </a:r>
            <a:endParaRPr lang="en-US" altLang="zh-CN" sz="2000" b="1">
              <a:latin typeface="Courier New" panose="02070309020205020404" pitchFamily="49" charset="0"/>
              <a:ea typeface="宋体" panose="02010600030101010101" pitchFamily="2" charset="-122"/>
            </a:endParaRPr>
          </a:p>
          <a:p>
            <a:pPr marL="0" lvl="0" indent="0">
              <a:buNone/>
            </a:pPr>
            <a:r>
              <a:rPr lang="en-US" altLang="zh-CN" sz="2000" b="1">
                <a:latin typeface="Courier New" panose="02070309020205020404" pitchFamily="49" charset="0"/>
                <a:ea typeface="宋体" panose="02010600030101010101" pitchFamily="2" charset="-122"/>
              </a:rPr>
              <a:t>38 	    /* Do some work after receiving SIGCHLD */</a:t>
            </a:r>
            <a:endParaRPr lang="en-US" altLang="zh-CN" sz="2000" b="1">
              <a:latin typeface="Courier New" panose="02070309020205020404" pitchFamily="49" charset="0"/>
              <a:ea typeface="宋体" panose="02010600030101010101" pitchFamily="2" charset="-122"/>
            </a:endParaRPr>
          </a:p>
          <a:p>
            <a:pPr marL="0" lvl="0" indent="0">
              <a:buNone/>
            </a:pPr>
            <a:r>
              <a:rPr lang="en-US" altLang="zh-CN" sz="2000" b="1">
                <a:latin typeface="Courier New" panose="02070309020205020404" pitchFamily="49" charset="0"/>
                <a:ea typeface="宋体" panose="02010600030101010101" pitchFamily="2" charset="-122"/>
              </a:rPr>
              <a:t>39 	    printf(".");</a:t>
            </a:r>
            <a:endParaRPr lang="en-US" altLang="zh-CN" sz="2000" b="1">
              <a:latin typeface="Courier New" panose="02070309020205020404" pitchFamily="49" charset="0"/>
              <a:ea typeface="宋体" panose="02010600030101010101" pitchFamily="2" charset="-122"/>
            </a:endParaRPr>
          </a:p>
          <a:p>
            <a:pPr marL="0" lvl="0" indent="0">
              <a:buNone/>
            </a:pPr>
            <a:r>
              <a:rPr lang="en-US" altLang="zh-CN" sz="2000" b="1">
                <a:latin typeface="Courier New" panose="02070309020205020404" pitchFamily="49" charset="0"/>
                <a:ea typeface="宋体" panose="02010600030101010101" pitchFamily="2" charset="-122"/>
              </a:rPr>
              <a:t>40 	}</a:t>
            </a:r>
            <a:endParaRPr lang="en-US" altLang="zh-CN" sz="2000" b="1">
              <a:latin typeface="Courier New" panose="02070309020205020404" pitchFamily="49" charset="0"/>
              <a:ea typeface="宋体" panose="02010600030101010101" pitchFamily="2" charset="-122"/>
            </a:endParaRPr>
          </a:p>
          <a:p>
            <a:pPr marL="0" lvl="0" indent="0">
              <a:buNone/>
            </a:pPr>
            <a:r>
              <a:rPr lang="en-US" altLang="zh-CN" sz="2000" b="1">
                <a:latin typeface="Courier New" panose="02070309020205020404" pitchFamily="49" charset="0"/>
                <a:ea typeface="宋体" panose="02010600030101010101" pitchFamily="2" charset="-122"/>
              </a:rPr>
              <a:t>41 	exit(0);</a:t>
            </a:r>
            <a:endParaRPr lang="en-US" altLang="zh-CN" sz="2000" b="1">
              <a:latin typeface="Courier New" panose="02070309020205020404" pitchFamily="49" charset="0"/>
              <a:ea typeface="宋体" panose="02010600030101010101" pitchFamily="2" charset="-122"/>
            </a:endParaRPr>
          </a:p>
          <a:p>
            <a:pPr marL="0" lvl="0" indent="0">
              <a:buNone/>
            </a:pPr>
            <a:r>
              <a:rPr lang="en-US" altLang="zh-CN" sz="2000" b="1">
                <a:latin typeface="Courier New" panose="02070309020205020404" pitchFamily="49" charset="0"/>
                <a:ea typeface="宋体" panose="02010600030101010101" pitchFamily="2" charset="-122"/>
              </a:rPr>
              <a:t>42 }</a:t>
            </a:r>
            <a:endParaRPr lang="en-US" altLang="zh-CN" sz="1100" b="1">
              <a:latin typeface="Courier New" panose="02070309020205020404" pitchFamily="49" charset="0"/>
              <a:ea typeface="宋体" panose="02010600030101010101" pitchFamily="2" charset="-122"/>
            </a:endParaRPr>
          </a:p>
        </p:txBody>
      </p:sp>
      <p:sp>
        <p:nvSpPr>
          <p:cNvPr id="2" name="文本框 1"/>
          <p:cNvSpPr txBox="1"/>
          <p:nvPr/>
        </p:nvSpPr>
        <p:spPr>
          <a:xfrm>
            <a:off x="4572000" y="609600"/>
            <a:ext cx="4349115" cy="1014730"/>
          </a:xfrm>
          <a:prstGeom prst="rect">
            <a:avLst/>
          </a:prstGeom>
          <a:noFill/>
        </p:spPr>
        <p:txBody>
          <a:bodyPr wrap="none" rtlCol="0">
            <a:spAutoFit/>
          </a:bodyPr>
          <a:p>
            <a:r>
              <a:rPr lang="zh-CN" altLang="en-US"/>
              <a:t>在这个问题中，</a:t>
            </a:r>
            <a:r>
              <a:rPr lang="en-US" altLang="zh-CN"/>
              <a:t>sigsuspend</a:t>
            </a:r>
            <a:endParaRPr lang="en-US" altLang="zh-CN"/>
          </a:p>
          <a:p>
            <a:r>
              <a:rPr lang="zh-CN" altLang="en-US"/>
              <a:t>函数要想正常退出，就要等到</a:t>
            </a:r>
            <a:endParaRPr lang="zh-CN" altLang="en-US"/>
          </a:p>
          <a:p>
            <a:r>
              <a:rPr lang="en-US" altLang="zh-CN"/>
              <a:t>child</a:t>
            </a:r>
            <a:r>
              <a:rPr lang="zh-CN" altLang="en-US"/>
              <a:t>发出的</a:t>
            </a:r>
            <a:r>
              <a:rPr lang="en-US" altLang="zh-CN"/>
              <a:t>SIGCHILD</a:t>
            </a:r>
            <a:r>
              <a:rPr lang="zh-CN" altLang="en-US"/>
              <a:t>被该函数接收</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25602" name="Rectangle 2"/>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Concurrent Bugs</a:t>
            </a:r>
            <a:endParaRPr lang="en-US" altLang="zh-CN">
              <a:ea typeface="宋体" panose="02010600030101010101" pitchFamily="2" charset="-122"/>
            </a:endParaRPr>
          </a:p>
        </p:txBody>
      </p:sp>
      <p:sp>
        <p:nvSpPr>
          <p:cNvPr id="25603" name="Rectangle 3"/>
          <p:cNvSpPr>
            <a:spLocks noGrp="1"/>
          </p:cNvSpPr>
          <p:nvPr>
            <p:ph idx="1"/>
          </p:nvPr>
        </p:nvSpPr>
        <p:spPr>
          <a:xfrm>
            <a:off x="457200" y="1600200"/>
            <a:ext cx="8077200" cy="4419600"/>
          </a:xfrm>
        </p:spPr>
        <p:txBody>
          <a:bodyPr vert="horz" wrap="square" lIns="91440" tIns="45720" rIns="91440" bIns="45720" anchor="t" anchorCtr="0"/>
          <a:p>
            <a:pPr>
              <a:lnSpc>
                <a:spcPct val="120000"/>
              </a:lnSpc>
            </a:pPr>
            <a:r>
              <a:rPr lang="en-US" altLang="zh-CN">
                <a:ea typeface="宋体" panose="02010600030101010101" pitchFamily="2" charset="-122"/>
              </a:rPr>
              <a:t>Concurrent bugs</a:t>
            </a:r>
            <a:endParaRPr lang="en-US" altLang="zh-CN">
              <a:ea typeface="宋体" panose="02010600030101010101" pitchFamily="2" charset="-122"/>
            </a:endParaRPr>
          </a:p>
          <a:p>
            <a:pPr lvl="1">
              <a:lnSpc>
                <a:spcPct val="120000"/>
              </a:lnSpc>
            </a:pPr>
            <a:r>
              <a:rPr lang="en-US" altLang="zh-CN">
                <a:ea typeface="宋体" panose="02010600030101010101" pitchFamily="2" charset="-122"/>
              </a:rPr>
              <a:t>Tricky and subtle</a:t>
            </a:r>
            <a:endParaRPr lang="en-US" altLang="zh-CN">
              <a:ea typeface="宋体" panose="02010600030101010101" pitchFamily="2" charset="-122"/>
            </a:endParaRPr>
          </a:p>
          <a:p>
            <a:pPr lvl="1">
              <a:lnSpc>
                <a:spcPct val="120000"/>
              </a:lnSpc>
            </a:pPr>
            <a:r>
              <a:rPr lang="en-US" altLang="zh-CN">
                <a:ea typeface="宋体" panose="02010600030101010101" pitchFamily="2" charset="-122"/>
              </a:rPr>
              <a:t>A program works correctly most the time</a:t>
            </a:r>
            <a:endParaRPr lang="en-US" altLang="zh-CN">
              <a:ea typeface="宋体" panose="02010600030101010101" pitchFamily="2" charset="-122"/>
            </a:endParaRPr>
          </a:p>
          <a:p>
            <a:pPr lvl="1">
              <a:lnSpc>
                <a:spcPct val="120000"/>
              </a:lnSpc>
            </a:pPr>
            <a:r>
              <a:rPr lang="en-US" altLang="zh-CN">
                <a:ea typeface="宋体" panose="02010600030101010101" pitchFamily="2" charset="-122"/>
              </a:rPr>
              <a:t>When it fails, it fails in </a:t>
            </a:r>
            <a:r>
              <a:rPr lang="en-US" altLang="zh-CN">
                <a:solidFill>
                  <a:srgbClr val="FF0000"/>
                </a:solidFill>
                <a:ea typeface="宋体" panose="02010600030101010101" pitchFamily="2" charset="-122"/>
              </a:rPr>
              <a:t>unpredictable and unrepeatable ways</a:t>
            </a:r>
            <a:r>
              <a:rPr lang="en-US" altLang="zh-CN">
                <a:ea typeface="宋体" panose="02010600030101010101" pitchFamily="2" charset="-122"/>
              </a:rPr>
              <a:t> that are horrendously difficult to debug </a:t>
            </a:r>
            <a:endParaRPr lang="zh-CN" altLang="en-US">
              <a:ea typeface="宋体" panose="02010600030101010101" pitchFamily="2" charset="-122"/>
            </a:endParaRPr>
          </a:p>
        </p:txBody>
      </p:sp>
      <p:sp>
        <p:nvSpPr>
          <p:cNvPr id="2" name="文本框 1"/>
          <p:cNvSpPr txBox="1"/>
          <p:nvPr/>
        </p:nvSpPr>
        <p:spPr>
          <a:xfrm>
            <a:off x="2707640" y="4199890"/>
            <a:ext cx="5796915" cy="706755"/>
          </a:xfrm>
          <a:prstGeom prst="rect">
            <a:avLst/>
          </a:prstGeom>
          <a:noFill/>
        </p:spPr>
        <p:txBody>
          <a:bodyPr wrap="none" rtlCol="0">
            <a:spAutoFit/>
          </a:bodyPr>
          <a:p>
            <a:r>
              <a:rPr lang="en-US" altLang="zh-CN"/>
              <a:t>(</a:t>
            </a:r>
            <a:r>
              <a:rPr lang="zh-CN" altLang="en-US"/>
              <a:t>无法预测是因为</a:t>
            </a:r>
            <a:r>
              <a:rPr lang="en-US" altLang="zh-CN"/>
              <a:t>concurrent bugs</a:t>
            </a:r>
            <a:r>
              <a:rPr lang="zh-CN" altLang="en-US"/>
              <a:t>发生时很难得知</a:t>
            </a:r>
            <a:endParaRPr lang="zh-CN" altLang="en-US"/>
          </a:p>
          <a:p>
            <a:r>
              <a:rPr lang="en-US" altLang="zh-CN"/>
              <a:t>bug</a:t>
            </a:r>
            <a:r>
              <a:rPr lang="zh-CN" altLang="en-US"/>
              <a:t>具体发生在那个并行进程中，故很难</a:t>
            </a:r>
            <a:r>
              <a:rPr lang="en-US" altLang="zh-CN"/>
              <a:t>debug)</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27650" name="Rectangle 2"/>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Guidlines</a:t>
            </a:r>
            <a:endParaRPr lang="en-US" altLang="zh-CN">
              <a:ea typeface="宋体" panose="02010600030101010101" pitchFamily="2" charset="-122"/>
            </a:endParaRPr>
          </a:p>
        </p:txBody>
      </p:sp>
      <p:sp>
        <p:nvSpPr>
          <p:cNvPr id="27651" name="Rectangle 3"/>
          <p:cNvSpPr>
            <a:spLocks noGrp="1"/>
          </p:cNvSpPr>
          <p:nvPr>
            <p:ph idx="1"/>
          </p:nvPr>
        </p:nvSpPr>
        <p:spPr>
          <a:xfrm>
            <a:off x="457200" y="1600200"/>
            <a:ext cx="8077200" cy="4419600"/>
          </a:xfrm>
        </p:spPr>
        <p:txBody>
          <a:bodyPr vert="horz" wrap="square" lIns="91440" tIns="45720" rIns="91440" bIns="45720" anchor="t" anchorCtr="0"/>
          <a:p>
            <a:pPr>
              <a:lnSpc>
                <a:spcPct val="120000"/>
              </a:lnSpc>
            </a:pPr>
            <a:r>
              <a:rPr lang="en-US" altLang="zh-CN">
                <a:ea typeface="宋体" panose="02010600030101010101" pitchFamily="2" charset="-122"/>
              </a:rPr>
              <a:t>G0 keep handlers </a:t>
            </a:r>
            <a:r>
              <a:rPr lang="en-US" altLang="zh-CN">
                <a:solidFill>
                  <a:srgbClr val="FF0000"/>
                </a:solidFill>
                <a:ea typeface="宋体" panose="02010600030101010101" pitchFamily="2" charset="-122"/>
              </a:rPr>
              <a:t>as simple</a:t>
            </a:r>
            <a:r>
              <a:rPr lang="en-US" altLang="zh-CN">
                <a:ea typeface="宋体" panose="02010600030101010101" pitchFamily="2" charset="-122"/>
              </a:rPr>
              <a:t> as possible</a:t>
            </a:r>
            <a:endParaRPr lang="en-US" altLang="zh-CN">
              <a:ea typeface="宋体" panose="02010600030101010101" pitchFamily="2" charset="-122"/>
            </a:endParaRPr>
          </a:p>
          <a:p>
            <a:pPr lvl="1">
              <a:lnSpc>
                <a:spcPct val="120000"/>
              </a:lnSpc>
            </a:pPr>
            <a:r>
              <a:rPr lang="en-US" altLang="zh-CN">
                <a:ea typeface="宋体" panose="02010600030101010101" pitchFamily="2" charset="-122"/>
              </a:rPr>
              <a:t>Might simply </a:t>
            </a:r>
            <a:r>
              <a:rPr lang="en-US" altLang="zh-CN">
                <a:solidFill>
                  <a:srgbClr val="FF0000"/>
                </a:solidFill>
                <a:ea typeface="宋体" panose="02010600030101010101" pitchFamily="2" charset="-122"/>
              </a:rPr>
              <a:t>set a global flag and return immediately</a:t>
            </a:r>
            <a:endParaRPr lang="en-US" altLang="zh-CN">
              <a:ea typeface="宋体" panose="02010600030101010101" pitchFamily="2" charset="-122"/>
            </a:endParaRPr>
          </a:p>
          <a:p>
            <a:pPr lvl="1">
              <a:lnSpc>
                <a:spcPct val="120000"/>
              </a:lnSpc>
            </a:pPr>
            <a:r>
              <a:rPr lang="en-US" altLang="zh-CN">
                <a:ea typeface="宋体" panose="02010600030101010101" pitchFamily="2" charset="-122"/>
              </a:rPr>
              <a:t>all processing associated with the receipt of the signal is </a:t>
            </a:r>
            <a:r>
              <a:rPr lang="en-US" altLang="zh-CN">
                <a:solidFill>
                  <a:srgbClr val="FF0000"/>
                </a:solidFill>
                <a:ea typeface="宋体" panose="02010600030101010101" pitchFamily="2" charset="-122"/>
              </a:rPr>
              <a:t>performed by the main program</a:t>
            </a:r>
            <a:r>
              <a:rPr lang="en-US" altLang="zh-CN">
                <a:ea typeface="宋体" panose="02010600030101010101" pitchFamily="2" charset="-122"/>
              </a:rPr>
              <a:t> </a:t>
            </a:r>
            <a:endParaRPr lang="en-US" altLang="zh-CN">
              <a:ea typeface="宋体" panose="02010600030101010101" pitchFamily="2" charset="-122"/>
            </a:endParaRPr>
          </a:p>
          <a:p>
            <a:pPr lvl="2">
              <a:lnSpc>
                <a:spcPct val="120000"/>
              </a:lnSpc>
            </a:pPr>
            <a:r>
              <a:rPr lang="en-US" altLang="zh-CN" sz="2400">
                <a:ea typeface="宋体" panose="02010600030101010101" pitchFamily="2" charset="-122"/>
              </a:rPr>
              <a:t>which periodically checks (and reset) the flag</a:t>
            </a:r>
            <a:endParaRPr lang="en-US" altLang="zh-CN" sz="240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29698" name="Rectangle 2"/>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Guidlines</a:t>
            </a:r>
            <a:endParaRPr lang="en-US" altLang="zh-CN">
              <a:ea typeface="宋体" panose="02010600030101010101" pitchFamily="2" charset="-122"/>
            </a:endParaRPr>
          </a:p>
        </p:txBody>
      </p:sp>
      <p:sp>
        <p:nvSpPr>
          <p:cNvPr id="29699" name="Rectangle 3"/>
          <p:cNvSpPr>
            <a:spLocks noGrp="1"/>
          </p:cNvSpPr>
          <p:nvPr>
            <p:ph idx="1"/>
          </p:nvPr>
        </p:nvSpPr>
        <p:spPr>
          <a:xfrm>
            <a:off x="457200" y="1600200"/>
            <a:ext cx="8077200" cy="4419600"/>
          </a:xfrm>
        </p:spPr>
        <p:txBody>
          <a:bodyPr vert="horz" wrap="square" lIns="91440" tIns="45720" rIns="91440" bIns="45720" anchor="t" anchorCtr="0"/>
          <a:p>
            <a:pPr>
              <a:lnSpc>
                <a:spcPct val="120000"/>
              </a:lnSpc>
            </a:pPr>
            <a:r>
              <a:rPr lang="en-US" altLang="zh-CN">
                <a:ea typeface="宋体" panose="02010600030101010101" pitchFamily="2" charset="-122"/>
              </a:rPr>
              <a:t>G1 call </a:t>
            </a:r>
            <a:r>
              <a:rPr lang="en-US" altLang="zh-CN">
                <a:solidFill>
                  <a:srgbClr val="FF0000"/>
                </a:solidFill>
                <a:ea typeface="宋体" panose="02010600030101010101" pitchFamily="2" charset="-122"/>
              </a:rPr>
              <a:t>only asyn-signal-safe functions</a:t>
            </a:r>
            <a:r>
              <a:rPr lang="en-US" altLang="zh-CN">
                <a:ea typeface="宋体" panose="02010600030101010101" pitchFamily="2" charset="-122"/>
              </a:rPr>
              <a:t> in your handler(</a:t>
            </a:r>
            <a:r>
              <a:rPr lang="zh-CN" altLang="en-US">
                <a:ea typeface="宋体" panose="02010600030101010101" pitchFamily="2" charset="-122"/>
              </a:rPr>
              <a:t>大多是简单的</a:t>
            </a:r>
            <a:r>
              <a:rPr lang="en-US" altLang="zh-CN">
                <a:ea typeface="宋体" panose="02010600030101010101" pitchFamily="2" charset="-122"/>
              </a:rPr>
              <a:t>syscall)</a:t>
            </a:r>
            <a:endParaRPr lang="en-US" altLang="zh-CN">
              <a:ea typeface="宋体" panose="02010600030101010101" pitchFamily="2" charset="-122"/>
            </a:endParaRPr>
          </a:p>
          <a:p>
            <a:pPr lvl="1">
              <a:lnSpc>
                <a:spcPct val="120000"/>
              </a:lnSpc>
            </a:pPr>
            <a:r>
              <a:rPr lang="en-US" altLang="zh-CN">
                <a:solidFill>
                  <a:srgbClr val="FF0000"/>
                </a:solidFill>
                <a:ea typeface="宋体" panose="02010600030101010101" pitchFamily="2" charset="-122"/>
              </a:rPr>
              <a:t>Reentrant or cannot be interrupted</a:t>
            </a:r>
            <a:r>
              <a:rPr lang="en-US" altLang="zh-CN">
                <a:ea typeface="宋体" panose="02010600030101010101" pitchFamily="2" charset="-122"/>
              </a:rPr>
              <a:t> </a:t>
            </a:r>
            <a:endParaRPr lang="en-US" altLang="zh-CN">
              <a:ea typeface="宋体" panose="02010600030101010101" pitchFamily="2" charset="-122"/>
            </a:endParaRPr>
          </a:p>
          <a:p>
            <a:pPr lvl="1">
              <a:lnSpc>
                <a:spcPct val="120000"/>
              </a:lnSpc>
            </a:pPr>
            <a:r>
              <a:rPr lang="en-US" altLang="zh-CN">
                <a:ea typeface="宋体" panose="02010600030101010101" pitchFamily="2" charset="-122"/>
              </a:rPr>
              <a:t>printf, sprintf, malloc, exit </a:t>
            </a:r>
            <a:r>
              <a:rPr lang="en-US" altLang="zh-CN">
                <a:solidFill>
                  <a:srgbClr val="FF0000"/>
                </a:solidFill>
                <a:ea typeface="宋体" panose="02010600030101010101" pitchFamily="2" charset="-122"/>
              </a:rPr>
              <a:t>are not safe</a:t>
            </a:r>
            <a:endParaRPr lang="en-US" altLang="zh-CN">
              <a:solidFill>
                <a:srgbClr val="FF0000"/>
              </a:solidFill>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31746" name="Rectangle 2"/>
          <p:cNvSpPr>
            <a:spLocks noGrp="1"/>
          </p:cNvSpPr>
          <p:nvPr>
            <p:ph type="title"/>
          </p:nvPr>
        </p:nvSpPr>
        <p:spPr/>
        <p:txBody>
          <a:bodyPr vert="horz" wrap="square" lIns="91440" tIns="45720" rIns="91440" bIns="45720" anchor="ctr" anchorCtr="0"/>
          <a:p>
            <a:r>
              <a:rPr lang="en-US" altLang="zh-CN">
                <a:ea typeface="宋体" panose="02010600030101010101" pitchFamily="2" charset="-122"/>
              </a:rPr>
              <a:t>Guidlines</a:t>
            </a:r>
            <a:endParaRPr lang="en-US" altLang="zh-CN">
              <a:ea typeface="宋体" panose="02010600030101010101" pitchFamily="2" charset="-122"/>
            </a:endParaRPr>
          </a:p>
        </p:txBody>
      </p:sp>
      <p:pic>
        <p:nvPicPr>
          <p:cNvPr id="31747" name="图片 2"/>
          <p:cNvPicPr>
            <a:picLocks noChangeAspect="1"/>
          </p:cNvPicPr>
          <p:nvPr/>
        </p:nvPicPr>
        <p:blipFill>
          <a:blip r:embed="rId1"/>
          <a:stretch>
            <a:fillRect/>
          </a:stretch>
        </p:blipFill>
        <p:spPr>
          <a:xfrm>
            <a:off x="450850" y="190500"/>
            <a:ext cx="8083550" cy="643890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灯片编号占位符 5"/>
          <p:cNvSpPr txBox="1">
            <a:spLocks noGrp="1"/>
          </p:cNvSpPr>
          <p:nvPr>
            <p:ph type="sldNum" sz="quarter" idx="12"/>
          </p:nvPr>
        </p:nvSpPr>
        <p:spPr/>
        <p:txBody>
          <a:bodyPr/>
          <a:p>
            <a:pPr marL="0" indent="0" algn="r">
              <a:spcBef>
                <a:spcPct val="0"/>
              </a:spcBef>
              <a:buNone/>
            </a:pPr>
            <a:fld id="{9A0DB2DC-4C9A-4742-B13C-FB6460FD3503}" type="slidenum">
              <a:rPr lang="zh-CN" altLang="en-US" sz="1400">
                <a:latin typeface="Times New Roman" panose="02020603050405020304" pitchFamily="18" charset="0"/>
                <a:ea typeface="宋体" panose="02010600030101010101" pitchFamily="2" charset="-122"/>
              </a:rPr>
            </a:fld>
            <a:endParaRPr lang="zh-CN" altLang="en-US" sz="1400">
              <a:latin typeface="Times New Roman" panose="02020603050405020304" pitchFamily="18" charset="0"/>
              <a:ea typeface="宋体" panose="02010600030101010101" pitchFamily="2" charset="-122"/>
            </a:endParaRPr>
          </a:p>
        </p:txBody>
      </p:sp>
      <p:sp>
        <p:nvSpPr>
          <p:cNvPr id="33794" name="Rectangle 2"/>
          <p:cNvSpPr>
            <a:spLocks noGrp="1"/>
          </p:cNvSpPr>
          <p:nvPr>
            <p:ph type="title"/>
          </p:nvPr>
        </p:nvSpPr>
        <p:spPr>
          <a:xfrm>
            <a:off x="533400" y="533400"/>
            <a:ext cx="8001000" cy="685800"/>
          </a:xfrm>
        </p:spPr>
        <p:txBody>
          <a:bodyPr vert="horz" wrap="square" lIns="91440" tIns="45720" rIns="91440" bIns="45720" anchor="ctr" anchorCtr="0"/>
          <a:p>
            <a:r>
              <a:rPr lang="en-US" altLang="zh-CN">
                <a:ea typeface="宋体" panose="02010600030101010101" pitchFamily="2" charset="-122"/>
              </a:rPr>
              <a:t>Safe I/O Package(sio)</a:t>
            </a:r>
            <a:endParaRPr lang="en-US" altLang="zh-CN">
              <a:ea typeface="宋体" panose="02010600030101010101" pitchFamily="2" charset="-122"/>
            </a:endParaRPr>
          </a:p>
        </p:txBody>
      </p:sp>
      <p:sp>
        <p:nvSpPr>
          <p:cNvPr id="33795" name="Rectangle 3"/>
          <p:cNvSpPr>
            <a:spLocks noGrp="1"/>
          </p:cNvSpPr>
          <p:nvPr>
            <p:ph idx="1"/>
          </p:nvPr>
        </p:nvSpPr>
        <p:spPr>
          <a:xfrm>
            <a:off x="457200" y="3657600"/>
            <a:ext cx="8229600" cy="2590800"/>
          </a:xfrm>
        </p:spPr>
        <p:txBody>
          <a:bodyPr vert="horz" wrap="square" lIns="91440" tIns="45720" rIns="91440" bIns="45720" anchor="t" anchorCtr="0"/>
          <a:p>
            <a:r>
              <a:rPr lang="en-US" altLang="zh-CN" sz="2400">
                <a:ea typeface="宋体" panose="02010600030101010101" pitchFamily="2" charset="-122"/>
              </a:rPr>
              <a:t>_</a:t>
            </a:r>
            <a:r>
              <a:rPr lang="en-US" altLang="zh-CN" sz="2400">
                <a:latin typeface="Courier New" panose="02070309020205020404" pitchFamily="49" charset="0"/>
                <a:ea typeface="宋体" panose="02010600030101010101" pitchFamily="2" charset="-122"/>
              </a:rPr>
              <a:t>exit</a:t>
            </a:r>
            <a:r>
              <a:rPr lang="en-US" altLang="zh-CN" sz="2400">
                <a:ea typeface="宋体" panose="02010600030101010101" pitchFamily="2" charset="-122"/>
              </a:rPr>
              <a:t> is an asyn_signal_safe </a:t>
            </a:r>
            <a:r>
              <a:rPr lang="en-US" altLang="zh-CN" sz="2400">
                <a:solidFill>
                  <a:srgbClr val="FF0000"/>
                </a:solidFill>
                <a:ea typeface="宋体" panose="02010600030101010101" pitchFamily="2" charset="-122"/>
              </a:rPr>
              <a:t>variant of </a:t>
            </a:r>
            <a:r>
              <a:rPr lang="en-US" altLang="zh-CN" sz="2400">
                <a:solidFill>
                  <a:srgbClr val="FF0000"/>
                </a:solidFill>
                <a:latin typeface="Courier New" panose="02070309020205020404" pitchFamily="49" charset="0"/>
                <a:ea typeface="宋体" panose="02010600030101010101" pitchFamily="2" charset="-122"/>
              </a:rPr>
              <a:t>exit</a:t>
            </a:r>
            <a:endParaRPr lang="en-US" altLang="zh-CN" sz="2400">
              <a:solidFill>
                <a:srgbClr val="FF0000"/>
              </a:solidFill>
              <a:latin typeface="Courier New" panose="02070309020205020404" pitchFamily="49" charset="0"/>
              <a:ea typeface="宋体" panose="02010600030101010101" pitchFamily="2" charset="-122"/>
            </a:endParaRPr>
          </a:p>
        </p:txBody>
      </p:sp>
      <p:graphicFrame>
        <p:nvGraphicFramePr>
          <p:cNvPr id="1599492" name="Group 4"/>
          <p:cNvGraphicFramePr>
            <a:graphicFrameLocks noGrp="1"/>
          </p:cNvGraphicFramePr>
          <p:nvPr/>
        </p:nvGraphicFramePr>
        <p:xfrm>
          <a:off x="533400" y="1524000"/>
          <a:ext cx="8001000" cy="2114550"/>
        </p:xfrm>
        <a:graphic>
          <a:graphicData uri="http://schemas.openxmlformats.org/drawingml/2006/table">
            <a:tbl>
              <a:tblPr/>
              <a:tblGrid>
                <a:gridCol w="8001000"/>
              </a:tblGrid>
              <a:tr h="211455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include &lt;</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csapp.h</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&gt;</a:t>
                      </a:r>
                      <a:endPar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ssize_t</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sio_putl</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(long v);</a:t>
                      </a:r>
                      <a:endPar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ssize_t</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 </a:t>
                      </a:r>
                      <a:r>
                        <a:rPr kumimoji="0" lang="en-US" altLang="zh-CN" sz="20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sio_puts</a:t>
                      </a:r>
                      <a:r>
                        <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(char s[]);</a:t>
                      </a:r>
                      <a:endParaRPr kumimoji="0" lang="en-US" altLang="zh-CN" sz="20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endParaRPr>
                    </a:p>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dirty="0">
                          <a:ln>
                            <a:noFill/>
                          </a:ln>
                          <a:solidFill>
                            <a:srgbClr val="FF0000"/>
                          </a:solidFill>
                          <a:effectLst/>
                          <a:latin typeface="Comic Sans MS" panose="030F0702030302020204" pitchFamily="66" charset="0"/>
                          <a:ea typeface="宋体" panose="02010600030101010101" pitchFamily="2" charset="-122"/>
                        </a:rPr>
                        <a:t>Returns: number of bytes transferred if OK, -1 on error</a:t>
                      </a:r>
                      <a:endParaRPr kumimoji="0" lang="en-US" altLang="zh-CN" sz="1800" b="0" i="0" u="none" strike="noStrike" cap="none" normalizeH="0" baseline="0" dirty="0">
                        <a:ln>
                          <a:noFill/>
                        </a:ln>
                        <a:solidFill>
                          <a:srgbClr val="FF0000"/>
                        </a:solidFill>
                        <a:effectLst/>
                        <a:latin typeface="Comic Sans MS" panose="030F0702030302020204" pitchFamily="66" charset="0"/>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void </a:t>
                      </a:r>
                      <a:r>
                        <a:rPr kumimoji="0" lang="en-US" altLang="zh-CN" sz="18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sio_error</a:t>
                      </a:r>
                      <a:r>
                        <a:rPr kumimoji="0" lang="en-US" altLang="zh-CN" sz="18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(long v);</a:t>
                      </a:r>
                      <a:endParaRPr kumimoji="0" lang="en-US" altLang="zh-CN" sz="18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endParaRPr>
                    </a:p>
                    <a:p>
                      <a:pPr marL="0" marR="0" lvl="0" indent="0" algn="r" defTabSz="914400" rtl="0" eaLnBrk="0" fontAlgn="base" latinLnBrk="0" hangingPunct="0">
                        <a:lnSpc>
                          <a:spcPct val="100000"/>
                        </a:lnSpc>
                        <a:spcBef>
                          <a:spcPct val="20000"/>
                        </a:spcBef>
                        <a:spcAft>
                          <a:spcPct val="0"/>
                        </a:spcAft>
                        <a:buClrTx/>
                        <a:buSzTx/>
                        <a:buFontTx/>
                        <a:buNone/>
                      </a:pPr>
                      <a:r>
                        <a:rPr kumimoji="0" lang="en-US" altLang="zh-CN" sz="1800" b="0" i="0" u="none" strike="noStrike" cap="none" normalizeH="0" baseline="0" dirty="0">
                          <a:ln>
                            <a:noFill/>
                          </a:ln>
                          <a:solidFill>
                            <a:srgbClr val="FF0000"/>
                          </a:solidFill>
                          <a:effectLst/>
                          <a:latin typeface="Comic Sans MS" panose="030F0702030302020204" pitchFamily="66" charset="0"/>
                          <a:ea typeface="宋体" panose="02010600030101010101" pitchFamily="2" charset="-122"/>
                        </a:rPr>
                        <a:t>Returns: nothing</a:t>
                      </a:r>
                      <a:endParaRPr kumimoji="0" lang="zh-CN" altLang="en-US" sz="1800" b="0" i="0" u="none" strike="noStrike" cap="none" normalizeH="0" baseline="0" dirty="0">
                        <a:ln>
                          <a:noFill/>
                        </a:ln>
                        <a:solidFill>
                          <a:srgbClr val="FF0000"/>
                        </a:solidFill>
                        <a:effectLst/>
                        <a:latin typeface="Comic Sans MS" panose="030F0702030302020204" pitchFamily="66" charset="0"/>
                        <a:ea typeface="宋体" panose="02010600030101010101" pitchFamily="2" charset="-122"/>
                      </a:endParaRPr>
                    </a:p>
                  </a:txBody>
                  <a:tcPr marT="45490" marB="454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Tree>
  </p:cSld>
  <p:clrMapOvr>
    <a:masterClrMapping/>
  </p:clrMapOvr>
</p:sld>
</file>

<file path=ppt/tags/tag1.xml><?xml version="1.0" encoding="utf-8"?>
<p:tagLst xmlns:p="http://schemas.openxmlformats.org/presentationml/2006/main">
  <p:tag name="COMMONDATA" val="eyJoZGlkIjoiMmI2Y2RmNTUyOTczOGJhOTliNTg4NWMyMmQ4YTkzNjMifQ=="/>
</p:tagLst>
</file>

<file path=ppt/theme/theme1.xml><?xml version="1.0" encoding="utf-8"?>
<a:theme xmlns:a="http://schemas.openxmlformats.org/drawingml/2006/main" name="icfp99">
  <a:themeElements>
    <a:clrScheme name="icfp99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fontScheme name="icfp99">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defRPr>
        </a:defPPr>
      </a:lstStyle>
    </a:lnDef>
  </a:objectDefaults>
  <a:extraClrSchemeLst>
    <a:extraClrScheme>
      <a:clrScheme name="icfp99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cfp99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cfp99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cfp99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cfp99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cfp99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cfp99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icfp99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Ocean</Template>
  <TotalTime>0</TotalTime>
  <Words>13907</Words>
  <Application>WPS 演示</Application>
  <PresentationFormat/>
  <Paragraphs>724</Paragraphs>
  <Slides>48</Slides>
  <Notes>48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48</vt:i4>
      </vt:variant>
    </vt:vector>
  </HeadingPairs>
  <TitlesOfParts>
    <vt:vector size="60" baseType="lpstr">
      <vt:lpstr>Arial</vt:lpstr>
      <vt:lpstr>宋体</vt:lpstr>
      <vt:lpstr>Wingdings</vt:lpstr>
      <vt:lpstr>Comic Sans MS</vt:lpstr>
      <vt:lpstr>Times New Roman</vt:lpstr>
      <vt:lpstr>Helvetica</vt:lpstr>
      <vt:lpstr>Courier New</vt:lpstr>
      <vt:lpstr>微软雅黑</vt:lpstr>
      <vt:lpstr>Arial Unicode MS</vt:lpstr>
      <vt:lpstr>Courier</vt:lpstr>
      <vt:lpstr>Arial Narrow</vt:lpstr>
      <vt:lpstr>icfp99</vt:lpstr>
      <vt:lpstr>Exceptional Control Flow</vt:lpstr>
      <vt:lpstr>Outline</vt:lpstr>
      <vt:lpstr>Safe Signal Handling</vt:lpstr>
      <vt:lpstr>Main Program and Signal Handlers are Concurrent  </vt:lpstr>
      <vt:lpstr>Concurrent Bugs</vt:lpstr>
      <vt:lpstr>Guidlines</vt:lpstr>
      <vt:lpstr>Guidlines</vt:lpstr>
      <vt:lpstr>Guidlines</vt:lpstr>
      <vt:lpstr>Safe I/O Package(sio)</vt:lpstr>
      <vt:lpstr>Safe I/O Package</vt:lpstr>
      <vt:lpstr>Guidlines</vt:lpstr>
      <vt:lpstr>Correct Signal Handling</vt:lpstr>
      <vt:lpstr>PowerPoint 演示文稿</vt:lpstr>
      <vt:lpstr>PowerPoint 演示文稿</vt:lpstr>
      <vt:lpstr>PowerPoint 演示文稿</vt:lpstr>
      <vt:lpstr>Signal Handling Issues</vt:lpstr>
      <vt:lpstr>PowerPoint 演示文稿</vt:lpstr>
      <vt:lpstr>PowerPoint 演示文稿</vt:lpstr>
      <vt:lpstr>Portable Signal Handling</vt:lpstr>
      <vt:lpstr>Different Signal-handling Semantics</vt:lpstr>
      <vt:lpstr>PowerPoint 演示文稿</vt:lpstr>
      <vt:lpstr>PowerPoint 演示文稿</vt:lpstr>
      <vt:lpstr>PowerPoint 演示文稿</vt:lpstr>
      <vt:lpstr>sigaction Function</vt:lpstr>
      <vt:lpstr>PowerPoint 演示文稿</vt:lpstr>
      <vt:lpstr>Signal Function</vt:lpstr>
      <vt:lpstr>A Nasty Concurrency Bug</vt:lpstr>
      <vt:lpstr>Nasty Concurrency Bugs</vt:lpstr>
      <vt:lpstr>A Nasty Concurrency Bug</vt:lpstr>
      <vt:lpstr>Guidlines</vt:lpstr>
      <vt:lpstr>A Nasty Concurrency Bug</vt:lpstr>
      <vt:lpstr>Nasty Concurrency Bugs</vt:lpstr>
      <vt:lpstr>Nasty Concurrency Bugs</vt:lpstr>
      <vt:lpstr>A Nasty Concurrency Bug</vt:lpstr>
      <vt:lpstr>A Nasty Concurrency Bug</vt:lpstr>
      <vt:lpstr>Explicitly Waiting for Signals</vt:lpstr>
      <vt:lpstr>Guidlines</vt:lpstr>
      <vt:lpstr>A Nasty Concurrency Bug</vt:lpstr>
      <vt:lpstr>A Nasty Concurrency Bug</vt:lpstr>
      <vt:lpstr>A Nasty Concurrency Bug</vt:lpstr>
      <vt:lpstr>Eliminate the Spin Loop</vt:lpstr>
      <vt:lpstr>Eliminate the Spin Loop</vt:lpstr>
      <vt:lpstr>Eliminate the Spin Loop</vt:lpstr>
      <vt:lpstr>signalsuspend Function</vt:lpstr>
      <vt:lpstr>Eliminate the Spin Loop</vt:lpstr>
      <vt:lpstr>A Nasty Concurrency Bug</vt:lpstr>
      <vt:lpstr>A Nasty Concurrency Bug</vt:lpstr>
      <vt:lpstr>A Nasty Concurrency Bug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dc:title>
  <dc:creator>Binyu Zang</dc:creator>
  <cp:lastModifiedBy>李昱翰</cp:lastModifiedBy>
  <cp:revision>499</cp:revision>
  <dcterms:created xsi:type="dcterms:W3CDTF">2000-01-15T07:54:00Z</dcterms:created>
  <dcterms:modified xsi:type="dcterms:W3CDTF">2022-05-18T12:42:57Z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B379DC7BBB004704975F275F61815150</vt:lpwstr>
  </property>
  <property fmtid="{D5CDD505-2E9C-101B-9397-08002B2CF9AE}" pid="3" name="KSOProductBuildVer">
    <vt:lpwstr>2052-11.1.0.11636</vt:lpwstr>
  </property>
</Properties>
</file>