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7"/>
  </p:notesMasterIdLst>
  <p:sldIdLst>
    <p:sldId id="753" r:id="rId4"/>
    <p:sldId id="756" r:id="rId5"/>
    <p:sldId id="256" r:id="rId6"/>
    <p:sldId id="614" r:id="rId8"/>
    <p:sldId id="609" r:id="rId9"/>
    <p:sldId id="610" r:id="rId10"/>
    <p:sldId id="611" r:id="rId11"/>
    <p:sldId id="612" r:id="rId12"/>
    <p:sldId id="613" r:id="rId13"/>
    <p:sldId id="615" r:id="rId14"/>
    <p:sldId id="616" r:id="rId15"/>
    <p:sldId id="672" r:id="rId16"/>
    <p:sldId id="673" r:id="rId17"/>
    <p:sldId id="674" r:id="rId18"/>
    <p:sldId id="675" r:id="rId19"/>
    <p:sldId id="676" r:id="rId20"/>
    <p:sldId id="668" r:id="rId21"/>
    <p:sldId id="679" r:id="rId22"/>
    <p:sldId id="680" r:id="rId23"/>
    <p:sldId id="681" r:id="rId24"/>
    <p:sldId id="682" r:id="rId25"/>
    <p:sldId id="683" r:id="rId26"/>
    <p:sldId id="684" r:id="rId27"/>
    <p:sldId id="685" r:id="rId28"/>
    <p:sldId id="686" r:id="rId29"/>
    <p:sldId id="677" r:id="rId30"/>
    <p:sldId id="617" r:id="rId31"/>
    <p:sldId id="618" r:id="rId32"/>
    <p:sldId id="619" r:id="rId33"/>
    <p:sldId id="620" r:id="rId34"/>
    <p:sldId id="622" r:id="rId35"/>
    <p:sldId id="623" r:id="rId36"/>
    <p:sldId id="624" r:id="rId37"/>
    <p:sldId id="625" r:id="rId38"/>
    <p:sldId id="626" r:id="rId39"/>
    <p:sldId id="627" r:id="rId40"/>
    <p:sldId id="628" r:id="rId41"/>
    <p:sldId id="629" r:id="rId42"/>
    <p:sldId id="630" r:id="rId43"/>
    <p:sldId id="631" r:id="rId44"/>
    <p:sldId id="632" r:id="rId45"/>
    <p:sldId id="634" r:id="rId46"/>
    <p:sldId id="633" r:id="rId47"/>
    <p:sldId id="635" r:id="rId48"/>
    <p:sldId id="643" r:id="rId49"/>
    <p:sldId id="636" r:id="rId50"/>
    <p:sldId id="637" r:id="rId51"/>
    <p:sldId id="638" r:id="rId52"/>
    <p:sldId id="639" r:id="rId53"/>
    <p:sldId id="640" r:id="rId54"/>
    <p:sldId id="641" r:id="rId55"/>
    <p:sldId id="642" r:id="rId56"/>
    <p:sldId id="644" r:id="rId57"/>
    <p:sldId id="645" r:id="rId58"/>
    <p:sldId id="646" r:id="rId59"/>
    <p:sldId id="647" r:id="rId60"/>
    <p:sldId id="648" r:id="rId61"/>
    <p:sldId id="649" r:id="rId62"/>
    <p:sldId id="650" r:id="rId63"/>
    <p:sldId id="651" r:id="rId64"/>
    <p:sldId id="652" r:id="rId65"/>
    <p:sldId id="653" r:id="rId66"/>
    <p:sldId id="654" r:id="rId67"/>
    <p:sldId id="655" r:id="rId68"/>
    <p:sldId id="656" r:id="rId69"/>
    <p:sldId id="657" r:id="rId70"/>
    <p:sldId id="658" r:id="rId71"/>
    <p:sldId id="659" r:id="rId72"/>
    <p:sldId id="660" r:id="rId73"/>
    <p:sldId id="661" r:id="rId74"/>
    <p:sldId id="662" r:id="rId75"/>
    <p:sldId id="663" r:id="rId76"/>
    <p:sldId id="665" r:id="rId77"/>
    <p:sldId id="606" r:id="rId78"/>
    <p:sldId id="667" r:id="rId79"/>
    <p:sldId id="509" r:id="rId80"/>
    <p:sldId id="565" r:id="rId81"/>
    <p:sldId id="666" r:id="rId82"/>
    <p:sldId id="539" r:id="rId83"/>
    <p:sldId id="687" r:id="rId84"/>
    <p:sldId id="748" r:id="rId85"/>
    <p:sldId id="688" r:id="rId86"/>
    <p:sldId id="689" r:id="rId87"/>
    <p:sldId id="690" r:id="rId88"/>
    <p:sldId id="691" r:id="rId89"/>
    <p:sldId id="692" r:id="rId90"/>
    <p:sldId id="706" r:id="rId91"/>
    <p:sldId id="707" r:id="rId92"/>
    <p:sldId id="708" r:id="rId93"/>
    <p:sldId id="709" r:id="rId94"/>
    <p:sldId id="710" r:id="rId95"/>
    <p:sldId id="711" r:id="rId96"/>
    <p:sldId id="713" r:id="rId97"/>
    <p:sldId id="712" r:id="rId98"/>
    <p:sldId id="714" r:id="rId99"/>
    <p:sldId id="715" r:id="rId100"/>
    <p:sldId id="716" r:id="rId101"/>
    <p:sldId id="717" r:id="rId102"/>
    <p:sldId id="718" r:id="rId103"/>
    <p:sldId id="719" r:id="rId104"/>
    <p:sldId id="720" r:id="rId105"/>
    <p:sldId id="721" r:id="rId106"/>
    <p:sldId id="722" r:id="rId107"/>
    <p:sldId id="723" r:id="rId108"/>
    <p:sldId id="724" r:id="rId109"/>
    <p:sldId id="725" r:id="rId110"/>
    <p:sldId id="728" r:id="rId111"/>
    <p:sldId id="729" r:id="rId112"/>
    <p:sldId id="730" r:id="rId113"/>
    <p:sldId id="731" r:id="rId114"/>
    <p:sldId id="733" r:id="rId115"/>
    <p:sldId id="734" r:id="rId116"/>
    <p:sldId id="735" r:id="rId117"/>
    <p:sldId id="736" r:id="rId118"/>
    <p:sldId id="737" r:id="rId119"/>
    <p:sldId id="738" r:id="rId120"/>
    <p:sldId id="739" r:id="rId121"/>
    <p:sldId id="741" r:id="rId122"/>
    <p:sldId id="742" r:id="rId123"/>
    <p:sldId id="743" r:id="rId124"/>
    <p:sldId id="744" r:id="rId125"/>
    <p:sldId id="745" r:id="rId126"/>
    <p:sldId id="746" r:id="rId127"/>
    <p:sldId id="747" r:id="rId128"/>
    <p:sldId id="750" r:id="rId129"/>
    <p:sldId id="490" r:id="rId130"/>
    <p:sldId id="510" r:id="rId131"/>
    <p:sldId id="492" r:id="rId132"/>
    <p:sldId id="511" r:id="rId133"/>
    <p:sldId id="512" r:id="rId134"/>
    <p:sldId id="564" r:id="rId135"/>
    <p:sldId id="569" r:id="rId136"/>
    <p:sldId id="504" r:id="rId137"/>
    <p:sldId id="563" r:id="rId138"/>
    <p:sldId id="601" r:id="rId139"/>
    <p:sldId id="749" r:id="rId140"/>
    <p:sldId id="752" r:id="rId141"/>
    <p:sldId id="751" r:id="rId142"/>
    <p:sldId id="755" r:id="rId1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8"/>
    <p:restoredTop sz="80811"/>
  </p:normalViewPr>
  <p:slideViewPr>
    <p:cSldViewPr snapToGrid="0" snapToObjects="1">
      <p:cViewPr varScale="1">
        <p:scale>
          <a:sx n="84" d="100"/>
          <a:sy n="84" d="100"/>
        </p:scale>
        <p:origin x="1352"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368 299 6966,'-7'-7'1580,"2"1"-4057,5 6 4126,0 0-3590,-37-70 3175,24 47-1435,-29-53 334,36 64 80,1 2-435,1 3 163,1 0 128,0 3-81,-1 0 24,1-16 32,-1 13-156,1-11 214,0 18-159,2 0-21,0 0-1,-1 0 573,1 0-798,-3 0 338,-1 0-100,-2 23 177,-1-2-178,-5 22 67,0-4-56,-3 3 67,0 4 91,0 3-149,1 1 60,1 3-48,0-1 70,0 0-69,1-5 56,0-20-44,4 26 33,0-25-46,4 27 49,0-13 18,2-1-65,2 4 133,-1 4-167,2 3 45,0 7 33,-1 2-11,-1 5 0,1-1 0,0-4-56,1-6 67,0-6-66,0 8 288,6-17-421,4 11 277,9-21-102,3 0 49,6-18-82,23 35 24,-6-30 100,18 31-179,-11-26 113,2-4 22,5 1-58,-1-1 47,4-3-45,-1-1 33,-2-4-11,26-2-11,-22-5 33,22-2-33,-30-1 67,1-7-247,-4-4 428,-1-11-362,0-5 372,16-27-662,-16 11 741,10-20-528,-23 19 246,-2-3-65,-4 1 143,-2-2-278,-3-1 279,0-23-158,-8 15-41,-1-18 186,-9 25-176,-2-1 43,-3 3 68,0-3-45,-1-2 0,0-7 11,0-2-22,-2-31 0,1 22 33,-7-22-44,-8 28 11,-9 2 55,-9 0-66,-4 3 44,-5 5-88,-2 7 132,-2 5-200,-29-2 347,16 15-303,-24 0 56,23 21 80,-6 5-58,3 4-10,-3 1 45,0 8-81,-27-3 127,23 29-104,-18-11 48,30 21-3,4-12-56,3 5 127,6 1-194,5 2 236,6 1-202,6-4 103,-4 9 8,13-15-65,-4 5 33,8-14 0,1 0-34,-1 0 102,0 0-102,0 2 23,-7 12-1,8-12 69,-4 5-91,10-19 34,3-2 0,1-3-11,2-1 33,-4 1-33,1 0 11,-2 2-11,0 2 33,2-1-55,-1-1 54,0-2 3,2-17-47,-1 26 23,3-25-56,0 27-123,0-17-1,0 1-77,-1 5 906,-1 7 775,-2 5-2825,3-6 1401,-2-2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2320 176 6630,'-3'5'1602,"0"-1"-3562,3-4 1376,-2 3 1482,0-1-967,-1 3 105,-1-2-27,0 3 59,-4 2-46,-5 4-21,-3 7-57,-5 3 88,-2 9 3,-6 5-47,-1 5-66,-5 7 146,-2 1-92,-2 8 25,-2 1 32,0 4-77,1 1 44,4 3 44,2-3-44,1 1-44,2-1 66,0 1-11,0 0-33,0 4 33,-1 4-647,-2 5 1908,-1 7-1908,-3 2 636,9-25 0,-1 1 11,7-15-22,-1-1 0,-8 14 22,0 0-11,-13 22 0,10-20 0,0 1 0,8-15 0,1 1-256,-10 16 512,0-1 0,12-17-512,0-3 256,0 1 0,0-1 22,-22 41-365,4-3 963,1-4-919,5-4 299,0 1 0,2-3 0,1 2 0,12-26 0,0 1 0,-10 25 11,-9 18-33,13-29 33,-1 1 548,-1-15-1660,8 6 1643,-1 2-559,-12 10 39,12-5-26,1 1-433,-12 14 1303,2 4-1296,-2-4 743,1 2-951,0-3 975,0 0-349,0 5 24,-1-4-36,1 4 30,11-27 0,1-1 0,-7 22-34,-4 17 61,16-44 283,2-3-959,2-5 925,0 11-236,4-13 425,-2 8-1438,5-18 1614,1-2-983,1-2 497,1-1-127,0-2-89,1-2 133,-1-5-135,0 0 70,0-6 8,1 1-43,0 0 22,0 2 0,0 6 0,0 2 0,0 3 0,0-1 0,0-2-23,0-2-9,0-7 87,0-1-56,0-6 14,0 1 8,0 1-53,0-14 64,0 28-65,4-23 55,2 31-32,8-10-92,-3-5 237,3 5-192,-5-9 59,2 1 29,-1-3-40,2 2 76,1 0-225,12 5 259,-3 1-134,8 3 33,-5-2 0,1-2 11,1 1-11,2-3 11,-2 0-56,3-3 113,-1 1-35,15 0-77,-9 1-24,14 0 79,-12-1 57,3-4-69,2-15 2,0 25-80,4-24 237,20 27-339,-14-17 193,16-1 22,-19 0 10,1 0-122,-1 0 145,0 0-10,-1 0-171,-1 0 127,-2 0 65,16 0-168,-16 0 146,11 0-78,-20 0 56,-1 0-58,-3 0 25,2 0-11,-1 0 30,16 2-52,-12-2 54,13 3 34,-13-3-112,1 2 0,3-1 146,0-1-158,3 3 102,-2-3-34,2 2-23,20-2 69,-15 0-69,17 0 79,-18 0-112,4 0 0,3 0 112,35 0-45,-19 0-33,24 0 33,-26 0-11,-2 0 0,0 0 0,-2 3 0,-1 0 0,-1 5 0,0 0-11,2 1 33,4 1-22,-17-3-10,1 0-3,29 6 25,-29-6-12,0 1 0,19 6-12,-4-19 36,-2 31-24,24-21-24,-24 23 24,19-13 24,-30-7-13,-2 1-57,-3-2 80,-2 2-22,-3-3-69,-2 3 91,-4-1-34,-4 2 0,-2-2 22,12 5-66,-15-7 66,12 7-22,-15-8 11,2 3-22,2-3-33,19 2 87,-8-3-8,16 2-24,-13-3-101,3-1 135,3 1-45,2-2 0,3 1 22,-1 2-66,0-2 55,-1 3 11,2-2-55,30 2 110,-17-2-165,28 2 110,-25-4 0,7 4-22,-1-3-16,-22 2 21,1 0-11,28 2 12,-32-1-6,0-1 44,14 0-120,-3 0 96,-5-4 36,-3 1-132,-5-1 118,-5 0-63,-8 0 21,-9 0 56,-5 0-79,-3 0 24,-9 0-25,0 0 71,-5 0-149,-1 0 157,1-1 25,6-6-271,-2-1 258,8-5-11,-2 2-89,1 0 32,0 0 58,-3 3-57,-2 0-23,-2 3 34,-5-1 57,0 3-13,-5-6-110,0-9-337,-1-5 683,0-10-303,0 0-21,0-1 89,-2-3-34,-5-2-32,-5 0-36,-12-21 80,4 11-1,-8-15-87,7 17 63,-1-2 3,-3-2-24,-1-2 59,-1-3-105,-3-2 92,1-5-56,6 13 33,-1-1 0,-10-29-433,10 25 834,0 0-14,-8-22-797,-2 2 300,0 3 308,-1 0-319,-1 2 105,9 14 10,-1-1-11,-13-32-251,11 28 520,2-1 11,-11-29-559,-1 1 330,1 0-113,1 3 102,-1 3-323,-4 1 867,2 1-856,10 26 268,0-1-9,7 6 37,1 1-18,-8 1 1,0 2 3,-12-35-31,-1 29 71,-2-15-66,-2 3 44,-2-1-44,13 20 23,-2 0-14,-20-24 8,19 23 23,1 2-25,-18-16 24,2-1-6,0 0-55,4-1 89,0-1-91,3-3 80,-1-2-56,13 17 33,-1-1-11,8 13 0,0-1 0,-10-13 0,0 0 11,-16-21-33,0 0 11,0-2 55,3 3-66,-2-2-6,17 23 56,-1 1-12,-21-28-37,21 30 27,0 0 9,-17-28-54,1 32 85,-1-18-46,2 29-46,-1-13 764,0-2-2086,0 0 2030,15 12-650,0-1-25,-21-22 25,22 22-12,0 0 85,-12-13-266,1 3 854,2 7-1816,3 3 1720,1 4-275,-15-9-939,18 13 961,-11-8-248,23 17-240,1 0 264,0 3-112,2 0 12,-5-1-11,-1-2-12,-4-3-21,-23-14 178,14 10-190,-10-7 100,26 20-121,7 3 132,7 6-110,5 2 88,5 4-392,3 1-671,1 0 4178,0 4-4929,0 2 1791,0 3 47,0 0-57,0 2-56,0 3 11,0 5 56,-1 6-22,-5 8-147,-4 8 273,-4 7-432,-7 9 544,0 7-644,-7 5 2715,-3 2-3990,13-30 1692,1-10 0</inkml:trace>
  <inkml:trace contextRef="#ctx0" brushRef="#br0">4790 869 9868,'-26'-49'807,"5"20"-2410,18 12 2388,0 17-875,3 0 180,-2 0-23,-2 0-67,-4 22-56,-3-2 34,-3 22 66,0-7-77,-1 5 55,4 2-33,1 4-45,4-1 168,2 2-180,3-1 36,1 1 132,0-3-156,0 3 56,4-2 33,3 2-99,6 2 66,4 0 55,4 1-66,4 0 0,4-1 11,3-2-45,1-5 45,1-20 135,1 23-225,1-29 135,5 25-90,28-14 112,-11-9-145,23-2 56,-20-11 43,2-4 91,2-7-323,1-7 367,3-14-185,-21-2 14,0-4-15,23-21-167,-28 16 424,-2-2-59,8-18-354,-8-3 287,-4-2-240,-5-2 238,-6 0 138,1-20-765,-13 24 764,1-12-236,-12 27 22,-2 1 11,-1 1 82,-10-1-533,-5-3 654,-11-2-224,-5-2 67,-18-23-226,9 19 226,-15-14-79,16 28 132,-5 6-396,-1 2 396,-7 5-132,-2 4 34,-5 8-80,-1 7 2,10 7 101,-2 4-171,-35 18-231,25-5 803,-1 5 118,11 9-1152,3 5 582,-3 3-12,1 2-300,1 6 613,2 2-20,3 1-575,3 3 254,3 1 68,4 3-269,0 18 470,6 1-364,11-20 258,4 0-96,-2 11-65,6-3-776,20 11 741,16-17 3025,18-21-5042,-14-15 2084,-3-18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21 0 7762,'-11'9'1109,"2"-2"-2823,9-7 2453,0 0-1488,7 0 1419,7 0-657,12 0-81,11 0-33,10 0 291,8 0-401,6 0 354,2 0-186,1 1 77,-1 1-58,-4 0 25,-4 0 10,-11-1-22,-8 0 33,-12 1-22,-7-2-22,-7 1 22,-5-1-101,-2 0 111,-2 0-344,-1 2 625,0-1 9,0 1-1271,-6 0 3254,-8-2-3750,5 0 1467,-4 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54 1 7437,'-10'72'1019,"0"5"-2811,0-1 2578,1 4-958,4 1 321,2-8-173,0-8 69,2-9-78,-1-12 32,1-9 2,1-12 21,0-9-22,0-6-22,0-5-292,0-2-46,0-8 161,0-7 3043,0-24-4793,0 18 1949,0-8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497 1 6137,'-4'5'1086,"0"-1"-2854,4-4 4578,0 0-7504,-2 2 7294,1-2-2600,-2 3-34,3-3 0,-1 2 68,1-1-34,-4 2 11,-3 6 68,-8 8-247,-11 14 368,-9 18-198,-10 16-571,-6 16 1274,24-37-965,0 1 299,0 0-78,1 1 17,-22 42 32,6-10-75,8-10 163,7-15-152,9-14 87,6-15-78,6-10 79,2-10-303,4-2-213,0-2 1244,0 0-762</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0 295 7055,'5'12'56,"-1"-2"270,-4-10-642,0 0 15,2 75 838,0-18-1270,1 4 1164,1 3-335,3 22-249,6-1 109,1-6 168,3-9-147,2-10-56,3-7 159,3-10 41,6-7-365,4-7 488,9-7-421,5-4 199,9-10 54,3-4-219,5-4 288,2-11-201,1-25 100,3 12-122,-3-32 101,-5 21 89,-6-18-247,-12-5 202,-11-2-100,-14-4 66,-11-3-133,-6-4 212,-11-3-158,-8 1 59,-12 0-26,-12 6 81,-3 4 56,-3 7-518,2 8 676,1 6-417,5 9 168,0 4 1,4 5 44,-3 4-200,1 6 132,-3 4 1,-3 6-32,-2 2 132,-5 4-189,-2 8 100,-1 5-33,3 8 11,0 3-11,7-3-135,4-1-56,1 0 539,15-9-394,1 1-222,13-7 155,4 3 2074,2 2-3418,1-5 1468,0 0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 1 7269,'-5'0'1512,"1"0"-2239,4 0-2366,8 0 5390,7 14-2264,16 12-22,8 22-43,10 14 8,1 12-692,5 2 2239,-1 1-2352,2-4 719,-3-5 420,-1-4-465,-4-7 178,-4-3-80,-5-8 91,-4-4-23,-7-9-33,-5-6 33,-7-7 735,-5-6-2204,-4-4 2352,-3-5-1292,-2-1 535,-1-3-2096,-1 1 3951,0 1 217,0 1-4372,0 0 2163,0 1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60 6988,'2'-4'1883,"-1"2"-3587,-1 2 79,3-6 2937,-1 3-1257,0-3-155,0 5 245,-2 1-323,2-2 378,3 1-154,3-2-1,6-3-203,3 0 214,6-1-43,-1 2 30,5 0-87,-3 4 66,4-1-33,0 2 11,2 0 0,1 0 0,-1 0 0,0 0-79,-6 0 159,-3 0-70,-6 0 1,-3 0-100,-4 0 156,-3 0-11,-3 0-516,-2 0 1324,0 4-1313,0 9 438,0 10 35,-1-1-72,-3 36 72,-4-14 10,-2 32-102,-1-14 102,-1 0-45,-1-5 22,-1-4 23,1-4-102,-1-7 102,2-3-57,-1-4 92,0-3-138,-1 2 92,0 1-23,-2 4 22,0-2-111,3-3 179,1-5-248,6-9 259,2-7-156,3-7-461,1-5 695,0-1-1019,5-10 4683,5-16-6420,-3 10 2577,2-7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405 89 7694,'-4'0'1064,"2"0"-2575,2 0 1587,-24 7 296,11 0-374,-22 6-52,17 2-59,-3 1 325,-2 7-222,-4 8-58,-2 6 113,-4 9-111,-1 6 199,3 6-234,0 5 57,7 0 134,3 3-125,5-3 25,6 2 32,4-3-44,4-17 32,2 23-9,0-27-12,6 24 100,6-22-21,9-1-316,6-6 406,7-2-247,2-1 199,6-6-186,3-2 51,4-8 39,5-4-16,4-7 70,2-3-91,5-3-55,2-10 201,0-3-229,-18-6 146,-1-4-70,26-14 2,-27 11 86,-2-2 42,16-22-179,-7-3 58,-5-9-14,-22 18 69,-2-3 22,8-26-112,1-19 156,-23 31-367,-6 6 545,-2 5-332,-3 3-82,0 4 316,-8 1-393,-3 4 539,-23-14-810,5 15 800,-10-11-419,9 16 216,0 1-203,-2 1 57,-1 0 44,-2-12 112,-19 23-201,13-11 156,-12 29-212,22-4 201,3 3-89,4 1 66,0 1-66,0 0-57,0 0 24,-3 0-46,-15 14 213,9 1-505,-12 14 483,15 0 0,3 5 2095,3-17-4034,12 0 1849,3-19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314 26 8613,'11'-14'370,"-2"3"-1110,-9 11 1872,0 0-2276,-69 72 1438,33-21-579,-10 6 659,0 4-104,8 16-710,4 5 609,7-5-96,8-8-308,7-8 363,7-9-26,4-8-249,5-7 259,7-4-358,9-7 874,8-8-1290,6-7 966,3-6-294,0-4-77,1-8 78,-6-9 57,-1-11 413,-7-44-1399,-10 37 1219,-5-38-233,-12 48-213,-7-11 425,-7 4-684,-8 9 225,-2 2 280,0 10-314,0 4 2084,-9 6-3193,19 1 1322,-6 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91 144 6417,'0'4'1356,"0"-1"-2164,0-3-1733,0 1 4556,0 2-1970,0 2-112,0 1 78,0-15-22,0 27 34,0-26-36,0 26 105,0-18 2170,0 0-7080,0-5 7216,-3-6-2375,-1-10 43,-2-3-77,-2 0-22,2 3 22,-1 6-1,1 4 24,2 4 77,-1-12-156,2 26 67,-2-22-56,3 29 45,-2-18-35,0 2 25,0-3-270,0 1 43,0 0 2389,-2-3-3609,3 4 1468,1-1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773 70 7111,'0'-5'1850,"0"1"-3086,0 4-1382,0-25 4521,0 17-1915,0-17 58,0 23-169,0 2 324,-3 0-178,-4 5 21,-8 5-178,-7 14 156,-9 13 46,-7 17-136,-9 12 103,-1 9-37,-4 7-876,-2 1 2625,26-41-2615,0 0 857,-1-1 22,1 1-140,-27 35 432,4-2-500,6-9 210,5-5-15,6-9 36,6-7-78,4-9 88,5-6 755,3-7-2452,3-5 2663,5-6-1344,2-4 480,3-5-92,2-1-2007,1-2 3863,0 0-1911</inkml:trace>
  <inkml:trace contextRef="#ctx0" brushRef="#br0">2520 99 11840,'-33'24'157,"-10"15"-460,-13 26-16,23-25 785,-2 1-14,-2 5-905,-2 1 475,-1 0-44,0 0 17,0 0 10,0-2-22,0-2 34,1-2 5,4-2-43,1-2-3,-28 26 58,11-10 274,11-15-935,13-10 1071,11-13-817,9-7 588,4-5-529,3-3 1575,8 0-2663,4 0 1879,10 0-477,8 1 1,4 1-3,8 1 25,5 1-78,5 1 111,6 3-91,4-1 81,4 2-125,4-3 135,4 2-33,-1-3-102,4-2 136,-6-2-59,-1-1 26,-6 0-92,-6 0 103,-5 0-37,-7-4-8,-6 0 22,-6-3-14,-7 2-8,-7 0 10,-5 4-23,-4-1 102,1 2-124,-1 0 67,0-1-55,1 0 45,-1 0-14,0 0-8,0 0 77,4-1-179,-5 0 213,2 0-169,-8 1 91,1 1-11,-4 0 513,0 0-1442,-1-3 1352,0 1-602,0-6 145,0-2 156,0-6-134,0-9 0,-5-4-11,-5-4 33,-6-4-33,-3-2 0,-2-4 11,-1-1 33,-2 2-78,3-1 58,-1 5-4,0 1 15,4 6-70,-4-2-9,-7-11 212,4 9-203,-6-11 69,9 15-102,3 0 80,0 5 22,5 2-14,-1 2-30,-2-2 21,4 5 22,-4-4-21,7 9-25,0 0 25,1 2 10,0 0-22,-1 0 10,1 2 14,1 0-59,0 2 158,5 3-179,0 2 89,3 3-43,0-17-3,0 13 47,0-13-23,0 17-1087,0 0 2622,0 14-2161,0-11 141,0 12-755,0-15 6526,0-2-8669,0 1 3383</inkml:trace>
  <inkml:trace contextRef="#ctx0" brushRef="#br0">4307 168 11593,'17'-46'191,"2"6"-517,-2 28 417,5 1-48,5 0-53,5 3 21,6 2-11,4 2-11,5 2-13,2 0 94,1 2-116,-3 3 79,-4 6-78,-6 5 35,-5 6 54,-6-1-77,-8 3 33,-4-2 99,-7 3-164,-3 8 53,-2 7 35,-17 15 76,-12 9-265,-22 11-382,-15 3 1608,29-36-1527,-2-1 460,0-3 13,0 0 22,-35 30-112,8-8 39,9-9 157,10-9 23,9-8-236,12-12 34,8-6 200,9-8-367,4-3 838,2-1-2272,1-2 3550,10 0-2453,5 0 423,17 0 196,9 0-96,12 0 140,7 1-238,8 1 257,4-1-256,2 1 336,1-2-259,-7 0 91,-5 0-170,-13 0 339,-12 0-350,-14 0 350,-12 0-317,-6 0 148,-5 0-1057,-1 0 2057,0 0-1023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102 26 6809,'9'-7'1098,"-1"1"-2711,-8 6 2598,0 0-2105,1-3 1714,0 3-727,0-4 198,0 2 58,-1 0-222,2 1 266,-5 1-234,-6 5 67,-7 6-583,-6 11 819,-1 5-572,4 6 2632,2-5-3909,8-10 1613,2-9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155 766 6551,'5'0'1435,"-1"0"-955,-4 0-5790,0 4 8750,0 8-3429,0 12-112,0-6 135,0 37-34,1-21 22,5 34-22,1-16 23,6 2-102,-1 1 124,1 5-11,0 0-102,-2-1 102,2 1-34,0-8 0,1-2 0,2-6-90,3-4 270,3-3-315,6-3 281,5-6-292,5-1 315,5-5-350,3-6 283,5-4-169,5-7 123,4-2-68,7-3-66,1 0 134,8 0-124,1-6 148,-1-5-81,0-8-10,-5-8-34,-2-3 124,-7-1-91,-5-4-54,-8 2 120,-8 2-30,-6 0-57,-7 2 64,-3 0-62,-2-3 19,1-3 34,0-8-134,3-3 280,0-7-291,1 0 168,-1-2-23,-2 1-33,-1 2 79,-4 1-69,-4-2-55,-7-2 0,-4-1 146,-4-7-281,-4 0 483,-6-4-472,-7-2 158,-8-2 45,-4 0 200,-3 4-525,-3 6 492,-3 4-345,-2 11 164,-6 5 36,-4 9 1,-4 4-13,-5 6-190,-2 5 302,1 4-177,-3 5-36,5 5 80,0 2 42,0 1-52,2 4-4,-2 8-18,-5 9 52,-3 12-88,-7 5 147,-2 7-490,-2 7 1060,1 7-1014,3 9 421,37-32-102,1 2 12,-30 37 21,4-1 69,6-5-124,4-7 78,8-6-56,7-9 24,6-6 20,7-6 36,8-6-80,3-3 341,5-4-854,2-4 809,3-3-262,-1-4-34,2 0-9,0-16-463,0 32 1156,0-24-963,0 32 89,0-18 313,0 4-683,0 5 4169,0 0-6186,0-10 2611,0-6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3585 10 8602,'5'-6'1210,"-1"2"-3036,-4 4 4369,0 0-6935,-4 0 6823,-5 0-2419,-6 7 10,-9 6-44,-5 11 55,-4 9-33,-5 7-11,-5-5-12,-2 35 58,-7-16-402,26-12 723,-1 2 8,-29 33-706,-2 2 301,30-37 60,1 0 2,-2 1-43,0 0-6,1 3 56,0 1-185,-2 1 314,-1 1 5,0 2-323,-1 0 171,-2 2-21,0-1-1,-1 0 25,-1 0-9,1-1-9,0-2-6,-1-1 22,0 0-6,1-1-9,0 0 14,2-1-21,0 2-6,0 0 34,0 1-6,2 0-22,0 1 0,0 0 22,1 0 0,0 0-21,0-1-3,1 0 25,0-1-12,0 0 0,0-2 5,0-1-9,1-1-3,-24 40 13,3-7 5,3-4-33,4-4 56,0 1-80,2-16-56,0 29 352,-1-22-375,1 26 147,-3-14-66,0-1 66,-5 1-10,-1-1-2,-4 4-55,0 4-138,26-37 390,0 1-20,1 1-374,0 0 180,-1 2 13,0 1 5,0 1-22,0 0 11,-2 3 0,0-2 0,-3-6 0,0 0 0,1 15 0,-1 0 0,1-13 0,-1 0 0,3 13 0,0 0 16,2-8-31,-1-2-3,3-2 35,1-1 236,0-1-505,1-1-3,-19 37 509,2-8-243,3-7-66,2-6 154,3-6 193,5-5-1008,4-5 1206,5-22-755,7 21 812,1-31-1364,5 25 1424,-2-20-1015,1 3 668,-4 5-305,0 7 22,-2 7 36,-6 7-60,-1 5 205,-5 3-360,-1 4 337,-2 1-102,-3-15-100,2 28 33,-3-28 102,2 28-102,1-19 23,3-5 33,6-7-67,5-11-10,8-10 77,4-10 134,2-5-222,0-3 121,0 3-122,0 2 56,0 6 11,0 6-11,0 3 11,2 2-45,3-3 101,3-2-1,2 0-109,2-5 64,-1 3 24,0-1-102,3 3 81,-1 3-4,4 4 14,0 3-66,1 2 52,3 2-9,2-3-20,0 2 40,4-4 36,2-2-88,5-1 20,4-3 24,3 1-36,4 1 36,3-2 10,1 1-10,5 1-12,1-1-113,7 1 270,7 1-268,8-3 122,11 0-844,8-4 2559,-46-11-2597,2 0 855,2-2 32,0-1-216,1-1 401,1 0 13,0-1-428,1-1 190,-1 0 47,0 0-12,1-1-22,-1 0 5,0 0 13,0 0-36,0 0 57,-1 0-29,1 0 3,0 0 30,0 1-65,1-1-1,1-7 69,1 0-25,2 6-21,0 0-6,1-6 34,1 0-271,1 5 508,0 4 0,-1 6-508,-1 1 259,-2-7-9,0 1 3,-1 8 1,0-1-1,-1-7 3,-1-1-9,1 1 13,0 1-1,1-1-9,-1-1 2,-1 2 4,0-2-9,-1 0 13,0 0-1,-2-2-9,0 1-9,-1 1 26,-1-1-4,0 0-18,-1 0-4,-1 0 26,1-1-112,-1 2 197,1-1 5,48 2-206,-49-1 103,0 0 0,48 4 22,0-3-66,0 0 66,-49-2-22,2 0 0,-1-1 0,0 1 22,49 1-55,-31 1 45,0 0-37,-17-1 50,-2 0-15,14 1-21,-2 0 23,19 0-25,-27-2 15,0 0-50,28 0 130,19 0-117,-34 1 58,-7 3 767,-2 1-2439,-5 0 2831,-4 2-1862,-3-3 1601,-2-2-2107,0-1 2049,-3-2-1391,-1 0 792,-2 0-252,0 0-36,4 0 36,3 0-1,4 0-33,2 0 44,2 0-22,0 0-55,2-3 143,1 1-154,-4-4 88,1 1-44,-7 1 55,-2 0-33,-7 4 22,-7-3-65,-6 0 63,-7-1-51,-3 0 84,-4 1-95,-2 0 175,0-3-268,-1-4 114,0-7 166,-2-8-447,-1-9 570,-2-9-458,-1-8 302,-2-9-112,-7-12 22,-5-8-431,-6-15 1177,9 45-1148,-1 0 373,1-2 14,0-1-4,1 1-6,0 0 19,-10-41 23,2 6-152,4 33 171,-2 2-93,-9-27 69,8 28-34,-1 0 56,-10-21-146,-3-3 169,-1-3-168,-1-1 178,1-4-174,9 24 125,0-1-40,6 12 0,1 0-6,-7-14 12,1 0-28,-6-24 100,0 1-100,0 1-102,3-1 259,0-1-225,1-2 157,1 3-78,7 23 1,-1-1-13,-9-30 27,10 30 14,0 0 22,-9-27-114,-1-2 108,-3 0-56,-2 2 66,-3 7-61,9 18 13,-1 2 42,-14-7-122,14 10 129,0 1-34,-12-1-22,0-17 11,-3-1-11,-1 1 22,-2-1 0,-1 4-10,-2-1-36,17 24 58,-2-1-34,-17-26 33,20 27-33,1 1 22,-14-18-33,5-1 78,-2 2-135,2-4 113,0 1-45,10 17 22,-1-1 0,-19-30-480,16 27 927,-1 1-45,-18-26-775,23 39 311,1 0-88,-1 0 279,1 0-20,-1-1-241,1 0 99,-23-41-1,3 3 124,4 8-163,17 29 68,0 1-11,-15-19 339,-8-10-1003,13 29 1042,0 2-384,-2 2 12,-1 0-69,1 1 1078,-13-39-2929,13 41 3137,-5-38-1735,17 48 748,3-12-209,0 6-22,1 2 0,2 5-11,0 3-12,1 3-21,-10-6 222,4 5-288,-10-3 142,6 6-77,-2 3 57,-1 0 11,0 4-47,0 1 25,-11 1 32,10 4-32,-6 0-47,16 4 103,2-16-23,3 13-170,5-14-10,4 33 14,5-12-4486,2 9 15106,9-28-16012,-6 9 5524,5-8 0</inkml:trace>
  <inkml:trace contextRef="#ctx0" brushRef="#br0">7339 6532 9420,'-2'-5'1076,"1"1"-1604,1 4-1308,-4-2 2900,3 2-952,-3-1 0,4 6-56,0-1-22,0 47-80,0 3-154,0-3 356,0 3-319,1 0 326,-2 1 61,1 5-447,-2 1 154,-1 2 137,0 0-57,0-2-22,-1-3 62,-6 34-170,6-40 188,1-3-26,-4 10-154,3 7 200,1-32-110,0-17 64,3-8-64,-1-6-485,1-3-1083,-4-17 1219,-2-13 7719,-7-33-12256,6 27 4907,0-3 0</inkml:trace>
  <inkml:trace contextRef="#ctx0" brushRef="#br0">7076 355 6462,'-18'-97'3081,"11"63"-8683,-14-60 7697,17 88-1769,-1 1-158,3 5-159,1 0 183,-1 0-831,0 0 976,-1 0-338,-2 0 103,-3 6-160,-8 8 138,-8 14-192,-7 15 89,-7 13 136,-6 10-193,-3 10-330,-3 5 1158,23-38-1073,0 1 329,0 1-8,0 0-48,-1 3 103,0 1-51,0 2 0,1 0-6,-1 3 13,1-1-3,-2 2-9,1 0-6,2-1 21,0-1-19,0 0 19,1-1-11,0-1 3,1 1-9,2 0 13,0 1 5,-1 1-22,1 0 17,1 3-12,0-1-11,0 1 34,1-1-1,-1 1-31,1-1 19,0 0-8,0 0-3,0-2 13,1 0-7,0 0 3,1 0-3,-1-1 1,1 0 5,2 0-9,1-2-9,0 0 25,1-1-23,1-2 22,0 1-11,-9 40-11,3-3-114,4-7 408,3-6-396,3-2 67,2-2 25,0 4 76,1 1-88,0 6 78,1 1-113,-1 4 124,-1 0-100,0 0 66,-3-5-10,0-6-36,-2-8 36,1-8-12,2-11 11,2-7-33,2-7 33,1-6 361,3 0-1127,-1-4 1234,2 2-660,0-5 266,0-1-119,0-2 12,0-4 124,0-3-205,0-6 138,0-3-103,0-1 427,7 5-583,3 1 122,12 8 171,9 4-114,12 4 55,9 3 2,13 1 10,8 0 23,13-1-1019,11-5 2770,-44-9-2673,1-2 909,4 0-64,1-2-217,2 0 497,1-1-12,2-1-471,0-1 233,3-2 3,0 0-35,1-1 69,0 0-42,1 0 13,0 0 0,-1-1-12,0 1-330,-2 1 672,-1 0 22,-2-1-715,0 1 327,-4-1 59,0-1-24,-1 1-9,0 0 8,-2-1-9,1 0-6,0 0 22,1 0-201,1 0 380,-1 0 28,1 0-436,0 0 190,0 0 56,-1 0-28,-2-1 0,-1 0 11,0 0-21,-1-1 30,0 0-40,0-1 29,0 0-18,0-1-3,1-1 23,0 0-29,1 1 37,-1-1-26,-1-2 14,0 0-9,-1 1 3,0-1 22,45-7 513,-7 0-1632,-8 3 1589,-13 1 19,-15 3-1460,-15 2 2162,-12 0-2659,-7 2 2627,-3 1-2136,-2 0 1665,0 0-1178,-2-1 729,1-2-297,3 0 36,2-1 32,2 0-43,-3 0-25,-2 1 69,-4-1-11,-2 1 22,-4 0-58,-1-1-41,-2 3 110,-2-5-282,0-3 351,-2-7-160,2-13 81,-2-9-24,-2-14 12,-7-10-102,-5-9 102,2 23-34,-2 0 0,-16-27 39,14 23-78,-1-1-626,-19-25 2029,18 32-2063,-1-1 626,1 1 146,0 1-200,-21-42 392,-1 3-268,-5 3-244,-2 0 7,-4-2 927,25 40-1022,-1 0 357,-2-3-44,0 0-12,-1-4 69,0-1-42,-2-2 13,0 0-6,-1-3 0,1 0-276,-2 0 552,0 0 39,0-1-629,0 0 323,-1 2-19,0 0-12,0-2 44,0 0-33,0 1 22,0 0 0,-1-2-22,1 0-17,1-1 56,0 1-28,0-1 0,1 1-6,0-1 13,0 0 8,-1-1-31,1 0-18,1 0 69,-1 0-14,0-1-43,0 0 5,1 3 35,0 1-3,1 3-31,0 2 21,2 3-9,-1 2-3,2 3 13,0 2 5,-26-36 437,3 4-1399,3 8 1465,4 3-430,1 8-296,6 5 613,0 11-1047,6 4 1713,4 9-2443,2 2 2160,3 4-1032,0 5 339,1 0-25,3 5-110,0 1 54,3 0-41,0 3 73,2 0-52,0 3-56,-2 1 8,-3 1 58,-10 1 192,-13 1-70,-10 1-222,-7 2 32,3 3 24,9 2-79,12-1-102,10-3 460,9-1-615,8-2-13,3 0 662,4 0 3082,11-5-6063,-8 4 2712,8-3 0</inkml:trace>
  <inkml:trace contextRef="#ctx0" brushRef="#br0">10085 4124 9588,'0'-9'1322,"0"2"-3596,0 7 3618,0 0-2296,25-49 1489,-9 48-548,24-49-10,-14 56 53,4-13 14,-1 3-103,2 3 136,0 1-181,2 0 115,-2 0 20,0 0-56,-4 5 35,-3-11 10,-6 35-112,-2-16 337,-9 37-426,-2-4 234,-14 18-110,-14 13-349,-18 14 1250,15-43-1265,-3-1 422,1-2-6,-1-2 13,-26 35 35,12-18-145,10-16 165,12-14-63,9-15-81,7-6 46,4-6 20,1-1 743,2-2-1560,11 0 1200,9 1-615,16 2 152,6 0 141,6-1 163,0-2-400,-4 0 288,-3 0-53,-8 0-158,-7 0-11,-8 0 32,-9 0 115,-5 0-351,-5 0 912,-1 0-586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700 217 8815,'13'-7'1131,"-3"2"-3011,-10 5 3344,0 0-2973,0-3 2191,0 2-660,0-2-11,-10 10 136,-11 15-160,-19 22-75,-15 23-264,22-22 738,0 1-104,-2 6-564,-2 1 302,1-7-40,0 2 18,0 13 4,0 0-32,3-16 60,1-1-31,1 9 1,1 0-6,-22 27 23,7-12-39,9-15 33,10-11-11,10-15-11,7-10 21,6-9-109,2-5 755,1-3-1644,7 0 1520,6 0-677,14 0 280,8 0-304,12 0 260,10 2-149,14 3 128,10 3-950,13 0 2647,5 0-2796,-46-6 1148,0-1-206,0 1 173,0-1 11,-1-1-194,0 0 181,43 0-247,-8 0 254,-16-3-81,-13-1-32,-19-3 89,-14 1 23,-12 3 584,-8 1-2325,-4 2 3340,-1 0-3427,0-4 2417,-3-4-579,-7-12 1,-6-10-134,-9-17 44,-4-14 0,-5-19-522,16 35 1022,0-3-6,0-4-1009,0-1 507,0-1-6,1-1-113,1 2 231,1-1 11,1 5-252,0 1 126,-13-38-78,3 15 144,0 13-9,3 13-57,1 9-45,0 6 1118,3 4-3174,-1 2 3352,2-1-1742,0-11 759,1 26-302,0-19 69,2 30-82,3-12-242,4 7 231,4 1-1297,2 3 3103,0 0-1747</inkml:trace>
  <inkml:trace contextRef="#ctx0" brushRef="#br0">1683 794 10753,'0'74'377,"0"-1"-753,-1-2 374,0-5-217,-1 21 439,-2-4-220,-1-8 22,2-13-134,-2-11 125,3-18 119,-1-10-176,3-12-45,0-6-1827,0-4 1456,5-20 7362,4-11-11350,-2 4 4448,1 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99 1 6921,'-16'5'986,"4"-1"-2599,12-4 2643,0 0-1882,-12 4 1369,9-3-719,-8 4 346,11-5 262,0 0-1551,-1 4 1919,-2 2-853,-3 7 158,-1 4-135,0-1 55,0 3-20,3-5 110,0 0-156,2-3 78,1 0-56,0-4 23,0 0 201,0-4-280,1 2 101,0-2 11,0-1 3341,0-1-10066,0-5 10076,0 2-3394,0-3 52,0 2-63,0 3 20,0-3 124,0 0-169,0-2 92,0-2-48,1 0 47,0-2-46,1 2 69,-2 1-69,2 3 113,-2 1-281,0 1 292,1-1-146,-1-2 112,3 0-77,-2 0-14,1 2 59,-1-17-47,-1 15 1,1-13 22,0 17-78,0 0 79,1 0 42,0 0 15,4 0-148,2 14 79,4-11-33,6 6 99,2-14-43,4-2-124,0 0 180,1 2-181,1 1 227,-1 1-216,4 0 170,2 1-158,6 0 147,5 2-136,2 0 147,4-1-169,3 1 124,-1-3-1,0 3-54,2-2-3,-3 2 47,1 0-23,-3 0 0,-3 0 33,-5 0-99,-5 2 122,-8-1-80,-8 1 48,-8 1-58,-6-3 11,-3 2-1602,-1-2 3285,0 0-1661</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706 35 10384,'8'1'526,"-2"1"-1578,-6-2 2194,0 0-2105,0 5 1142,-1 4 68,-13 13-204,-11 14-232,-21 19 156,-11 22-390,22-31 946,1 2-79,-2 7-888,0 2 405,-1 2 78,0 2-51,1 0 25,1 0-232,1-4 437,1-2-6,3-3-424,1-3 212,-20 32 0,9-17 0,11-14 23,8-15-92,8-11 161,5-9 704,5-6-2503,2-5 3074,1-2-2606,0-1 2211,5-1-1062,7 0 35,15 0-146,14 0 278,17 0-77,14 0 23,15 0-374,11 0 1041,-46-1-1017,-1-2 314,1 0 25,0 0-7,-2-2-9,0 0 31,42-6-45,-7 2-24,-13-2 84,-13 1-52,-15-1 56,-16 3 30,-13 2-7,-10 3-406,-3 2 1271,-2 1-2544,0-3 2332,-3-3-689,-3-10 78,-4-5-222,-2-11 190,-5-6-114,-2-12 58,-4-8-23,-4-11-34,-7-12-801,0-9 2545,14 42-2550,0 0 855,2-1-30,-1 0-40,-17-39 195,2 10-214,2 12-61,2 14 325,3 11-268,3 10 89,6 11 795,5 7-2351,5 6 2164,5 4-570,1 1 12,2-1-164,0 3 194,0-3 133,0 1-606,0-1 136,0-1 325,2-3-471,1 2 2957,0-2-4391,-1 5 1826,0-1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0 6 11011,'13'-3'190,"-3"0"-334,-10 3 119,0 0-28,80 13 61,-41 2-39,13-1 86,-2 2-56,-13 14-143,-4 4 289,-9 2-145,-8 5 11,-8 7 113,-8 7-259,-22 10-11,-15 5 146,-20 3 68,-7-5 234,6-9-538,12-13 238,15-13-149,17-13 102,9-8 628,13-4-348,14-3-1109,18-1 942,18-2 66,9-1-133,0-1 233,-5 0-649,-10 0 651,-7 0-752,-7 0 259,-5 0 202,-3 0-630,-8 0 5828,-6 0-8773,-10 0 3630,-4 0 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3319 449 8277,'-17'-39'1669,"3"9"-5018,13 30 5040,1 0-1680,-3 0-111,1 0-482,1 0 1935,0 10-2023,-1 10 714,2 22-66,-1 17-56,1 17 77,0 10-204,0 6 694,0 1-773,0-6 341,0-9-125,1-12 147,1-13-136,0-13 69,0-12 10,-1-13-21,1-6-36,-1-5 363,2-3-2394,2-1 4331,2 0-1817,5-18-1400,-6 13 952,1-13 0</inkml:trace>
  <inkml:trace contextRef="#ctx0" brushRef="#br0">3376 264 7571,'7'-58'359,"8"8"-932,9 30 754,13-3-114,12-2-236,13 0 293,9 3-102,5 3-44,2 6 56,-2 7-69,-3 3 47,-1 3-23,-1 3 33,-2 5-44,-2 3 78,-5 4-146,-7 0 101,-6-1-55,-8 2 178,-6 1-178,-7-1 42,-2 4-30,1 6 110,-7-1-134,2 4 78,-11-5-66,-1 0 122,-4 0-134,2 18 12,-6-10 87,3 12-31,-5-11-34,1 1 34,-1 4-14,0 4 48,0 5-136,0 6 169,0 3-69,-6 24-131,2-24 197,-4 13-53,3-30-78,0-4 156,0-5-226,-1-2 171,0-5-214,-3 10 246,1-7-134,-4 9-280,1-10 650,-5 0 974,-2-4-2397,6-9 1109,2-5 0</inkml:trace>
  <inkml:trace contextRef="#ctx0" brushRef="#br0">3133 1342 6921,'76'0'254,"1"0"-508,-2 0 254,-3 0-170,-21 0 340,-1 0-455,4 0 571,0 0-42,-1 1-489,-1-2 200,47 0 146,-10-2-202,-15-2 348,-11-1-629,-15 1 614,-11 0-369,-11 1 200,-10 2-221,-5-2 408,-4 3-849,0 0 602,0-1 1710,1-3-2900,-3 2 1187,-1-3 0</inkml:trace>
  <inkml:trace contextRef="#ctx0" brushRef="#br0">3627 546 8165,'65'-7'807,"6"3"-2264,-2 2 2028,9 2-536,-1 0 31,-5-1-144,-8 1 156,-13-3-100,-12 3 34,-11-3-47,-11 2 47,-7 0-258,-5 1 20,-3 0 929,-1 0-922,-1 0 218</inkml:trace>
  <inkml:trace contextRef="#ctx0" brushRef="#br0">2377 2214 7111,'0'25'1211,"0"13"-3409,0 32 3185,0 11-1172,-1-23 371,2-1-1088,-1 22 1803,1-3 5,0 20-1835,3-19 1498,0-15-1616,0-16 1767,-2-14-1595,1-11 1016,-1-12-97,0-5 2011,-1-4-3639,0 0 1585,-1 0-3</inkml:trace>
  <inkml:trace contextRef="#ctx0" brushRef="#br0">2295 2180 8277,'-3'-18'-471,"0"4"1425,3 14-1080,0 0-376,92-12 546,-23 4-419,5 0 852,5-1-87,-26 4-780,6 0 343,20 1 93,18 0-45,0 0-3,-16 0-64,-16 0 134,-2 1-68,43-4-1,13 0 1,-52 10 71,-65 4 258,-2 7-736,0 13 345,-1 12-103,-6 8 410,-3 11-290,-4 7 34,-2 5 79,1 6-102,1 1 22,-1 0 46,3-1-67,2-3-45,-1 0-114,-2-17 427,-4 38-335,-4-17 314,9-21-271,0 3 606,-1-8-1098,1-4 549,-3 9 0,4-14 0</inkml:trace>
  <inkml:trace contextRef="#ctx0" brushRef="#br0">2179 3610 7762,'74'-14'97,"0"1"-194,-1 2 97,-4 1-86,29 1-237,-46 6 733,0 1-9,0 1-802,0-1 416,-2 1-30,0 1-9,41-2 47,-12 2-12,-16-3 270,-15 0-921,-13 0 1142,-12-5-955,-9 0 371,-7-6 1034,-5-4-1523,-2 6 571,0 1 0</inkml:trace>
  <inkml:trace contextRef="#ctx0" brushRef="#br0">2362 3625 7862,'1'-78'242,"0"1"-483,0 3 240,-1 6-152,-1-11 216,-3-3 27,-5-2-213,-1 1 111,-4 1-132,1 4-172,1 2 1158,2 10-204,3 12-1523,4 25 885,2 14 0</inkml:trace>
  <inkml:trace contextRef="#ctx0" brushRef="#br0">3150 2346 7358,'5'-9'829,"-2"2"-2285,-3 7 2464,0 0-1961,0 3 1727,-9 14-876,-6 21-75,-15 28 219,-6 24-425,15-38 801,1 0-156,2 1-524,0-1 233,1-3 59,1-1-14,-10 31-67,8-15 40,5-20-605,6-13 549,4-15 302,2-9 2185,9-6-4347,-6-1 1927,5 0 0</inkml:trace>
  <inkml:trace contextRef="#ctx0" brushRef="#br0">3946 1183 7918,'4'-4'695,"0"1"-1424,-4 3 237,-22 23 961,-7 3-389,-30 34-36,-9-5-597,26-7 1040,0 4-121,-1-8-732,-1 1 370,-1 13-9,1 2-40,5-11 90,2-2-56,3-2 22,1-2 12,-19 28-25,11-11-51,9-15 84,8-13-41,6-10-125,5-10 237,4-1 643,1-3-2281,2 0 2089,0 0-550,3-4-228,0 0 2118,3-3-3282,0-1 1389,0 0 0</inkml:trace>
  <inkml:trace contextRef="#ctx0" brushRef="#br0">4188 1308 9151,'-3'-4'672,"1"2"-2677,2 2 3921,1 4-2477,14 14 595,13 14-57,23 20 2,15 12-232,-27-28 494,2 1-23,3 2-435,1 0 210,0 0 13,2-1 5,0 1-22,0-1 27,-1-2-31,-1-1 14,-2-3 1,0 0 100,36 25-311,-10-10 434,-11-10-437,-12-10 306,-15-7-116,-12-10 181,-9-3-336,-6-5 840,-3-1-2476,-1-1 3025,0 0-1209</inkml:trace>
  <inkml:trace contextRef="#ctx0" brushRef="#br0">2712 3751 6249,'4'0'1121,"-2"0"-1392,-2 0-2527,0-3 4723,0 1-1857,0-4-125,0 2 47,0 1 33,0 2-14,0 0-41,0-3 9,0 0 57,0-4-23,0-16 45,0 27-101,0-23 79,0 29 89,0-13-526,0-2 638,0 0-224,0-3-22,0 1 11,0 0 0,0 2 0,0 3-482,0 2 1446,-2 1-1378,-3 0 300,-8 11 239,-9 12-238,-14 25 181,-14 21-604,21-28 1039,-3 1-26,-3 6-954,-2 0 458,0 2 38,-2-1-280,-1 1 521,-1-1-1,1-1-517,-2 0 217,3-3 82,-1 0-43,3-4 4,0-2 41,-25 25-244,14-14 459,17-20-370,13-13 56,11-11 652,5-5-3828,2-1 7427,7 0-4938,5-9-6,-2 6 749,0-7 0</inkml:trace>
  <inkml:trace contextRef="#ctx0" brushRef="#br0">875 4682 6899,'-16'-10'224,"4"1"-605,12 9 348,0 0 346,-3 20-223,3 20-169,-3 41-229,3-25 483,0 4-833,0 12 1316,0 3-54,0 7-1209,0 1 543,0 2 125,0 0-98,1-3 70,0-2-54,0-4 38,2-3-21,-1-10 3,2-3-2,1 39 3,2-32-3,-4-29-10,1-19-426,0-14 605,3-10 840,3-27-1736,-3 19 728,-1-18 0</inkml:trace>
  <inkml:trace contextRef="#ctx0" brushRef="#br0">965 4761 7392,'4'3'-123,"-2"0"873,78-3-1332,-8 0-681,2-5 2481,6-3-476,-11 1-1484,-2-3 730,7-5 25,0-1-20,2 1 13,1 0-62,-3-1 112,0 2-39,-5 2-34,-1 2-80,-5 0 194,-2 3-17,-6 1-160,-4 2 499,36 0-1279,-19 2 1300,-19 2-584,-16 0 1177,-13 4-2709,-9 4 3171,-6 11-2516,-2 10 1358,-2 15-574,-1 20 384,0 15-35,-5 18-538,1-45 807,0 1-101,-3 1-560,-1 1 297,0-2-34,0 0-6,1-3 47,-1 0-19,-5 44-201,1-9 273,0-5-154,1-7 86,0-7 263,-4-6-610,-4-10 1403,-10-8-1883,13-20 818,-1-6 0</inkml:trace>
  <inkml:trace contextRef="#ctx0" brushRef="#br0">1149 6106 8725,'-5'0'-392,"1"0"1187,4 0-985,78-23-34,-11 11-280,1-4 1020,4 1-160,-16 7-713,-2 3 317,1 0 81,-2 1-37,0 1-8,-2 1 25,40 1 30,-9 1-376,-16 0 463,-13 0-89,-17 0-63,-12 0-64,-13 0 22,-5-4 1161,-5-6-1996,-1 4 889,0-3 4</inkml:trace>
  <inkml:trace contextRef="#ctx0" brushRef="#br0">1510 4905 7379,'64'51'134,"1"0"-267,-5-2 131,-7-3-86,0 17 273,-3-6-355,-6-11 201,-9-11-202,-8-12 16,-10-8-194,-6-9 2353,-7-3-3290,-1-3 1286,-3 0 1</inkml:trace>
  <inkml:trace contextRef="#ctx0" brushRef="#br0">1973 4591 7571,'3'4'168,"-13"74"-257,-4-22-58,0 4 215,-2 2-1033,-13 25 3030,-6 2-3824,0-21 2419,-11 18-662,-1 0 4,8-15-7,10-15 10,-1-2 49,-7 14-108,-9 15 53,4-10 1,14-34 291,19-36-582,4-3 291,2 0 0</inkml:trace>
  <inkml:trace contextRef="#ctx0" brushRef="#br0">1420 5413 6988,'0'-11'874,"0"3"-2386,0 8 2003,0 0-366,69-66-114,-23 31-232,6-10 453,3 0-45,12 4-396,3 2 29,-3 7 58,-1 5 106,-3 7 1233,-5 6-2094,-26 6 877,-8 4 0</inkml:trace>
  <inkml:trace contextRef="#ctx0" brushRef="#br0">2995 3657 7773,'1'-6'-34,"0"2"808,-1 4-2142,2 0 1918,-1 0-606,3 0 324,4 0-346,7 7 11,8 12 100,10 16-10,8 16-23,7 15-56,7 11-460,-26-35 1043,0 1-96,4 2-861,0 0 395,0 1 69,1-1-187,0-1 306,1-1 16,-1-2-337,0-1 166,26 31-18,-6-10 51,-12-12-18,-7-9-81,-11-9 68,-5-4 364,-3-4-2056,-6 3 2751,-3 4 668,-5 7-3140,-2-16 1413,0-3 0</inkml:trace>
  <inkml:trace contextRef="#ctx0" brushRef="#br0">3706 5099 7111,'-21'74'131,"1"0"-262,1-5 131,5-5-75,8 18 94,4-7 59,8-20-155,8 19 165,13-29-121,10 22 89,11-22-11,7-9-281,9-11 461,6-13-360,5-6 292,3-26-112,2-11-883,0-28 1875,-41 24-1392,-1-2 398,0-4-87,-2-3 27,-2-2 34,-3-1-22,-2-5 10,-3-1-11,-2-3 12,-4-1-18,-4-1 25,-2-1-3,-4 0-21,-2 0 123,-3 4-224,-2 2 174,-1-40 32,-13 19-496,-8 20 592,-16 18 1,-13 9-506,-10 15 518,-14 4-216,-11 7 55,-10 11-168,44-2 201,-2 3-99,1 5 47,0 3-23,-2 2 0,0 3-6,1 2 13,1 0-9,2 1 3,1 1-28,-35 23-204,21-4-128,19-10 629,22-2 245,11-3-447,13 3 547,16-2-1466,-10-13 851,9-6 0</inkml:trace>
  <inkml:trace contextRef="#ctx0" brushRef="#br0">3982 5127 8445,'2'-3'-515,"-1"0"1657,-1 3-1792,67-3 584,-38 7 144,50 0-101,-55 10 102,-6 3-101,-7 6 9,-6 7 138,-4 10-271,-14 8 101,-8 10 33,-13-4 47,2-5 32,8-13-135,7-13 35,10-10-46,3-6 147,4-4 301,5 0-403,9 1-233,10-1 164,13-2 82,6 1-69,3-2-459,2 0 784,-1 0 1838,-7 0-3608,-16 0 1535,-11 0 0</inkml:trace>
  <inkml:trace contextRef="#ctx0" brushRef="#br0">1626 5983 7145,'-12'21'997,"-5"9"-2587,-10 19 2126,-9 12-613,-10 13-372,-9 8 1508,23-37-1534,-2 1 501,-3 2-53,-1 0-51,-2 1 156,0 1-72,0-2-12,0 0-17,1-2 46,1-1-57,5-5 69,0 0-8,-26 29 93,12-13-450,10-11 366,9-10-449,9-10 646,6-5-154,5-6 1552,5 0-3015,1-7 1384,2-1 0</inkml:trace>
  <inkml:trace contextRef="#ctx0" brushRef="#br0">175 7639 6126,'-1'70'141,"-1"-1"-281,1-3 139,3-4 72,14 28-254,12-12 239,16-12 190,12-17-334,10-16-60,12-18 15,10-8-1166,4-22 4143,-44 1-4210,-1-5 1444,-1-7-156,-1-6-18,0-6 192,-2-5 11,-2-2-213,-3-3 20,0-4 172,-3-2-54,-3-2-64,-3 0 80,-4-1-96,-4 1 7,-5 1 82,-5 0-82,-2 3 82,-7 2-54,-23-43 78,-17 10-171,-30 15 327,26 39-388,-2 3-3,-4 5 339,-2 5-147,-2 4-43,-2 5 2,-4 0 38,0 5-311,1 10 584,-1 4-37,-1 2-511,1 4 239,3 7 34,2 3-180,3 1 327,2 1-104,5 0-120,2 2-513,-25 28 1134,19-3 178,19-3-1467,16-26 728,8-6 0</inkml:trace>
  <inkml:trace contextRef="#ctx0" brushRef="#br0">489 7360 6439,'9'0'224,"-2"0"-291,-7 0-213,74 18 246,-36-9 101,57 16 12,-61-14-180,-9 3 325,-9 3-437,-9-8 415,-5 41-235,-12-11-103,-8 37 260,-8-14-236,-1-16 168,7-10-79,9-19-88,6-10 66,4-4 549,1-1-818,12 1 493,8 3-335,15 3 100,4 2-34,0 2 112,-6 1-10,-9 0 144,-9 0-190,-9-1 506,-4-12-954,-9 34 79,-14-12 647,-12 24-129,-14 13-195,0-26 24,4 14-67,12-27-380,14-12 2462,9-9-3146,8-1 1187,0-2 0</inkml:trace>
  <inkml:trace contextRef="#ctx0" brushRef="#br0">2080 5921 8064,'0'12'-112,"0"-2"336,0-10-370,0 0 69,1 7 333,6 4-334,6 14 202,13 14-439,10 13 518,13 15-383,9 9-247,-26-35 955,1 0-79,2 0-897,1-1 469,-1 1-43,0 0-114,-1-2 273,-1-1 8,29 33-336,-5-9 259,-8-8-102,-5-9 55,-9-7-52,-5-8 74,-8-6 814,-5-8-2873,-5-3 2896,-5-6-1207,-5 0 1965,0 2-2692,-2-5 1054,0 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387 98 6899,'-4'2'1210,"0"-1"-2689,4-1 2510,-1 0-3406,-1 0 4100,1 0-1927,-2 0 303,3 0-168,-4 0 67,0 0 45,-4 0-45,-3 0 0,0-3-12,-4-2 57,-1-1-88,0 0 18,1 2-63,-2 3 368,1 1-416,-3 0 138,1 3 31,0 3-112,3 4 125,1-12-25,1 28-54,2-21 10,-1 30 47,1-14-3,-1 2-54,0 2 32,-2 2 36,1 5-102,2 2 155,-2 5-132,5 1-1,-2 2 79,4 0-35,1-2 81,3 1-148,1 1 68,1 0 0,0 0 0,0-3-23,0 1 25,5 0 51,1-1-73,5-1 8,3-1-21,1-2 76,3 1-52,2-2-15,1-1 14,3-1 98,1-4-120,2-4 9,3-4 113,2-4-169,2-2 56,4-3 37,2-1-51,2 0 61,23-4-25,-12-1 70,15-4-205,-17-1 226,-3-7-78,1-4-57,1-10 44,0-5 12,23-22 13,-18 9-2,10-15-68,-30 16 48,-5 2 52,-10-4-143,-5-2 145,-4-7-66,-5-36 8,-2 18-19,-3-25 43,-2 34-33,-7 0 33,-2 6-33,-9 6 78,0 4-89,-1-6 67,-4 31-203,-9-31 159,6 39 44,-8-22-34,11 11-1,-1 2-31,-1 2 88,1 2-156,1 3 165,-15-5-118,9 4 18,-12-5 92,9 6-159,2 0 171,-1 2-103,2 1 12,2 1-12,1 4 69,1 2-70,-13 1 58,7 3-44,-12 4 9,10 6-32,1 6 66,1 3-336,1 2 417,2 2-1562,-5 18 3231,12-8 10,-2 12-3743,17-28 1950,2-6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86 0 9823,'-3'0'1031,"0"0"-2678,3 0 1657,-1 0 742,0 7-853,-1 10 79,0 18 21,-3 20 12,-1 16-21,-4 11 9,0 1-122,0-4 214,3-13-60,2-10-85,2-12 87,0-9-33,1-9 11,1-4-33,1-4 67,-1 1-102,1-1 92,-2-3-70,1-2 58,1-4-23,-1 0 11,-1-3-22,2 1 22,-2-5-10,1 1-910,0-3 1807,1 0-900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 1151 8849,'-11'-19'896,"3"5"-2341,6 11 1961,1 3-539,0-2 168,1 1-469,0-1 548,0-1-213,0 1-68,0 0 149,0 1-273,0-2 360,0 2-178,0-5-35,0-1 90,0-2-134,0-2 122,0 1-122,0-2 111,0 1-88,0-3 190,0 0-216,0-3-17,1-1 320,2-2-321,2-1 187,1-1-312,2 3 427,0-2-372,0 3 438,2-2-470,0 0 233,2-1-8,0 1-70,-2-2 92,3 6-125,-2-2 190,2 3-154,3-2 31,14-13 12,-4 7 57,8-12-171,-9 13 204,-2-1-77,1 1-127,7-6 216,-4 8-181,8-6 124,-6 9-57,1-3 3,1 2 63,1-2-98,0 4 110,0 0-165,-2 1 143,12-1-44,-13 4 12,11 1-36,-16 7-9,4 1 123,0 3-113,3 0-21,1 0 77,1 0-55,1 0 45,18 0-47,-11 0 36,9 0-12,-15 0 0,-2 2 0,1 2-12,1 2 70,-1 3-116,16 1 4,-12 0 164,12 1-154,-14-2 66,3 1-66,0-1 66,3 4-22,1-4 67,3-1-201,1 0 235,22 1-147,-17-2 59,15 5-15,-24-5-41,-1-1 131,-2 0-154,-1-3 99,-1 3-32,12-1-14,-12-1-8,8-2 77,-18-2-124,-1 0 102,-2 0-23,-1 0-11,-1 0 1,-2-2-36,0-20 69,10 18 12,-4-24-171,7 19 204,-10-13-78,1-5-36,-3-1 103,-1 1-124,-5 0 134,1-2-257,-6 9 347,-2-3-280,-4 11 179,-1-15-89,0 29 44,-1-23-55,-1 26 89,1-20-91,0 4 14,-1-2 110,-1 5-212,-1 3 168,0-2-45,0 2 0,0-2-46,0 0 171,0 0-159,0-2-1,0 4 14,0-1 54,0 1-66,0-15 66,0 24-66,0-22 65,1 26-52,-1-13-26,3 1 68,-3 3-908,1 1 2816,-1 4-2918,0 3 1022,0 4-112,0 2 77,0 1 13,0 0-1,2 0-22,1 1 33,1-2-33,2 1 11,0-1 0,0-2 0,1-2 11,0 0 0,-1-2-66,2 2 88,-2-2-33,2 2 12,-2-3-36,3 2 36,-1 0-12,1-2 0,2 2-12,0 0 115,9 0-250,-1 3 180,6-2 35,-4 4-203,1-2 270,1 1-180,2-1 112,-2 0-134,14 3 0,-10-5 146,9 3-92,-9-7 59,1-1-102,2 1 100,3-3-99,4 2 99,3-4-76,6 2-4,22-2 71,-11 0 32,13 0-178,-20 0 210,-4-3-177,2-1 101,-1-2 0,1 1-58,1 1 58,0-1 10,2 0-99,3-1 99,0 1-22,3-1 12,0 3-102,1-2 124,-2 3-45,-1 1 0,-2 1 0,17 0 0,-19 0-33,15 0 121,-21 0-165,1 3 121,0-1-76,2 2 86,0 0 14,27-3-304,-17 1 384,17-2-240,-25 0 171,1 2-79,-5 2 12,0 2-80,-7 0 79,-2 2 46,-6 0-181,3 7 315,-10-1-270,3 4 67,-12-1 14,2 1 8,-1 2-21,3 2 45,4 3-46,16 17-55,-7-10 112,10 12-33,-14-17-47,-1-1 58,0-2-1,-5-4-55,0-1 33,-6-5 22,-1-1-10,0-1-69,-6-5 91,0 0 11,-5-2-135,-2-2 202,1 3-235,-1-1 224,3 0-134,2 2-2,-3-5 13,2 3 168,-5-5-259,2 0 182,-3 0-351,3 0-8,-1 0-24,4 0 2566,0 0-3675,-2 0 1423,-1 0 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77 17 7179,'-2'-4'2028,"1"1"-4728,1 3 2352,-2-4 1390,2 3-1086,-1-3-415,1 4 1085,0 11-738,0 14 58,0 25 63,0 26 3,-1 18-299,-1-38 575,0 1 19,-1 2-614,1 1 288,-2 0 38,0-1-26,0-4 13,0-1-6,-4 41-87,1-16 261,1-17-239,2-27-1,1 13 110,0-32-381,1 18 839,-1-20-1404,1-4 1497,1-4-478,0-3 1006,-1-3-2221,1 0 1098,-1-2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0 130 7616,'0'-13'-370,"0"4"1278,0 9-1322,0 0 311,62-28 72,-24 15-72,54-19 127,-33 23 121,9 3-212,9 0-68,8 1-210,2 0 1327,-2 3-1484,-8 1 479,-7 1 102,-9 0-146,-8 4 111,-9 1-66,-7 5 33,-7-1-22,-3 1 524,-5-1-1561,-2-1 1538,0 2-490,-4-1 90,1-11-79,-1 28-45,1-18 24,0 32-36,0-11 102,-1 6-66,-2 3-13,-2 3 78,0-1-144,-2 2 124,-1 0 30,-4 2-75,-1 1-69,-4 3 114,0 4-37,-13 31-19,1-20 32,-10 22-12,4-33 14,2-7-48,1-6 69,2-7-314,-2-4-538,-11 12 1826,1-6 550,-10 15-3026,19-28 1468,2-2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100 0 6148,'9'7'773,"-1"-1"-2308,-8-6 2286,0 0-729,-11 7-44,5 0 22,-7 7 11,7-3-22,2 0 21,2-3 3,0 0-25,2-2 23,-3 2-45,1-2-43,0 3 255,-1-1-244,0 0 76,0-17-55,0 25 102,2-26-91,-2 29 90,2-16-168,-3 3 168,1 2-56,-4 3 0,1 0 56,-2 2-202,-1 1 270,4-6-124,0 1-34,5-7 1389,-1-1-3819,5-1 3674,5 0-1344,10 0 110,9 0-31,9 0 223,9-4-246,8-3-102,7-4 494,5-3-526,1 1 356,3-1-153,-1 2-106,1 1 184,-1 0-69,-5 3 11,-1 2 0,-9 1-44,11 3 44,-25 1 22,5 1-55,-25 0-46,-4 0 193,-1 0-160,-1 0 2,2 0 56,3 0-36,1 3 48,12 2-114,-9 1 124,4 1-45,-13-19 0,-2 10 22,-5 5-66,-3 1 55,-1 15 11,-2-17-22,-1-1-22,3 1 78,-2-2-101,2 0 33,-1 0-9,0 0 66,0 0-3353,-1 0 9888,-12-2-9864,8 2 3284,-10-1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21 0 7762,'-11'9'1109,"2"-2"-2823,9-7 2453,0 0-1488,7 0 1419,7 0-657,12 0-81,11 0-33,10 0 291,8 0-401,6 0 354,2 0-186,1 1 77,-1 1-58,-4 0 25,-4 0 10,-11-1-22,-8 0 33,-12 1-22,-7-2-22,-7 1 22,-5-1-101,-2 0 111,-2 0-344,-1 2 625,0-1 9,0 1-1271,-6 0 3254,-8-2-3750,5 0 1467,-4 0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54 1 7437,'-10'72'1019,"0"5"-2811,0-1 2578,1 4-958,4 1 321,2-8-173,0-8 69,2-9-78,-1-12 32,1-9 2,1-12 21,0-9-22,0-6-22,0-5-292,0-2-46,0-8 161,0-7 3043,0-24-4793,0 18 1949,0-8 0</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497 1 6137,'-4'5'1086,"0"-1"-2854,4-4 4578,0 0-7504,-2 2 7294,1-2-2600,-2 3-34,3-3 0,-1 2 68,1-1-34,-4 2 11,-3 6 68,-8 8-247,-11 14 368,-9 18-198,-10 16-571,-6 16 1274,24-37-965,0 1 299,0 0-78,1 1 17,-22 42 32,6-10-75,8-10 163,7-15-152,9-14 87,6-15-78,6-10 79,2-10-303,4-2-213,0-2 1244,0 0-762</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0 295 7055,'5'12'56,"-1"-2"270,-4-10-642,0 0 15,2 75 838,0-18-1270,1 4 1164,1 3-335,3 22-249,6-1 109,1-6 168,3-9-147,2-10-56,3-7 159,3-10 41,6-7-365,4-7 488,9-7-421,5-4 199,9-10 54,3-4-219,5-4 288,2-11-201,1-25 100,3 12-122,-3-32 101,-5 21 89,-6-18-247,-12-5 202,-11-2-100,-14-4 66,-11-3-133,-6-4 212,-11-3-158,-8 1 59,-12 0-26,-12 6 81,-3 4 56,-3 7-518,2 8 676,1 6-417,5 9 168,0 4 1,4 5 44,-3 4-200,1 6 132,-3 4 1,-3 6-32,-2 2 132,-5 4-189,-2 8 100,-1 5-33,3 8 11,0 3-11,7-3-135,4-1-56,1 0 539,15-9-394,1 1-222,13-7 155,4 3 2074,2 2-3418,1-5 1468,0 0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 1 7269,'-5'0'1512,"1"0"-2239,4 0-2366,8 0 5390,7 14-2264,16 12-22,8 22-43,10 14 8,1 12-692,5 2 2239,-1 1-2352,2-4 719,-3-5 420,-1-4-465,-4-7 178,-4-3-80,-5-8 91,-4-4-23,-7-9-33,-5-6 33,-7-7 735,-5-6-2204,-4-4 2352,-3-5-1292,-2-1 535,-1-3-2096,-1 1 3951,0 1 217,0 1-4372,0 0 2163,0 1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6439,'-8'3'1670,"2"0"-4585,6-3 4442,0 0-2292,-11-3 1158,7-15-336,-9 11-13,11 4-44,1 7-44,1 10 87,0-14 240,0-1-700,0-1 451,0-2-112,0-1 359,0-1-418,0-1 73,0 2 140,0-1-64,0 3-24,0 0 36,0 0-36,0 1 68,0 1-89,0-2-338,0 2 988,0-1-875,1 1 236,6 0 78,4-1-146,5 2 135,5-1-56,0 1 33,6 0-22,5 0-22,4 0 22,4 0 11,0 0 0,3 0 34,1 0-90,0 0-11,-1 0 90,-2-2-11,0 1-36,-1-3 15,0 1-26,0 2 2,22-2 123,-16 0-157,17-2 79,-24 0-47,-2-1 26,-6 3-37,-8-1 47,-5 3-2,-7 1 58,-4 0-112,-2 0 9,-4 0 47,0 0-12,1-1 22,1 0-33,1 0 56,4 1-135,-2 0 135,2 0-23,-5 0 259,-2 0-2320,1 0 2362,3-2 3914,-1-6-7061,1 4 2824,-4-4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60 6988,'2'-4'1883,"-1"2"-3587,-1 2 79,3-6 2937,-1 3-1257,0-3-155,0 5 245,-2 1-323,2-2 378,3 1-154,3-2-1,6-3-203,3 0 214,6-1-43,-1 2 30,5 0-87,-3 4 66,4-1-33,0 2 11,2 0 0,1 0 0,-1 0 0,0 0-79,-6 0 159,-3 0-70,-6 0 1,-3 0-100,-4 0 156,-3 0-11,-3 0-516,-2 0 1324,0 4-1313,0 9 438,0 10 35,-1-1-72,-3 36 72,-4-14 10,-2 32-102,-1-14 102,-1 0-45,-1-5 22,-1-4 23,1-4-102,-1-7 102,2-3-57,-1-4 92,0-3-138,-1 2 92,0 1-23,-2 4 22,0-2-111,3-3 179,1-5-248,6-9 259,2-7-156,3-7-461,1-5 695,0-1-1019,5-10 4683,5-16-6420,-3 10 2577,2-7 0</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405 89 7694,'-4'0'1064,"2"0"-2575,2 0 1587,-24 7 296,11 0-374,-22 6-52,17 2-59,-3 1 325,-2 7-222,-4 8-58,-2 6 113,-4 9-111,-1 6 199,3 6-234,0 5 57,7 0 134,3 3-125,5-3 25,6 2 32,4-3-44,4-17 32,2 23-9,0-27-12,6 24 100,6-22-21,9-1-316,6-6 406,7-2-247,2-1 199,6-6-186,3-2 51,4-8 39,5-4-16,4-7 70,2-3-91,5-3-55,2-10 201,0-3-229,-18-6 146,-1-4-70,26-14 2,-27 11 86,-2-2 42,16-22-179,-7-3 58,-5-9-14,-22 18 69,-2-3 22,8-26-112,1-19 156,-23 31-367,-6 6 545,-2 5-332,-3 3-82,0 4 316,-8 1-393,-3 4 539,-23-14-810,5 15 800,-10-11-419,9 16 216,0 1-203,-2 1 57,-1 0 44,-2-12 112,-19 23-201,13-11 156,-12 29-212,22-4 201,3 3-89,4 1 66,0 1-66,0 0-57,0 0 24,-3 0-46,-15 14 213,9 1-505,-12 14 483,15 0 0,3 5 2095,3-17-4034,12 0 1849,3-19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314 26 8613,'11'-14'370,"-2"3"-1110,-9 11 1872,0 0-2276,-69 72 1438,33-21-579,-10 6 659,0 4-104,8 16-710,4 5 609,7-5-96,8-8-308,7-8 363,7-9-26,4-8-249,5-7 259,7-4-358,9-7 874,8-8-1290,6-7 966,3-6-294,0-4-77,1-8 78,-6-9 57,-1-11 413,-7-44-1399,-10 37 1219,-5-38-233,-12 48-213,-7-11 425,-7 4-684,-8 9 225,-2 2 280,0 10-314,0 4 2084,-9 6-3193,19 1 1322,-6 0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91 144 6417,'0'4'1356,"0"-1"-2164,0-3-1733,0 1 4556,0 2-1970,0 2-112,0 1 78,0-15-22,0 27 34,0-26-36,0 26 105,0-18 2170,0 0-7080,0-5 7216,-3-6-2375,-1-10 43,-2-3-77,-2 0-22,2 3 22,-1 6-1,1 4 24,2 4 77,-1-12-156,2 26 67,-2-22-56,3 29 45,-2-18-35,0 2 25,0-3-270,0 1 43,0 0 2389,-2-3-3609,3 4 1468,1-1 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102 26 6809,'9'-7'1098,"-1"1"-2711,-8 6 2598,0 0-2105,1-3 1714,0 3-727,0-4 198,0 2 58,-1 0-222,2 1 266,-5 1-234,-6 5 67,-7 6-583,-6 11 819,-1 5-572,4 6 2632,2-5-3909,8-10 1613,2-9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155 766 6551,'5'0'1435,"-1"0"-955,-4 0-5790,0 4 8750,0 8-3429,0 12-112,0-6 135,0 37-34,1-21 22,5 34-22,1-16 23,6 2-102,-1 1 124,1 5-11,0 0-102,-2-1 102,2 1-34,0-8 0,1-2 0,2-6-90,3-4 270,3-3-315,6-3 281,5-6-292,5-1 315,5-5-350,3-6 283,5-4-169,5-7 123,4-2-68,7-3-66,1 0 134,8 0-124,1-6 148,-1-5-81,0-8-10,-5-8-34,-2-3 124,-7-1-91,-5-4-54,-8 2 120,-8 2-30,-6 0-57,-7 2 64,-3 0-62,-2-3 19,1-3 34,0-8-134,3-3 280,0-7-291,1 0 168,-1-2-23,-2 1-33,-1 2 79,-4 1-69,-4-2-55,-7-2 0,-4-1 146,-4-7-281,-4 0 483,-6-4-472,-7-2 158,-8-2 45,-4 0 200,-3 4-525,-3 6 492,-3 4-345,-2 11 164,-6 5 36,-4 9 1,-4 4-13,-5 6-190,-2 5 302,1 4-177,-3 5-36,5 5 80,0 2 42,0 1-52,2 4-4,-2 8-18,-5 9 52,-3 12-88,-7 5 147,-2 7-490,-2 7 1060,1 7-1014,3 9 421,37-32-102,1 2 12,-30 37 21,4-1 69,6-5-124,4-7 78,8-6-56,7-9 24,6-6 20,7-6 36,8-6-80,3-3 341,5-4-854,2-4 809,3-3-262,-1-4-34,2 0-9,0-16-463,0 32 1156,0-24-963,0 32 89,0-18 313,0 4-683,0 5 4169,0 0-6186,0-10 2611,0-6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3585 10 8602,'5'-6'1210,"-1"2"-3036,-4 4 4369,0 0-6935,-4 0 6823,-5 0-2419,-6 7 10,-9 6-44,-5 11 55,-4 9-33,-5 7-11,-5-5-12,-2 35 58,-7-16-402,26-12 723,-1 2 8,-29 33-706,-2 2 301,30-37 60,1 0 2,-2 1-43,0 0-6,1 3 56,0 1-185,-2 1 314,-1 1 5,0 2-323,-1 0 171,-2 2-21,0-1-1,-1 0 25,-1 0-9,1-1-9,0-2-6,-1-1 22,0 0-6,1-1-9,0 0 14,2-1-21,0 2-6,0 0 34,0 1-6,2 0-22,0 1 0,0 0 22,1 0 0,0 0-21,0-1-3,1 0 25,0-1-12,0 0 0,0-2 5,0-1-9,1-1-3,-24 40 13,3-7 5,3-4-33,4-4 56,0 1-80,2-16-56,0 29 352,-1-22-375,1 26 147,-3-14-66,0-1 66,-5 1-10,-1-1-2,-4 4-55,0 4-138,26-37 390,0 1-20,1 1-374,0 0 180,-1 2 13,0 1 5,0 1-22,0 0 11,-2 3 0,0-2 0,-3-6 0,0 0 0,1 15 0,-1 0 0,1-13 0,-1 0 0,3 13 0,0 0 16,2-8-31,-1-2-3,3-2 35,1-1 236,0-1-505,1-1-3,-19 37 509,2-8-243,3-7-66,2-6 154,3-6 193,5-5-1008,4-5 1206,5-22-755,7 21 812,1-31-1364,5 25 1424,-2-20-1015,1 3 668,-4 5-305,0 7 22,-2 7 36,-6 7-60,-1 5 205,-5 3-360,-1 4 337,-2 1-102,-3-15-100,2 28 33,-3-28 102,2 28-102,1-19 23,3-5 33,6-7-67,5-11-10,8-10 77,4-10 134,2-5-222,0-3 121,0 3-122,0 2 56,0 6 11,0 6-11,0 3 11,2 2-45,3-3 101,3-2-1,2 0-109,2-5 64,-1 3 24,0-1-102,3 3 81,-1 3-4,4 4 14,0 3-66,1 2 52,3 2-9,2-3-20,0 2 40,4-4 36,2-2-88,5-1 20,4-3 24,3 1-36,4 1 36,3-2 10,1 1-10,5 1-12,1-1-113,7 1 270,7 1-268,8-3 122,11 0-844,8-4 2559,-46-11-2597,2 0 855,2-2 32,0-1-216,1-1 401,1 0 13,0-1-428,1-1 190,-1 0 47,0 0-12,1-1-22,-1 0 5,0 0 13,0 0-36,0 0 57,-1 0-29,1 0 3,0 0 30,0 1-65,1-1-1,1-7 69,1 0-25,2 6-21,0 0-6,1-6 34,1 0-271,1 5 508,0 4 0,-1 6-508,-1 1 259,-2-7-9,0 1 3,-1 8 1,0-1-1,-1-7 3,-1-1-9,1 1 13,0 1-1,1-1-9,-1-1 2,-1 2 4,0-2-9,-1 0 13,0 0-1,-2-2-9,0 1-9,-1 1 26,-1-1-4,0 0-18,-1 0-4,-1 0 26,1-1-112,-1 2 197,1-1 5,48 2-206,-49-1 103,0 0 0,48 4 22,0-3-66,0 0 66,-49-2-22,2 0 0,-1-1 0,0 1 22,49 1-55,-31 1 45,0 0-37,-17-1 50,-2 0-15,14 1-21,-2 0 23,19 0-25,-27-2 15,0 0-50,28 0 130,19 0-117,-34 1 58,-7 3 767,-2 1-2439,-5 0 2831,-4 2-1862,-3-3 1601,-2-2-2107,0-1 2049,-3-2-1391,-1 0 792,-2 0-252,0 0-36,4 0 36,3 0-1,4 0-33,2 0 44,2 0-22,0 0-55,2-3 143,1 1-154,-4-4 88,1 1-44,-7 1 55,-2 0-33,-7 4 22,-7-3-65,-6 0 63,-7-1-51,-3 0 84,-4 1-95,-2 0 175,0-3-268,-1-4 114,0-7 166,-2-8-447,-1-9 570,-2-9-458,-1-8 302,-2-9-112,-7-12 22,-5-8-431,-6-15 1177,9 45-1148,-1 0 373,1-2 14,0-1-4,1 1-6,0 0 19,-10-41 23,2 6-152,4 33 171,-2 2-93,-9-27 69,8 28-34,-1 0 56,-10-21-146,-3-3 169,-1-3-168,-1-1 178,1-4-174,9 24 125,0-1-40,6 12 0,1 0-6,-7-14 12,1 0-28,-6-24 100,0 1-100,0 1-102,3-1 259,0-1-225,1-2 157,1 3-78,7 23 1,-1-1-13,-9-30 27,10 30 14,0 0 22,-9-27-114,-1-2 108,-3 0-56,-2 2 66,-3 7-61,9 18 13,-1 2 42,-14-7-122,14 10 129,0 1-34,-12-1-22,0-17 11,-3-1-11,-1 1 22,-2-1 0,-1 4-10,-2-1-36,17 24 58,-2-1-34,-17-26 33,20 27-33,1 1 22,-14-18-33,5-1 78,-2 2-135,2-4 113,0 1-45,10 17 22,-1-1 0,-19-30-480,16 27 927,-1 1-45,-18-26-775,23 39 311,1 0-88,-1 0 279,1 0-20,-1-1-241,1 0 99,-23-41-1,3 3 124,4 8-163,17 29 68,0 1-11,-15-19 339,-8-10-1003,13 29 1042,0 2-384,-2 2 12,-1 0-69,1 1 1078,-13-39-2929,13 41 3137,-5-38-1735,17 48 748,3-12-209,0 6-22,1 2 0,2 5-11,0 3-12,1 3-21,-10-6 222,4 5-288,-10-3 142,6 6-77,-2 3 57,-1 0 11,0 4-47,0 1 25,-11 1 32,10 4-32,-6 0-47,16 4 103,2-16-23,3 13-170,5-14-10,4 33 14,5-12-4486,2 9 15106,9-28-16012,-6 9 5524,5-8 0</inkml:trace>
  <inkml:trace contextRef="#ctx0" brushRef="#br0">7339 6532 9420,'-2'-5'1076,"1"1"-1604,1 4-1308,-4-2 2900,3 2-952,-3-1 0,4 6-56,0-1-22,0 47-80,0 3-154,0-3 356,0 3-319,1 0 326,-2 1 61,1 5-447,-2 1 154,-1 2 137,0 0-57,0-2-22,-1-3 62,-6 34-170,6-40 188,1-3-26,-4 10-154,3 7 200,1-32-110,0-17 64,3-8-64,-1-6-485,1-3-1083,-4-17 1219,-2-13 7719,-7-33-12256,6 27 4907,0-3 0</inkml:trace>
  <inkml:trace contextRef="#ctx0" brushRef="#br0">7076 355 6462,'-18'-97'3081,"11"63"-8683,-14-60 7697,17 88-1769,-1 1-158,3 5-159,1 0 183,-1 0-831,0 0 976,-1 0-338,-2 0 103,-3 6-160,-8 8 138,-8 14-192,-7 15 89,-7 13 136,-6 10-193,-3 10-330,-3 5 1158,23-38-1073,0 1 329,0 1-8,0 0-48,-1 3 103,0 1-51,0 2 0,1 0-6,-1 3 13,1-1-3,-2 2-9,1 0-6,2-1 21,0-1-19,0 0 19,1-1-11,0-1 3,1 1-9,2 0 13,0 1 5,-1 1-22,1 0 17,1 3-12,0-1-11,0 1 34,1-1-1,-1 1-31,1-1 19,0 0-8,0 0-3,0-2 13,1 0-7,0 0 3,1 0-3,-1-1 1,1 0 5,2 0-9,1-2-9,0 0 25,1-1-23,1-2 22,0 1-11,-9 40-11,3-3-114,4-7 408,3-6-396,3-2 67,2-2 25,0 4 76,1 1-88,0 6 78,1 1-113,-1 4 124,-1 0-100,0 0 66,-3-5-10,0-6-36,-2-8 36,1-8-12,2-11 11,2-7-33,2-7 33,1-6 361,3 0-1127,-1-4 1234,2 2-660,0-5 266,0-1-119,0-2 12,0-4 124,0-3-205,0-6 138,0-3-103,0-1 427,7 5-583,3 1 122,12 8 171,9 4-114,12 4 55,9 3 2,13 1 10,8 0 23,13-1-1019,11-5 2770,-44-9-2673,1-2 909,4 0-64,1-2-217,2 0 497,1-1-12,2-1-471,0-1 233,3-2 3,0 0-35,1-1 69,0 0-42,1 0 13,0 0 0,-1-1-12,0 1-330,-2 1 672,-1 0 22,-2-1-715,0 1 327,-4-1 59,0-1-24,-1 1-9,0 0 8,-2-1-9,1 0-6,0 0 22,1 0-201,1 0 380,-1 0 28,1 0-436,0 0 190,0 0 56,-1 0-28,-2-1 0,-1 0 11,0 0-21,-1-1 30,0 0-40,0-1 29,0 0-18,0-1-3,1-1 23,0 0-29,1 1 37,-1-1-26,-1-2 14,0 0-9,-1 1 3,0-1 22,45-7 513,-7 0-1632,-8 3 1589,-13 1 19,-15 3-1460,-15 2 2162,-12 0-2659,-7 2 2627,-3 1-2136,-2 0 1665,0 0-1178,-2-1 729,1-2-297,3 0 36,2-1 32,2 0-43,-3 0-25,-2 1 69,-4-1-11,-2 1 22,-4 0-58,-1-1-41,-2 3 110,-2-5-282,0-3 351,-2-7-160,2-13 81,-2-9-24,-2-14 12,-7-10-102,-5-9 102,2 23-34,-2 0 0,-16-27 39,14 23-78,-1-1-626,-19-25 2029,18 32-2063,-1-1 626,1 1 146,0 1-200,-21-42 392,-1 3-268,-5 3-244,-2 0 7,-4-2 927,25 40-1022,-1 0 357,-2-3-44,0 0-12,-1-4 69,0-1-42,-2-2 13,0 0-6,-1-3 0,1 0-276,-2 0 552,0 0 39,0-1-629,0 0 323,-1 2-19,0 0-12,0-2 44,0 0-33,0 1 22,0 0 0,-1-2-22,1 0-17,1-1 56,0 1-28,0-1 0,1 1-6,0-1 13,0 0 8,-1-1-31,1 0-18,1 0 69,-1 0-14,0-1-43,0 0 5,1 3 35,0 1-3,1 3-31,0 2 21,2 3-9,-1 2-3,2 3 13,0 2 5,-26-36 437,3 4-1399,3 8 1465,4 3-430,1 8-296,6 5 613,0 11-1047,6 4 1713,4 9-2443,2 2 2160,3 4-1032,0 5 339,1 0-25,3 5-110,0 1 54,3 0-41,0 3 73,2 0-52,0 3-56,-2 1 8,-3 1 58,-10 1 192,-13 1-70,-10 1-222,-7 2 32,3 3 24,9 2-79,12-1-102,10-3 460,9-1-615,8-2-13,3 0 662,4 0 3082,11-5-6063,-8 4 2712,8-3 0</inkml:trace>
  <inkml:trace contextRef="#ctx0" brushRef="#br0">10085 4124 9588,'0'-9'1322,"0"2"-3596,0 7 3618,0 0-2296,25-49 1489,-9 48-548,24-49-10,-14 56 53,4-13 14,-1 3-103,2 3 136,0 1-181,2 0 115,-2 0 20,0 0-56,-4 5 35,-3-11 10,-6 35-112,-2-16 337,-9 37-426,-2-4 234,-14 18-110,-14 13-349,-18 14 1250,15-43-1265,-3-1 422,1-2-6,-1-2 13,-26 35 35,12-18-145,10-16 165,12-14-63,9-15-81,7-6 46,4-6 20,1-1 743,2-2-1560,11 0 1200,9 1-615,16 2 152,6 0 141,6-1 163,0-2-400,-4 0 288,-3 0-53,-8 0-158,-7 0-11,-8 0 32,-9 0 115,-5 0-351,-5 0 912,-1 0-586</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700 217 8815,'13'-7'1131,"-3"2"-3011,-10 5 3344,0 0-2973,0-3 2191,0 2-660,0-2-11,-10 10 136,-11 15-160,-19 22-75,-15 23-264,22-22 738,0 1-104,-2 6-564,-2 1 302,1-7-40,0 2 18,0 13 4,0 0-32,3-16 60,1-1-31,1 9 1,1 0-6,-22 27 23,7-12-39,9-15 33,10-11-11,10-15-11,7-10 21,6-9-109,2-5 755,1-3-1644,7 0 1520,6 0-677,14 0 280,8 0-304,12 0 260,10 2-149,14 3 128,10 3-950,13 0 2647,5 0-2796,-46-6 1148,0-1-206,0 1 173,0-1 11,-1-1-194,0 0 181,43 0-247,-8 0 254,-16-3-81,-13-1-32,-19-3 89,-14 1 23,-12 3 584,-8 1-2325,-4 2 3340,-1 0-3427,0-4 2417,-3-4-579,-7-12 1,-6-10-134,-9-17 44,-4-14 0,-5-19-522,16 35 1022,0-3-6,0-4-1009,0-1 507,0-1-6,1-1-113,1 2 231,1-1 11,1 5-252,0 1 126,-13-38-78,3 15 144,0 13-9,3 13-57,1 9-45,0 6 1118,3 4-3174,-1 2 3352,2-1-1742,0-11 759,1 26-302,0-19 69,2 30-82,3-12-242,4 7 231,4 1-1297,2 3 3103,0 0-1747</inkml:trace>
  <inkml:trace contextRef="#ctx0" brushRef="#br0">1683 794 10753,'0'74'377,"0"-1"-753,-1-2 374,0-5-217,-1 21 439,-2-4-220,-1-8 22,2-13-134,-2-11 125,3-18 119,-1-10-176,3-12-45,0-6-1827,0-4 1456,5-20 7362,4-11-11350,-2 4 4448,1 1 0</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99 1 6921,'-16'5'986,"4"-1"-2599,12-4 2643,0 0-1882,-12 4 1369,9-3-719,-8 4 346,11-5 262,0 0-1551,-1 4 1919,-2 2-853,-3 7 158,-1 4-135,0-1 55,0 3-20,3-5 110,0 0-156,2-3 78,1 0-56,0-4 23,0 0 201,0-4-280,1 2 101,0-2 11,0-1 3341,0-1-10066,0-5 10076,0 2-3394,0-3 52,0 2-63,0 3 20,0-3 124,0 0-169,0-2 92,0-2-48,1 0 47,0-2-46,1 2 69,-2 1-69,2 3 113,-2 1-281,0 1 292,1-1-146,-1-2 112,3 0-77,-2 0-14,1 2 59,-1-17-47,-1 15 1,1-13 22,0 17-78,0 0 79,1 0 42,0 0 15,4 0-148,2 14 79,4-11-33,6 6 99,2-14-43,4-2-124,0 0 180,1 2-181,1 1 227,-1 1-216,4 0 170,2 1-158,6 0 147,5 2-136,2 0 147,4-1-169,3 1 124,-1-3-1,0 3-54,2-2-3,-3 2 47,1 0-23,-3 0 0,-3 0 33,-5 0-99,-5 2 122,-8-1-80,-8 1 48,-8 1-58,-6-3 11,-3 2-1602,-1-2 3285,0 0-1661</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706 35 10384,'8'1'526,"-2"1"-1578,-6-2 2194,0 0-2105,0 5 1142,-1 4 68,-13 13-204,-11 14-232,-21 19 156,-11 22-390,22-31 946,1 2-79,-2 7-888,0 2 405,-1 2 78,0 2-51,1 0 25,1 0-232,1-4 437,1-2-6,3-3-424,1-3 212,-20 32 0,9-17 0,11-14 23,8-15-92,8-11 161,5-9 704,5-6-2503,2-5 3074,1-2-2606,0-1 2211,5-1-1062,7 0 35,15 0-146,14 0 278,17 0-77,14 0 23,15 0-374,11 0 1041,-46-1-1017,-1-2 314,1 0 25,0 0-7,-2-2-9,0 0 31,42-6-45,-7 2-24,-13-2 84,-13 1-52,-15-1 56,-16 3 30,-13 2-7,-10 3-406,-3 2 1271,-2 1-2544,0-3 2332,-3-3-689,-3-10 78,-4-5-222,-2-11 190,-5-6-114,-2-12 58,-4-8-23,-4-11-34,-7-12-801,0-9 2545,14 42-2550,0 0 855,2-1-30,-1 0-40,-17-39 195,2 10-214,2 12-61,2 14 325,3 11-268,3 10 89,6 11 795,5 7-2351,5 6 2164,5 4-570,1 1 12,2-1-164,0 3 194,0-3 133,0 1-606,0-1 136,0-1 325,2-3-471,1 2 2957,0-2-4391,-1 5 1826,0-1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350 543 10989,'9'2'1019,"0"-3"-2866,-4-4 2618,0-3-758,2-4-3,0-1-21,2-3 67,-1-1-89,2 0 100,-1-2-157,0 0 158,0 0-103,-1 0 58,1 1-22,-2-3-47,0 4 102,0-3-77,-1 4 8,0-3 36,-2 2-45,-3-1 78,0-1-145,-1-1 165,0 0-129,0 0 51,-6-8 25,-3 6-68,-7-7 57,-2 7 76,0 3-221,0 3-259,-8 6 1388,5 5-1477,-10 2 425,4 3 56,-1 3-1,-2 3-54,4 7 178,1 3-201,4 4 167,0 0-145,-6 11 34,6-7 33,-4-11-11,8 19-11,1-24 10,2 27-42,1-15 75,3 1-98,0 6 311,6-5-445,0 3 221,4-10 47,0-4-91,0 1 35,0 0-46,1 2 12,3 0 66,2 3-44,10 11-44,-3-7 33,6 8 77,-3-13-99,-2 0 44,2-1-11,-1-3-21,-1 0 108,9-15-253,-7 23 199,6-21 12,-7 24-57,1-16 25,1 2-15,0-4 126,1 1-281,0-4 247,2-1-180,5-1 146,-7 0-33,4-4-90,-8-3 99,-1-2 3,-2-1-58,-2-13 1,-4 30 168,1-27-349,-3 30 226,1-18 34,-1 0-58,-2 3-10,1 2-370,-2 1 1198,-2 7-1285,-3 4 555,-2 9-187,-7 7 235,-2 7-292,-2 5 157,-3 7 122,-1 0-266,-2 4 267,0 1-169,0 0 47,0-1-1,2-2 11,0-2 23,3-1-102,-2 1 169,1 2-235,-2 1 201,2 0-56,1-3-10,2-2-36,0 3 58,8-16-23,-1 1 0,7-16 22,-2-2-66,4-1 66,-2-1 1,3-3-69,-2-3 69,1 0-23,0-4-2084,1 2 6252,0-19-6252,0 13 2084,0-13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0 6 11011,'13'-3'190,"-3"0"-334,-10 3 119,0 0-28,80 13 61,-41 2-39,13-1 86,-2 2-56,-13 14-143,-4 4 289,-9 2-145,-8 5 11,-8 7 113,-8 7-259,-22 10-11,-15 5 146,-20 3 68,-7-5 234,6-9-538,12-13 238,15-13-149,17-13 102,9-8 628,13-4-348,14-3-1109,18-1 942,18-2 66,9-1-133,0-1 233,-5 0-649,-10 0 651,-7 0-752,-7 0 259,-5 0 202,-3 0-630,-8 0 5828,-6 0-8773,-10 0 3630,-4 0 0</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1390 2452 6876,'-8'7'1367,"1"-1"-3720,7-6 3731,0 0-1714,-5 1-156,4 0 793,-4 0-256,5-1 123,0 0-447,-2 1 435,0 1-89,-7 8-88,-3 2-3,-1 4 91,-10 9-143,9-6 96,-8 12 3,4-3-45,-2 5 66,-4 10-76,-1 3 98,-11 19-229,8-9 260,0 1-509,-10 21 1239,1-12-1237,11-4 404,-1 6-11,-9 4 34,1 1-17,6 1 0,0 1-1072,-5 2 2145,2-4-3,-5 11-2119,0 1 747,-2 1 840,2 0-796,1-3 258,1-1 0,5-6-23,1-3 69,3-18 261,4 23-967,0-24 1012,0 23-396,1-16 66,0-3 2197,0 0-6646,0 0 6624,-13 30-2186,10-22-11,-7 20 11,11-36 315,4-5-1011,-2-4 1011,-2 16-282,3-12-66,-2 17-12,4-14 57,1 5-11,-1 0-3,2 2 4,-1-1-70,4-7 114,-1-6-92,4-11-31,1-9-80,3-7 538,2-6-549,1 0 303,0-3-303,0 4 191,0 3-102,0 4 91,4 4 43,2 13-165,1-6 143,0 8-77,-1-13 9,-3-3 93,3-4-82,0-2-30,4-2 210,1-1-256,3 2 21,12 8 124,-5-5-100,9 5 89,-7-8 54,2-1-321,3-1 434,0-17-212,3 24-124,20-26-42,-8 26 410,15-17-399,-12 0 244,0 0-145,3 0 123,2 0-89,4 0 56,2 0-2,7-3-109,-12-3 100,2-2-81,37-8 126,-29 4-79,1-1-202,32-7 628,-45 10-617,0 1 235,48-10-99,-48 9 99,0-1-22,-1 0-21,1-1-3,0-1 25,0 0-1,-2 1-22,3-2 0,20-13 22,0 2-22,-17 18 22,-1 0 11,17-17-44,-1 2 22,24 17-11,-1-17 22,-2 6-11,-3 2-33,-3 5 99,-27 6-99,1 1 55,28-1-66,-29 3 66,-2 0-22,20 0 11,-1-3-33,0-2 33,-3-20-11,-2 27-11,-3-24 33,-4 29-22,19-19 12,-27 5-114,9-3 226,-33 3 67,-7 2-663,-6 1 731,-4 2-305,-3 1 46,1 1 46,-4 0-69,3 0 46,-4 0-58,-1 0 36,2 0 10,0 0 11,2 0-55,-2 0 33,1 0 67,1 0-89,-2 0 167,-1 0-112,-4 0-299,-2-2 173,0-6 72,0-10 155,0-13-122,-15-37-12,-1 6 21,-17-25-41,0 16 40,-5 2 115,0 2-257,-6 4-25,3 5 422,7 19-414,-1 0 87,-17-19-45,16 19 246,0 1-59,-14-15-81,1-5-231,0-5 332,-1-4-86,-4-7-48,-4-3 14,26 38 32,-1-2-22,-19-19 0,-2-2 0,12 14 0,0 0-780,-13-15 1560,0 0 61,16 19-1681,3 1 833,2 1 13,0 0-102,2 3 193,1 0-59,-26-32 12,7 4-206,17 25 224,2-1-47,-16-24-66,-9-14 46,18 23 21,3-1-22,-1-1 0,-1-5-33,1 1 99,1 1-110,2 5 43,-2-6 226,11 24-628,-1-3 2170,12 24-4898,2 3 4853,1 2-2070,-1 0 540,1 0-283,-10-14 215,3 3-147,-11-11-10,5 6 44,-3-3-22,-1 0 33,-1 0-56,1 0 69,2 5-25,4 1-32,-2 0 11,6 8 11,-1-4 22,6 11 23,3-2-157,0 1 168,1 3-78,2 1 55,0 3-112,2 0 260,-2-2-328,3 1 181,-1 3-12,1-1-66,0 4 66,0-1-22,1-1 0,-2 3-89,-2-4 222,1 0-211,0-1 169,2 1-182,-2 2 91,1 1 24,-1 1-4,2 0 4,0 0-47,1 0-21,0 0 110,1 0-178,-2 0-10,-2 0 279,-8 0-13,-4 12-412,-8 8 44,-4 19-1950,-17 46 4684,11-12 997,12-22-6958,3-3 3451,4-6 0,5-14 0</inkml:trace>
  <inkml:trace contextRef="#ctx0" brushRef="#br0">2259 633 6719,'-3'83'961,"0"0"-1922,-1 0 961,2 20 0,3-10-860,4-40 1720,2-7-1445,13 24 1677,6-3-1356,6-4-245,3-6 865,3-7-491,3-6 364,3-21-507,4 23 281,5-29 168,6 21-353,5-24 318,5-8-125,3-3 34,3-12-293,0-8 418,-3-14-193,-5-8 78,-7-5-110,-6-1 44,-7-2 179,-5-3-382,-6-2 482,-3-6-634,-4-2 644,-1-35-592,-11 22 572,-4-24-336,-10 30 190,-3-16-259,-4 27 283,-4-25-260,-6 25 85,2 6 123,-1-3-134,-10-27 127,8 29-103,-1 2 30,-13-12 25,-2 5-108,-3 10 180,-4 5-247,1 9 237,-21-5-127,11 14 50,-19-2 17,12 18-74,-11 3 65,-10 11 56,-8 11-346,36-2 469,-1 2 5,-1 4-411,0 3 192,1 2 26,-3 1-26,-14 4 26,2 3-4,18 1-19,1 1 5,-8-4 10,3 0-218,1 30 90,15-16-68,13-6 696,10 2-618,12 0-2586,45 27 9611,-2-16-10990,9-3 4078,-24-30 0</inkml:trace>
  <inkml:trace contextRef="#ctx0" brushRef="#br0">3266 2760 8378,'11'1'224,"-2"1"-403,-15 69 235,3-26-354,0 7 496,-1 1-295,3 11 384,1 0-501,9 2 14,7 3 535,15-4-358,13-17-156,8 24 147,12-29 164,1 23-736,7-21 1770,0-6-1570,1-4 180,2-10 168,-4-6 257,-1-11-345,-2-4 333,1-10-390,-1-12 178,1-12 214,-5-16-382,-2-6 383,-7-4-329,-4-3 151,-6-3 29,-4-2 2,-7-5-34,-5-8 45,-9-3-368,-6-8-279,-8-6 2016,-4 0-2114,-2-6 1098,-3 1-1093,-7 0 991,-7 3-284,-6 9 124,-4 12-451,-1 17 349,-6 13 23,-7 13-158,-12 13 281,-17 9-293,-15 7-77,34 8 381,0 4 16,-2 2-435,-1 4 216,-2 6 1,0 5-17,1 3 34,2 3-34,-1 3 34,2 1 0,2 2-34,3 2-56,3 1 147,2 2-345,5-1 542,3 1-275,5-1 8,5 2-1063,-10 41 1792,18 1-1539,10-4 4794,19-7-6845,-9-33 2857,10-14 0</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794 1258 12904,'0'-13'987,"0"4"-2715,0 9 2716,0 0-1751,-4 4 1302,-6 9-562,-11 14 57,-12 20-80,-12 15 36,-9 13-195,24-33 432,-2 1 0,-1 1-454,-1 2 233,-2 0-12,1 2 16,-2-2-19,0 1-26,2-2 70,-1 1 24,3-5-118,0-1 13,-25 31 125,7-10-147,13-15 102,7-9-45,11-12-1,9-11 2,6-5 54,4-7-374,1-1 1024,10 3-1002,7 3 230,18 6 101,12 2-70,13 3 72,11-1-5,12 0-765,9-1 2216,6-2-2225,-46-7 773,-1 0-130,0 0 222,-1-1-20,46 5-149,-9 0 24,-12-3 0,-13-4 68,-11-1-23,-14-3-33,-9 0 89,-10 0 629,-8 0-2244,-5 0 2611,-3 0-723,-2 0-1833,0-12 2379,-7-8-864,-2-18-66,-10-12 66,-4-11 12,-5-14-102,-2-12-259,-1-6 1049,16 46-1083,0-1 429,-14-45-204,3 8 204,3 5-35,3 13-20,5 4-38,0 10-28,4 6 129,1 6-154,0 5 101,1 5-56,2 5 414,2 5-1078,-1 8 1046,3 2-316,0 7-66,1 0 44,1 3-67,0 1 168,1-3-145,0 2-13,0-1 91,0-15-89,0 12 55,0-12 0,0 17-2230,0 0 4943,-2 0-5538,-3 0 9157,-6 19-10377,6-15 4034,-3 15 0</inkml:trace>
  <inkml:trace contextRef="#ctx0" brushRef="#br0">2766 1512 9129,'5'-18'1826,"-1"4"-4728,-4 14 4741,0 0-3655,0-4 2779,0 3-941,0-3-290,0 4 638,-3 14-258,-7 12-292,-10 22 169,-14 17 79,-8 15-559,-6 7 1370,23-39-1289,0-1 487,-28 33-211,27-28 190,0 0-89,-24 22 88,6 14-78,8-25-8,7-16 39,8-10 28,9-13-59,5-10 34,4-8 445,3-5-3352,0-1 5774,3 0-4269,4-5 4854,4-7-5973,-3 4 2510,0-1 0</inkml:trace>
  <inkml:trace contextRef="#ctx0" brushRef="#br0">3754 1593 9465,'6'0'1165,"-1"0"-1825,-5 0-1123,9 0 2993,-5 0-1286,6 0 51,-6-1 228,3 0-260,7-1 171,11-1-240,9-1 117,13-2 19,3 4 35,2-1-67,-3 3 33,-2 0-11,-6 2 0,-4 5 0,-6 3-78,-3 10 189,-7-1-178,0 6 157,-7 0-123,-1 3 10,-5 4 34,-3 4-21,-3 3 76,-2 6-212,-10 4 225,-9 3-125,-13 1 127,-11-2-183,-3-3 247,-4-7-223,0-20 44,2 20 46,5-28 44,4 24-46,8-20-98,11-5 75,8-4 104,8-2-158,3-4-203,1-1 954,5-1-841,7 0-56,15 2 225,16 1-113,16 2 100,14 1 1,9 0 80,7 1-48,1 0-110,-3-16 145,-9 30-32,-9-28-126,-15 30 103,-12-19 43,-15 0-77,-10-2 56,-10 1-79,-5-3-1072,-2 2 2235,0-2-1119</inkml:trace>
  <inkml:trace contextRef="#ctx0" brushRef="#br0">5411 1991 11291,'0'7'1681,"0"-1"-4707,0-6 4786,0 0-2792,0 3 1627,0-3-562,0 3-167,6-3 392,9 0-405,15 0 69,14 0 169,13 0-104,6 0 26,8 0-15,5 0 15,1 0-59,3 0 113,-5 0-109,-5 0 27,-10 0 61,-12 0-45,-8 0-47,-13 0 70,-10 0-37,-8 0 59,-6 0-1515,-2 0 1717,1 0-1045,5 0 7342,7-8-11106,-5 6 4561,1-7 0</inkml:trace>
  <inkml:trace contextRef="#ctx0" brushRef="#br0">6991 953 8411,'0'4'2051,"0"-1"-4831,0-3 2400,-2-10 1545,-1-2-1221,-6-10-12,1-1 70,-4-3 86,2 1-189,2-1 102,2 2-1,2-1 111,3 3-99,-1-2-1,2 4-78,0 0-12,0 0 191,0 0-223,0 0 301,4 1-302,3 2 78,7-2 112,4 3-77,1-1-35,1 3-22,0 3 157,-2 0-135,2 6 23,-2-1 0,3 3 10,2 1 36,1 1-24,3 1-46,1 0 3,3 0 65,4 0 12,3 7-124,3 0 125,4 6-81,1-18 103,2 25-136,-2-27 114,1 25-114,-3-18 158,-2 0-91,-2 0-87,-4-4 165,-3-7-87,-4-4-58,-4-8 125,-4-2-92,-5-5 13,0-7 112,-3-4-180,-3-5 112,-1-1 24,-4 3-91,1 3 78,-4 5-44,1 5 22,-3 4-22,0 5 22,0 7-22,0 2 11,0 5-11,0 2 22,0 1 0,0 2-33,0 2-673,0-1 2040,2 2-1951,0 3 596,5 5-2,0 3-10,6 8 44,0 1-33,6 5 11,-2 2 22,6 4-66,-2-1 66,3 3-22,0-1 23,0-3-69,2 1 69,3-3 66,3-1-188,9-2 130,7-1-140,7-1 218,10-1-129,4-2 52,5-1-132,1-3 178,-2-1-77,-4-19-36,-1 23 80,-5-21-78,1 26 33,-3-13 22,-2 2-44,-1 0 22,-3 1 11,-3 1 0,-4-3-22,-5 3 11,-7-5 0,-3 2 0,-5-16 11,0 27-33,-1-23 0,0 27 88,-2-13-155,-2 1 133,-4 2-31,0 2 53,-4 1-77,1 5-78,-2-2 155,0 3-122,-1-3 102,-2 1-114,-1-3 125,-3-5-92,-1-4 69,-2-5-34,-3-1-33,0-3-4785,-1-1 14498,-10-1-14520,8 0 4840,-8 0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 1650 9733,'0'-65'1222,"0"9"-3431,0 34 3051,0 2-686,2 1-179,3-1-9,2-2 154,3 0-267,1-4 212,3 0-78,3-2-23,2-2 79,2 3-45,0-1-11,2 3 44,2 1-88,0 1 87,5 1-30,3 0-4,3 0 49,6 0-105,3-3 59,6 1 10,3-1-45,5 3 91,-1 4-91,4 5 44,-1 4 14,1 6-47,1 1 35,0 2-36,3 0 36,-4 0-24,3 0 25,-6 0-48,0 0 114,-2 2-124,1 3 68,0 4-36,2 3-30,2-1 88,2-1-69,2-5 47,1-2-12,-1-3-43,0 0 19,-2 0 36,0-2-23,0-4 11,1-5 12,-1-5-80,-1-5 69,-2-2-12,-2-2 11,-5-1-11,-2-1-22,-7-1 66,-1-3-66,-6-1 11,-3-3-23,-4-1 112,-4 2-211,-4-2 278,-5 0-291,-3-2 246,-2-3-64,0-2-117,-1-2 240,1 0-396,4 0 137,0-1 492,2-2-414,0-1-23,-3 1-45,-1 6 79,-5 7 45,-3 12-102,-4 9 124,-2 8 23,-1 4-123,0 2-216,-5 2 486,0 4-249,-3 4 57,2 3-57,1 3 101,2 0-233,-1 3 265,1 0-188,1 0 68,0-2 132,0 2-234,1-2 80,-1 2 86,2-16-31,0 30-34,0-22 0,0 32 89,5-13-178,3 2 132,7 1-30,2-2 19,6-1 47,0 0-215,3-3 149,4-2 64,4-2-100,4-1 91,7-1-147,8 0 180,9-3 43,13 2-445,5-4 491,4 1-281,-1-1 159,-3-2-11,-1 0-116,-3-3 116,1 0-45,-3-2-36,-3-1 58,-10 0-34,-7-1-11,-12 3 54,-7 0 3,-10 2-69,-4 0 45,-4 1-33,-3 3 0,-1-1 77,-1 3-66,0 3 0,2 4 11,-2 4 0,3 4-46,-1 0 138,0 1-127,-1 4 70,-1 0-93,0 1 70,-2-1-57,-1-4 90,0-4 11,-2-3-146,0-6 136,-4-3-81,2-4 92,-3-6-136,1-1 79,-2-5-78,-1 1-330,0-3 940,0 0-534</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105 66 7067,'0'-5'1691,"0"1"-4064,0 4 2169,-7-27 1113,4 35-955,-8-32 80,8 37-88,-1-14 118,1-3-74,0 3-1,-1-2-22,1 1 32,-2-1 57,-1 0-89,0 1 22,-1-1 22,2 3-34,-2-1 57,1 1-1,-1-2-87,1 2 107,3-2-106,-1 2 96,4 0 46,-1 0-356,6 0 524,5 0-324,11 0 21,10 6-54,9 1 280,8 7-282,5 0 102,3-1 68,0-1-125,-4-4 69,-7-1 11,-9-3-36,-7-1 37,-10-1-36,-6 1-44,-6-3 90,-4 3-23,-2-1 0,-1-1-33,0 1-34,0-1 168,0 1-202,0 4 157,0 3-44,0 8-1,0 11 79,0 12-213,-4 16-55,-9 9 232,-8 13-52,-10 1 143,-2 1-442,9-26 450,-1-1-114,-9 22-214,-6-4 277,23-17-124,6-38 21,7 19 3,1-26-25,3-5-21,0-1-3297,0-2 6817,6 0-339,4-9-6420,-2 6 3272,-1-7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10 9935,'0'-5'897,"0"0"-1134,0 5-1655,87 0 3146,-32 2-1483,10 0 436,2 2-167,12 3-226,-1 5 343,-3-2-124,-9 0-132,-8-2 153,-10-1-74,-10-4 40,-11-2-30,-10-1-13,-9 0-267,-5 2 209,-3-2 28,-4 1-184,-8-1 192,-9 0 3441,-7 0-6052,10 0 2656,5 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200 25 7997,'-4'-13'952,"0"1"-2184,4 12 1771,0 0-1203,-23 105 1215,7-41-1629,-2 11 2010,-1 1-526,-8 3-902,5-5 797,0-13-745,8-8 643,3-12-176,2-7-35,4-9-368,2-6 1193,0-5-2261,3-6 1848,0-2-781,0-4 4122,4-1-6463,-3-1 2722,3 0 0</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503 1 10955,'-36'58'586,"1"-1"-1171,0-2 583,2-4-202,-15 12 308,-2 5-126,1 3-395,2 6 1373,3 0-1394,7 0 461,5-3-48,8-5 231,7-6-603,7-8 676,6-8-631,3-8 606,8-8-85,10-7 93,14-10-1101,11-7 1225,7-5-217,5-9-160,2-12-97,-5-10 88,-5-15-1,-8-4-88,-10-6 134,-13-2-34,-9 2 79,-12 5-170,-13 7 71,-16 10 19,-12 10 80,-8 12-382,1 5 461,3 12-281,5 9-617,9 7 572,8 7 561,13-4 2845,7-3-5882,7-10 2633,2-7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3319 449 8277,'-17'-39'1669,"3"9"-5018,13 30 5040,1 0-1680,-3 0-111,1 0-482,1 0 1935,0 10-2023,-1 10 714,2 22-66,-1 17-56,1 17 77,0 10-204,0 6 694,0 1-773,0-6 341,0-9-125,1-12 147,1-13-136,0-13 69,0-12 10,-1-13-21,1-6-36,-1-5 363,2-3-2394,2-1 4331,2 0-1817,5-18-1400,-6 13 952,1-13 0</inkml:trace>
  <inkml:trace contextRef="#ctx0" brushRef="#br0">3376 264 7571,'7'-58'359,"8"8"-932,9 30 754,13-3-114,12-2-236,13 0 293,9 3-102,5 3-44,2 6 56,-2 7-69,-3 3 47,-1 3-23,-1 3 33,-2 5-44,-2 3 78,-5 4-146,-7 0 101,-6-1-55,-8 2 178,-6 1-178,-7-1 42,-2 4-30,1 6 110,-7-1-134,2 4 78,-11-5-66,-1 0 122,-4 0-134,2 18 12,-6-10 87,3 12-31,-5-11-34,1 1 34,-1 4-14,0 4 48,0 5-136,0 6 169,0 3-69,-6 24-131,2-24 197,-4 13-53,3-30-78,0-4 156,0-5-226,-1-2 171,0-5-214,-3 10 246,1-7-134,-4 9-280,1-10 650,-5 0 974,-2-4-2397,6-9 1109,2-5 0</inkml:trace>
  <inkml:trace contextRef="#ctx0" brushRef="#br0">3133 1342 6921,'76'0'254,"1"0"-508,-2 0 254,-3 0-170,-21 0 340,-1 0-455,4 0 571,0 0-42,-1 1-489,-1-2 200,47 0 146,-10-2-202,-15-2 348,-11-1-629,-15 1 614,-11 0-369,-11 1 200,-10 2-221,-5-2 408,-4 3-849,0 0 602,0-1 1710,1-3-2900,-3 2 1187,-1-3 0</inkml:trace>
  <inkml:trace contextRef="#ctx0" brushRef="#br0">3627 546 8165,'65'-7'807,"6"3"-2264,-2 2 2028,9 2-536,-1 0 31,-5-1-144,-8 1 156,-13-3-100,-12 3 34,-11-3-47,-11 2 47,-7 0-258,-5 1 20,-3 0 929,-1 0-922,-1 0 218</inkml:trace>
  <inkml:trace contextRef="#ctx0" brushRef="#br0">2377 2214 7111,'0'25'1211,"0"13"-3409,0 32 3185,0 11-1172,-1-23 371,2-1-1088,-1 22 1803,1-3 5,0 20-1835,3-19 1498,0-15-1616,0-16 1767,-2-14-1595,1-11 1016,-1-12-97,0-5 2011,-1-4-3639,0 0 1585,-1 0-3</inkml:trace>
  <inkml:trace contextRef="#ctx0" brushRef="#br0">2295 2180 8277,'-3'-18'-471,"0"4"1425,3 14-1080,0 0-376,92-12 546,-23 4-419,5 0 852,5-1-87,-26 4-780,6 0 343,20 1 93,18 0-45,0 0-3,-16 0-64,-16 0 134,-2 1-68,43-4-1,13 0 1,-52 10 71,-65 4 258,-2 7-736,0 13 345,-1 12-103,-6 8 410,-3 11-290,-4 7 34,-2 5 79,1 6-102,1 1 22,-1 0 46,3-1-67,2-3-45,-1 0-114,-2-17 427,-4 38-335,-4-17 314,9-21-271,0 3 606,-1-8-1098,1-4 549,-3 9 0,4-14 0</inkml:trace>
  <inkml:trace contextRef="#ctx0" brushRef="#br0">2179 3610 7762,'74'-14'97,"0"1"-194,-1 2 97,-4 1-86,29 1-237,-46 6 733,0 1-9,0 1-802,0-1 416,-2 1-30,0 1-9,41-2 47,-12 2-12,-16-3 270,-15 0-921,-13 0 1142,-12-5-955,-9 0 371,-7-6 1034,-5-4-1523,-2 6 571,0 1 0</inkml:trace>
  <inkml:trace contextRef="#ctx0" brushRef="#br0">2362 3625 7862,'1'-78'242,"0"1"-483,0 3 240,-1 6-152,-1-11 216,-3-3 27,-5-2-213,-1 1 111,-4 1-132,1 4-172,1 2 1158,2 10-204,3 12-1523,4 25 885,2 14 0</inkml:trace>
  <inkml:trace contextRef="#ctx0" brushRef="#br0">3150 2346 7358,'5'-9'829,"-2"2"-2285,-3 7 2464,0 0-1961,0 3 1727,-9 14-876,-6 21-75,-15 28 219,-6 24-425,15-38 801,1 0-156,2 1-524,0-1 233,1-3 59,1-1-14,-10 31-67,8-15 40,5-20-605,6-13 549,4-15 302,2-9 2185,9-6-4347,-6-1 1927,5 0 0</inkml:trace>
  <inkml:trace contextRef="#ctx0" brushRef="#br0">3946 1183 7918,'4'-4'695,"0"1"-1424,-4 3 237,-22 23 961,-7 3-389,-30 34-36,-9-5-597,26-7 1040,0 4-121,-1-8-732,-1 1 370,-1 13-9,1 2-40,5-11 90,2-2-56,3-2 22,1-2 12,-19 28-25,11-11-51,9-15 84,8-13-41,6-10-125,5-10 237,4-1 643,1-3-2281,2 0 2089,0 0-550,3-4-228,0 0 2118,3-3-3282,0-1 1389,0 0 0</inkml:trace>
  <inkml:trace contextRef="#ctx0" brushRef="#br0">4188 1308 9151,'-3'-4'672,"1"2"-2677,2 2 3921,1 4-2477,14 14 595,13 14-57,23 20 2,15 12-232,-27-28 494,2 1-23,3 2-435,1 0 210,0 0 13,2-1 5,0 1-22,0-1 27,-1-2-31,-1-1 14,-2-3 1,0 0 100,36 25-311,-10-10 434,-11-10-437,-12-10 306,-15-7-116,-12-10 181,-9-3-336,-6-5 840,-3-1-2476,-1-1 3025,0 0-1209</inkml:trace>
  <inkml:trace contextRef="#ctx0" brushRef="#br0">2712 3751 6249,'4'0'1121,"-2"0"-1392,-2 0-2527,0-3 4723,0 1-1857,0-4-125,0 2 47,0 1 33,0 2-14,0 0-41,0-3 9,0 0 57,0-4-23,0-16 45,0 27-101,0-23 79,0 29 89,0-13-526,0-2 638,0 0-224,0-3-22,0 1 11,0 0 0,0 2 0,0 3-482,0 2 1446,-2 1-1378,-3 0 300,-8 11 239,-9 12-238,-14 25 181,-14 21-604,21-28 1039,-3 1-26,-3 6-954,-2 0 458,0 2 38,-2-1-280,-1 1 521,-1-1-1,1-1-517,-2 0 217,3-3 82,-1 0-43,3-4 4,0-2 41,-25 25-244,14-14 459,17-20-370,13-13 56,11-11 652,5-5-3828,2-1 7427,7 0-4938,5-9-6,-2 6 749,0-7 0</inkml:trace>
  <inkml:trace contextRef="#ctx0" brushRef="#br0">875 4682 6899,'-16'-10'224,"4"1"-605,12 9 348,0 0 346,-3 20-223,3 20-169,-3 41-229,3-25 483,0 4-833,0 12 1316,0 3-54,0 7-1209,0 1 543,0 2 125,0 0-98,1-3 70,0-2-54,0-4 38,2-3-21,-1-10 3,2-3-2,1 39 3,2-32-3,-4-29-10,1-19-426,0-14 605,3-10 840,3-27-1736,-3 19 728,-1-18 0</inkml:trace>
  <inkml:trace contextRef="#ctx0" brushRef="#br0">965 4761 7392,'4'3'-123,"-2"0"873,78-3-1332,-8 0-681,2-5 2481,6-3-476,-11 1-1484,-2-3 730,7-5 25,0-1-20,2 1 13,1 0-62,-3-1 112,0 2-39,-5 2-34,-1 2-80,-5 0 194,-2 3-17,-6 1-160,-4 2 499,36 0-1279,-19 2 1300,-19 2-584,-16 0 1177,-13 4-2709,-9 4 3171,-6 11-2516,-2 10 1358,-2 15-574,-1 20 384,0 15-35,-5 18-538,1-45 807,0 1-101,-3 1-560,-1 1 297,0-2-34,0 0-6,1-3 47,-1 0-19,-5 44-201,1-9 273,0-5-154,1-7 86,0-7 263,-4-6-610,-4-10 1403,-10-8-1883,13-20 818,-1-6 0</inkml:trace>
  <inkml:trace contextRef="#ctx0" brushRef="#br0">1149 6106 8725,'-5'0'-392,"1"0"1187,4 0-985,78-23-34,-11 11-280,1-4 1020,4 1-160,-16 7-713,-2 3 317,1 0 81,-2 1-37,0 1-8,-2 1 25,40 1 30,-9 1-376,-16 0 463,-13 0-89,-17 0-63,-12 0-64,-13 0 22,-5-4 1161,-5-6-1996,-1 4 889,0-3 4</inkml:trace>
  <inkml:trace contextRef="#ctx0" brushRef="#br0">1510 4905 7379,'64'51'134,"1"0"-267,-5-2 131,-7-3-86,0 17 273,-3-6-355,-6-11 201,-9-11-202,-8-12 16,-10-8-194,-6-9 2353,-7-3-3290,-1-3 1286,-3 0 1</inkml:trace>
  <inkml:trace contextRef="#ctx0" brushRef="#br0">1973 4591 7571,'3'4'168,"-13"74"-257,-4-22-58,0 4 215,-2 2-1033,-13 25 3030,-6 2-3824,0-21 2419,-11 18-662,-1 0 4,8-15-7,10-15 10,-1-2 49,-7 14-108,-9 15 53,4-10 1,14-34 291,19-36-582,4-3 291,2 0 0</inkml:trace>
  <inkml:trace contextRef="#ctx0" brushRef="#br0">1420 5413 6988,'0'-11'874,"0"3"-2386,0 8 2003,0 0-366,69-66-114,-23 31-232,6-10 453,3 0-45,12 4-396,3 2 29,-3 7 58,-1 5 106,-3 7 1233,-5 6-2094,-26 6 877,-8 4 0</inkml:trace>
  <inkml:trace contextRef="#ctx0" brushRef="#br0">2995 3657 7773,'1'-6'-34,"0"2"808,-1 4-2142,2 0 1918,-1 0-606,3 0 324,4 0-346,7 7 11,8 12 100,10 16-10,8 16-23,7 15-56,7 11-460,-26-35 1043,0 1-96,4 2-861,0 0 395,0 1 69,1-1-187,0-1 306,1-1 16,-1-2-337,0-1 166,26 31-18,-6-10 51,-12-12-18,-7-9-81,-11-9 68,-5-4 364,-3-4-2056,-6 3 2751,-3 4 668,-5 7-3140,-2-16 1413,0-3 0</inkml:trace>
  <inkml:trace contextRef="#ctx0" brushRef="#br0">3706 5099 7111,'-21'74'131,"1"0"-262,1-5 131,5-5-75,8 18 94,4-7 59,8-20-155,8 19 165,13-29-121,10 22 89,11-22-11,7-9-281,9-11 461,6-13-360,5-6 292,3-26-112,2-11-883,0-28 1875,-41 24-1392,-1-2 398,0-4-87,-2-3 27,-2-2 34,-3-1-22,-2-5 10,-3-1-11,-2-3 12,-4-1-18,-4-1 25,-2-1-3,-4 0-21,-2 0 123,-3 4-224,-2 2 174,-1-40 32,-13 19-496,-8 20 592,-16 18 1,-13 9-506,-10 15 518,-14 4-216,-11 7 55,-10 11-168,44-2 201,-2 3-99,1 5 47,0 3-23,-2 2 0,0 3-6,1 2 13,1 0-9,2 1 3,1 1-28,-35 23-204,21-4-128,19-10 629,22-2 245,11-3-447,13 3 547,16-2-1466,-10-13 851,9-6 0</inkml:trace>
  <inkml:trace contextRef="#ctx0" brushRef="#br0">3982 5127 8445,'2'-3'-515,"-1"0"1657,-1 3-1792,67-3 584,-38 7 144,50 0-101,-55 10 102,-6 3-101,-7 6 9,-6 7 138,-4 10-271,-14 8 101,-8 10 33,-13-4 47,2-5 32,8-13-135,7-13 35,10-10-46,3-6 147,4-4 301,5 0-403,9 1-233,10-1 164,13-2 82,6 1-69,3-2-459,2 0 784,-1 0 1838,-7 0-3608,-16 0 1535,-11 0 0</inkml:trace>
  <inkml:trace contextRef="#ctx0" brushRef="#br0">1626 5983 7145,'-12'21'997,"-5"9"-2587,-10 19 2126,-9 12-613,-10 13-372,-9 8 1508,23-37-1534,-2 1 501,-3 2-53,-1 0-51,-2 1 156,0 1-72,0-2-12,0 0-17,1-2 46,1-1-57,5-5 69,0 0-8,-26 29 93,12-13-450,10-11 366,9-10-449,9-10 646,6-5-154,5-6 1552,5 0-3015,1-7 1384,2-1 0</inkml:trace>
  <inkml:trace contextRef="#ctx0" brushRef="#br0">175 7639 6126,'-1'70'141,"-1"-1"-281,1-3 139,3-4 72,14 28-254,12-12 239,16-12 190,12-17-334,10-16-60,12-18 15,10-8-1166,4-22 4143,-44 1-4210,-1-5 1444,-1-7-156,-1-6-18,0-6 192,-2-5 11,-2-2-213,-3-3 20,0-4 172,-3-2-54,-3-2-64,-3 0 80,-4-1-96,-4 1 7,-5 1 82,-5 0-82,-2 3 82,-7 2-54,-23-43 78,-17 10-171,-30 15 327,26 39-388,-2 3-3,-4 5 339,-2 5-147,-2 4-43,-2 5 2,-4 0 38,0 5-311,1 10 584,-1 4-37,-1 2-511,1 4 239,3 7 34,2 3-180,3 1 327,2 1-104,5 0-120,2 2-513,-25 28 1134,19-3 178,19-3-1467,16-26 728,8-6 0</inkml:trace>
  <inkml:trace contextRef="#ctx0" brushRef="#br0">489 7360 6439,'9'0'224,"-2"0"-291,-7 0-213,74 18 246,-36-9 101,57 16 12,-61-14-180,-9 3 325,-9 3-437,-9-8 415,-5 41-235,-12-11-103,-8 37 260,-8-14-236,-1-16 168,7-10-79,9-19-88,6-10 66,4-4 549,1-1-818,12 1 493,8 3-335,15 3 100,4 2-34,0 2 112,-6 1-10,-9 0 144,-9 0-190,-9-1 506,-4-12-954,-9 34 79,-14-12 647,-12 24-129,-14 13-195,0-26 24,4 14-67,12-27-380,14-12 2462,9-9-3146,8-1 1187,0-2 0</inkml:trace>
  <inkml:trace contextRef="#ctx0" brushRef="#br0">2080 5921 8064,'0'12'-112,"0"-2"336,0-10-370,0 0 69,1 7 333,6 4-334,6 14 202,13 14-439,10 13 518,13 15-383,9 9-247,-26-35 955,1 0-79,2 0-897,1-1 469,-1 1-43,0 0-114,-1-2 273,-1-1 8,29 33-336,-5-9 259,-8-8-102,-5-9 55,-9-7-52,-5-8 74,-8-6 814,-5-8-2873,-5-3 2896,-5-6-1207,-5 0 1965,0 2-2692,-2-5 1054,0 1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387 98 6899,'-4'2'1210,"0"-1"-2689,4-1 2510,-1 0-3406,-1 0 4100,1 0-1927,-2 0 303,3 0-168,-4 0 67,0 0 45,-4 0-45,-3 0 0,0-3-12,-4-2 57,-1-1-88,0 0 18,1 2-63,-2 3 368,1 1-416,-3 0 138,1 3 31,0 3-112,3 4 125,1-12-25,1 28-54,2-21 10,-1 30 47,1-14-3,-1 2-54,0 2 32,-2 2 36,1 5-102,2 2 155,-2 5-132,5 1-1,-2 2 79,4 0-35,1-2 81,3 1-148,1 1 68,1 0 0,0 0 0,0-3-23,0 1 25,5 0 51,1-1-73,5-1 8,3-1-21,1-2 76,3 1-52,2-2-15,1-1 14,3-1 98,1-4-120,2-4 9,3-4 113,2-4-169,2-2 56,4-3 37,2-1-51,2 0 61,23-4-25,-12-1 70,15-4-205,-17-1 226,-3-7-78,1-4-57,1-10 44,0-5 12,23-22 13,-18 9-2,10-15-68,-30 16 48,-5 2 52,-10-4-143,-5-2 145,-4-7-66,-5-36 8,-2 18-19,-3-25 43,-2 34-33,-7 0 33,-2 6-33,-9 6 78,0 4-89,-1-6 67,-4 31-203,-9-31 159,6 39 44,-8-22-34,11 11-1,-1 2-31,-1 2 88,1 2-156,1 3 165,-15-5-118,9 4 18,-12-5 92,9 6-159,2 0 171,-1 2-103,2 1 12,2 1-12,1 4 69,1 2-70,-13 1 58,7 3-44,-12 4 9,10 6-32,1 6 66,1 3-336,1 2 417,2 2-1562,-5 18 3231,12-8 10,-2 12-3743,17-28 1950,2-6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368 299 6966,'-7'-7'1580,"2"1"-4057,5 6 4126,0 0-3590,-37-70 3175,24 47-1435,-29-53 334,36 64 80,1 2-435,1 3 163,1 0 128,0 3-81,-1 0 24,1-16 32,-1 13-156,1-11 214,0 18-159,2 0-21,0 0-1,-1 0 573,1 0-798,-3 0 338,-1 0-100,-2 23 177,-1-2-178,-5 22 67,0-4-56,-3 3 67,0 4 91,0 3-149,1 1 60,1 3-48,0-1 70,0 0-69,1-5 56,0-20-44,4 26 33,0-25-46,4 27 49,0-13 18,2-1-65,2 4 133,-1 4-167,2 3 45,0 7 33,-1 2-11,-1 5 0,1-1 0,0-4-56,1-6 67,0-6-66,0 8 288,6-17-421,4 11 277,9-21-102,3 0 49,6-18-82,23 35 24,-6-30 100,18 31-179,-11-26 113,2-4 22,5 1-58,-1-1 47,4-3-45,-1-1 33,-2-4-11,26-2-11,-22-5 33,22-2-33,-30-1 67,1-7-247,-4-4 428,-1-11-362,0-5 372,16-27-662,-16 11 741,10-20-528,-23 19 246,-2-3-65,-4 1 143,-2-2-278,-3-1 279,0-23-158,-8 15-41,-1-18 186,-9 25-176,-2-1 43,-3 3 68,0-3-45,-1-2 0,0-7 11,0-2-22,-2-31 0,1 22 33,-7-22-44,-8 28 11,-9 2 55,-9 0-66,-4 3 44,-5 5-88,-2 7 132,-2 5-200,-29-2 347,16 15-303,-24 0 56,23 21 80,-6 5-58,3 4-10,-3 1 45,0 8-81,-27-3 127,23 29-104,-18-11 48,30 21-3,4-12-56,3 5 127,6 1-194,5 2 236,6 1-202,6-4 103,-4 9 8,13-15-65,-4 5 33,8-14 0,1 0-34,-1 0 102,0 0-102,0 2 23,-7 12-1,8-12 69,-4 5-91,10-19 34,3-2 0,1-3-11,2-1 33,-4 1-33,1 0 11,-2 2-11,0 2 33,2-1-55,-1-1 54,0-2 3,2-17-47,-1 26 23,3-25-56,0 27-123,0-17-1,0 1-77,-1 5 906,-1 7 775,-2 5-2825,3-6 1401,-2-2 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86 0 9823,'-3'0'1031,"0"0"-2678,3 0 1657,-1 0 742,0 7-853,-1 10 79,0 18 21,-3 20 12,-1 16-21,-4 11 9,0 1-122,0-4 214,3-13-60,2-10-85,2-12 87,0-9-33,1-9 11,1-4-33,1-4 67,-1 1-102,1-1 92,-2-3-70,1-2 58,1-4-23,-1 0 11,-1-3-22,2 1 22,-2-5-10,1 1-910,0-3 1807,1 0-900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77 17 7179,'-2'-4'2028,"1"1"-4728,1 3 2352,-2-4 1390,2 3-1086,-1-3-415,1 4 1085,0 11-738,0 14 58,0 25 63,0 26 3,-1 18-299,-1-38 575,0 1 19,-1 2-614,1 1 288,-2 0 38,0-1-26,0-4 13,0-1-6,-4 41-87,1-16 261,1-17-239,2-27-1,1 13 110,0-32-381,1 18 839,-1-20-1404,1-4 1497,1-4-478,0-3 1006,-1-3-2221,1 0 1098,-1-2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0 130 7616,'0'-13'-370,"0"4"1278,0 9-1322,0 0 311,62-28 72,-24 15-72,54-19 127,-33 23 121,9 3-212,9 0-68,8 1-210,2 0 1327,-2 3-1484,-8 1 479,-7 1 102,-9 0-146,-8 4 111,-9 1-66,-7 5 33,-7-1-22,-3 1 524,-5-1-1561,-2-1 1538,0 2-490,-4-1 90,1-11-79,-1 28-45,1-18 24,0 32-36,0-11 102,-1 6-66,-2 3-13,-2 3 78,0-1-144,-2 2 124,-1 0 30,-4 2-75,-1 1-69,-4 3 114,0 4-37,-13 31-19,1-20 32,-10 22-12,4-33 14,2-7-48,1-6 69,2-7-314,-2-4-538,-11 12 1826,1-6 550,-10 15-3026,19-28 1468,2-2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100 0 6148,'9'7'773,"-1"-1"-2308,-8-6 2286,0 0-729,-11 7-44,5 0 22,-7 7 11,7-3-22,2 0 21,2-3 3,0 0-25,2-2 23,-3 2-45,1-2-43,0 3 255,-1-1-244,0 0 76,0-17-55,0 25 102,2-26-91,-2 29 90,2-16-168,-3 3 168,1 2-56,-4 3 0,1 0 56,-2 2-202,-1 1 270,4-6-124,0 1-34,5-7 1389,-1-1-3819,5-1 3674,5 0-1344,10 0 110,9 0-31,9 0 223,9-4-246,8-3-102,7-4 494,5-3-526,1 1 356,3-1-153,-1 2-106,1 1 184,-1 0-69,-5 3 11,-1 2 0,-9 1-44,11 3 44,-25 1 22,5 1-55,-25 0-46,-4 0 193,-1 0-160,-1 0 2,2 0 56,3 0-36,1 3 48,12 2-114,-9 1 124,4 1-45,-13-19 0,-2 10 22,-5 5-66,-3 1 55,-1 15 11,-2-17-22,-1-1-22,3 1 78,-2-2-101,2 0 33,-1 0-9,0 0 66,0 0-3353,-1 0 9888,-12-2-9864,8 2 3284,-10-1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21 0 7762,'-11'9'1109,"2"-2"-2823,9-7 2453,0 0-1488,7 0 1419,7 0-657,12 0-81,11 0-33,10 0 291,8 0-401,6 0 354,2 0-186,1 1 77,-1 1-58,-4 0 25,-4 0 10,-11-1-22,-8 0 33,-12 1-22,-7-2-22,-7 1 22,-5-1-101,-2 0 111,-2 0-344,-1 2 625,0-1 9,0 1-1271,-6 0 3254,-8-2-3750,5 0 1467,-4 0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54 1 7437,'-10'72'1019,"0"5"-2811,0-1 2578,1 4-958,4 1 321,2-8-173,0-8 69,2-9-78,-1-12 32,1-9 2,1-12 21,0-9-22,0-6-22,0-5-292,0-2-46,0-8 161,0-7 3043,0-24-4793,0 18 1949,0-8 0</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497 1 6137,'-4'5'1086,"0"-1"-2854,4-4 4578,0 0-7504,-2 2 7294,1-2-2600,-2 3-34,3-3 0,-1 2 68,1-1-34,-4 2 11,-3 6 68,-8 8-247,-11 14 368,-9 18-198,-10 16-571,-6 16 1274,24-37-965,0 1 299,0 0-78,1 1 17,-22 42 32,6-10-75,8-10 163,7-15-152,9-14 87,6-15-78,6-10 79,2-10-303,4-2-213,0-2 1244,0 0-762</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0 295 7055,'5'12'56,"-1"-2"270,-4-10-642,0 0 15,2 75 838,0-18-1270,1 4 1164,1 3-335,3 22-249,6-1 109,1-6 168,3-9-147,2-10-56,3-7 159,3-10 41,6-7-365,4-7 488,9-7-421,5-4 199,9-10 54,3-4-219,5-4 288,2-11-201,1-25 100,3 12-122,-3-32 101,-5 21 89,-6-18-247,-12-5 202,-11-2-100,-14-4 66,-11-3-133,-6-4 212,-11-3-158,-8 1 59,-12 0-26,-12 6 81,-3 4 56,-3 7-518,2 8 676,1 6-417,5 9 168,0 4 1,4 5 44,-3 4-200,1 6 132,-3 4 1,-3 6-32,-2 2 132,-5 4-189,-2 8 100,-1 5-33,3 8 11,0 3-11,7-3-135,4-1-56,1 0 539,15-9-394,1 1-222,13-7 155,4 3 2074,2 2-3418,1-5 1468,0 0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 1 7269,'-5'0'1512,"1"0"-2239,4 0-2366,8 0 5390,7 14-2264,16 12-22,8 22-43,10 14 8,1 12-692,5 2 2239,-1 1-2352,2-4 719,-3-5 420,-1-4-465,-4-7 178,-4-3-80,-5-8 91,-4-4-23,-7-9-33,-5-6 33,-7-7 735,-5-6-2204,-4-4 2352,-3-5-1292,-2-1 535,-1-3-2096,-1 1 3951,0 1 217,0 1-4372,0 0 2163,0 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4771 152 10058,'-25'-52'830,"4"11"-2277,17 40 2030,0 1-672,1 0 201,0 0-90,2 0-89,0 0 55,-1 0 104,1 0-72,-2 0-31,0 0-55,-1 0 99,-3 0-33,-4 3 23,-7 10-69,-7 8 69,-4 14-35,-6 6 36,-4 4-36,-3 5 24,-7 5-3,-4 5-52,-6 4-269,-3 4 980,0 4-979,-2-3 254,3 4 91,1-3-56,-1 1 88,-1 3-127,30-35 79,1 0-8,-2 3-21,1 0-6,-3 2 34,1 1-23,-1 0 13,0 1-3,-1 2-9,0 0-1,1-2 12,0 1 0,1-1-12,1 0 6,1-1 0,1-1 6,0-1-12,1 1 0,1-1 12,0 0-1,0-1-9,-1 0-3,1 1 13,0 0-6,0 1 0,-1 0-12,0 1 25,0 1-3,-1 1-21,0 0 17,-1 2-12,-1-2 0,-1-6 12,1 1-6,0 12 0,-3 4 5,-14 9-9,0 1-3,10-3 13,1 0-439,-12 12 867,0-3 2,15-19-872,0-3 429,0 3 13,0 0-12,-1 0 13,0 1-3,-1 0-9,1 0 10,-1 0-9,0 5-3,2-4 13,-2 4-6,3-1 0,-7 9 0,1 2 0,6-10 0,-2 2 0,4-3 0,-1 2 0,1-3 0,1 0 0,0-1-200,3-3 400,0-1-6,0-2-388,0 1 200,2-2-12,-1-1 0,1-1 13,1 0-3,0-2-9,-2 3-51,-11 15 112,-1 0-6,10-15-99,-1 0 53,-9 14-9,1-1 5,11-17 0,1-3 0,0 1 0,-1 1-17,2-1 34,1 1-110,-1-1 186,0 0-39,-22 26-136,15-3 110,-1 0 11,-18 17-50,18-17-17,2 1-287,-12 18 928,2-3-877,3 5 611,-1 3-1121,20-45 1168,1 2-401,-1 2 14,0 0-32,1-2 50,-1 2-60,-5 17 70,0-1-4,6-17-62,1 0 30,-3 10 1,0-1-175,-4 17 475,1-4 7,3-1-1105,0-4 1176,3-2-379,3-5 128,2-8-459,3-2 414,2-6-14,1 3 380,1 2-1268,1 3 1292,-1 5-574,0-1 799,0 3-1785,-2-3 1549,0-2-487,-2-1 6,0-3 54,-1-19-70,-1 25 72,1-29-48,1 29 24,0-21-25,3 1 25,-1 5-11,3-14-36,1-1 69,3-14-67,1-7 89,0 1-124,0-3 91,0-1-1,0 1-33,0-1 33,6-8-43,3 26 8,7-17 48,2 27-70,3-17 59,2 4 31,4-3-156,-1 2 90,3-1 79,-1 0-80,5 2 12,-1-2-55,5 0 132,1 2-88,4-3-10,5 0 8,2-1 47,5-2-66,2-1 64,2-3-55,3 0 36,-2-1-92,2-1 180,-1 1-170,1-2 83,4-1 17,1-1-51,6-1 40,3 0-28,3 0-18,0 0 151,-1 0-316,0 0 271,1 0-82,2 0 47,2 0-111,3 0 82,-21 0 2,1 0 41,34 0-467,-33 0 756,-1 0-44,25 0-608,-1 0 349,0 0-135,0 0 146,-2 0-315,1 0 744,-1 0-734,-24 0 262,2 0-3,32 0-10,-32 0-10,-1 0-3,29 3 13,1 2 24,2 4-36,-2 2 24,-3 2-36,-3-2 36,-3 0-7,-24-6-9,0-1-3,32 4 13,-31-4-6,1-1 0,23 1 22,4-2-66,-3 1 66,0-3-22,-2 1-11,-25 0 22,2-2 11,33 1-50,-33 0 35,0 0-14,28 0 13,2 0 17,3 0-69,3 0 69,-48 1-23,0-2 0,4 0 0,-1 0 0,1 0 0,3 0 11,24-2-22,1 1 0,-20 1 22,-1 0-247,19 0 472,-2 0 0,-24 0-472,-3 1 230,0-1 12,1 1 0,0 0-12,0 0-139,-1 0 290,0 0 0,-1 0-290,2 0 150,18-1-9,0 0-3,-18 1 13,1-1-6,15-1 0,-2 1 34,22-1-102,-1 0 90,-2 2 2,-1 0-24,1 0-13,-2 0 3,-1 0 21,-24 2-11,1-1-11,32 1 33,-32 0-33,-1 1-1,25 0 36,-4 1-36,-1 4 587,-5 0-1714,-4 3 1704,-2-3-347,-4-1-690,-1-4 747,1-2-286,2-1 523,2 0-1569,2 0 1591,-2 0-523,-1 0 302,-3 0-938,-2 0 858,-1 0-131,1-4-135,-2 0 64,1-6-96,-4 3 98,-5-2-21,-3 2-36,-7 2-9,-5 1 123,-6 1-135,-4 1 45,-1 1 0,-1 1 33,4 0-99,-1 0 99,3 0-156,-4 0 369,0 0-324,-4 0 10,-2 0 69,5 0 33,-9 0-14,4 0-96,-10 0 188,-2-2-170,-2 1 116,-2-4-15,-2 0-176,0-4 32,-2-2 191,2-5-103,-2-7 26,0-4 43,0-10-79,0-6 22,-5-6-9,-4-5-1,-7-3 44,-2-3-44,-3 4 22,1-1-10,-3 6-59,2-1 172,-3 2-216,0 0 148,-4-3-59,-2-1 26,-4-2-48,-2-2 47,-3 0-1,-1-2-11,-1-1 112,-2-2-179,1-1-68,0-3 158,-1-1 66,0 0-65,0 0-127,0 0 160,12 19-57,0-1-22,-17-28-137,17 27 341,1 0 8,-15-21-381,0-2 180,-3-2 33,-2-3 12,-1-4-124,15 25 135,0-1-45,9 13 0,-1-1-17,-9-11 34,1 0 17,11 7-68,0 3 28,-28-23 1,26 25 16,0 0-45,-27-21 102,-3-12-85,28 38 0,-1 1 11,-1 1 12,-2-2-12,-15-18 13,0 0-8,11 13 1,1 0-6,-11-13 12,2 0 5,15 17-22,2 1 0,-27-39 22,5 0-11,25 33 0,0 1-22,-20-16 66,12 5-66,-1 1-1,-14 0 41,17 11-13,0 0 23,-8-10-11,1 2-107,-2 1 146,3-3-67,-1-1 0,0-2 34,1-5-36,10 9 14,-1 0-12,-13-8 11,14 7 11,0 2 0,-11 3-22,-1-12 11,0 1 22,1 1-88,-2 0 109,4 1-19,-2-2-25,12 17-20,0-1 8,-15-25 14,15 25 10,1 1-11,-12-17-11,0 1 33,-1 3-33,0 0 22,1 5 1,-13-21-69,15 21 563,-8-14-1371,16 20 1212,2 1-311,-2-19 7,0 27-87,-1-25 21,-12 3 79,11 3-99,-11-17 63,13 22-30,-1 0 77,-3-2-90,1-3-99,-6 0 279,1 0-215,-5-2-19,11 16 144,0-1-55,-14-22-41,13 23 46,2 0 33,-9-14-134,-3-1 130,4-1-81,-2 0 92,1-3-136,0 0 124,-1-1-45,0 3-23,-4 1 69,2 6-69,-2 1 68,4 5-135,0 3 158,2 2-114,2 1 69,3-1-1,-10-33-21,12 42-58,-8-37 91,13 48 34,3-15-182,-1 3 150,2 1-38,-1 2 3,2 1 21,1-11-44,1 27 33,0-23-22,3 28 22,0-15-34,2 2 80,4 1-1,-2 3-236,4 1 270,1 1-79,-2 0-11,1-2 1,-2 0-25,-1-2 37,1-1-26,-2 1 14,1-3 10,-1 1-45,2 0 91,1-1-69,1 4 1,2 1 11,1 7 0,0 3 11,2 4-33,-2 0 67,2 2-102,-2-1 69,1-17-12,0 26 22,0-27-201,1 32-57,-2-16-312,3 4 2023,-1 0-1998,1 0 523</inkml:trace>
  <inkml:trace contextRef="#ctx0" brushRef="#br0">7116 444 9061,'-98'-18'34,"10"4"-102,57 53 102,-7 1-34,-6 45-465,0-7 1518,-3 9-1663,5 0 788,1 2-490,4 0 423,3 4-32,3-13-203,17-24 214,1 0-57,-9 32-93,13-33 87,2 1-33,-3 33 12,6-6-6,3-3 0,1-4 102,6 0-262,7-4 174,9 2 75,6-6-168,4-1 158,4-7-124,6-3 57,3-5-42,-7-17 49,3-2 19,23 15-156,-20-18 197,1-2 22,25 4-135,6-6-66,8-7 101,6-9 74,6-4-275,-46-5 357,2-2-392,0-5 470,0-2 16,4-2-501,-1-3 238,1-8 23,0-2 33,3-3-88,0-2 67,1-3-46,-2-2 6,-1-1 34,0-3-28,-3-2 22,-3-3 33,-4 0-87,-3-1 75,-4-2-64,-4-1-15,-5 1 94,-3 0 97,16-40-334,-16 3 224,-13 5-79,-8-1 134,-7-1-233,-14-2 78,-7-3 397,-16 1-485,-5 3 165,8 25-21,-1 1-25,-22-22 63,19 27-22,0 1 45,-18-10-125,0 1 119,1 1-100,4 1 144,3 0-122,-16-18-69,19 21 80,-12-8 202,23 26-1,3 7-706,3 4 1434,-1 4-2161,1 6 1859,-4 4-572,-2 6 144,-26 1-575,9 2 564,-21 9-100,17 3-99,-5 11 33,1 4-23,0 4-20,3 1-676,-14 17 1918,21-12-1903,-8 14 108,30-14 37,11-1 5085,8-10-7607,7-9 3081,1-12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60 6988,'2'-4'1883,"-1"2"-3587,-1 2 79,3-6 2937,-1 3-1257,0-3-155,0 5 245,-2 1-323,2-2 378,3 1-154,3-2-1,6-3-203,3 0 214,6-1-43,-1 2 30,5 0-87,-3 4 66,4-1-33,0 2 11,2 0 0,1 0 0,-1 0 0,0 0-79,-6 0 159,-3 0-70,-6 0 1,-3 0-100,-4 0 156,-3 0-11,-3 0-516,-2 0 1324,0 4-1313,0 9 438,0 10 35,-1-1-72,-3 36 72,-4-14 10,-2 32-102,-1-14 102,-1 0-45,-1-5 22,-1-4 23,1-4-102,-1-7 102,2-3-57,-1-4 92,0-3-138,-1 2 92,0 1-23,-2 4 22,0-2-111,3-3 179,1-5-248,6-9 259,2-7-156,3-7-461,1-5 695,0-1-1019,5-10 4683,5-16-6420,-3 10 2577,2-7 0</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405 89 7694,'-4'0'1064,"2"0"-2575,2 0 1587,-24 7 296,11 0-374,-22 6-52,17 2-59,-3 1 325,-2 7-222,-4 8-58,-2 6 113,-4 9-111,-1 6 199,3 6-234,0 5 57,7 0 134,3 3-125,5-3 25,6 2 32,4-3-44,4-17 32,2 23-9,0-27-12,6 24 100,6-22-21,9-1-316,6-6 406,7-2-247,2-1 199,6-6-186,3-2 51,4-8 39,5-4-16,4-7 70,2-3-91,5-3-55,2-10 201,0-3-229,-18-6 146,-1-4-70,26-14 2,-27 11 86,-2-2 42,16-22-179,-7-3 58,-5-9-14,-22 18 69,-2-3 22,8-26-112,1-19 156,-23 31-367,-6 6 545,-2 5-332,-3 3-82,0 4 316,-8 1-393,-3 4 539,-23-14-810,5 15 800,-10-11-419,9 16 216,0 1-203,-2 1 57,-1 0 44,-2-12 112,-19 23-201,13-11 156,-12 29-212,22-4 201,3 3-89,4 1 66,0 1-66,0 0-57,0 0 24,-3 0-46,-15 14 213,9 1-505,-12 14 483,15 0 0,3 5 2095,3-17-4034,12 0 1849,3-19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314 26 8613,'11'-14'370,"-2"3"-1110,-9 11 1872,0 0-2276,-69 72 1438,33-21-579,-10 6 659,0 4-104,8 16-710,4 5 609,7-5-96,8-8-308,7-8 363,7-9-26,4-8-249,5-7 259,7-4-358,9-7 874,8-8-1290,6-7 966,3-6-294,0-4-77,1-8 78,-6-9 57,-1-11 413,-7-44-1399,-10 37 1219,-5-38-233,-12 48-213,-7-11 425,-7 4-684,-8 9 225,-2 2 280,0 10-314,0 4 2084,-9 6-3193,19 1 1322,-6 0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91 144 6417,'0'4'1356,"0"-1"-2164,0-3-1733,0 1 4556,0 2-1970,0 2-112,0 1 78,0-15-22,0 27 34,0-26-36,0 26 105,0-18 2170,0 0-7080,0-5 7216,-3-6-2375,-1-10 43,-2-3-77,-2 0-22,2 3 22,-1 6-1,1 4 24,2 4 77,-1-12-156,2 26 67,-2-22-56,3 29 45,-2-18-35,0 2 25,0-3-270,0 1 43,0 0 2389,-2-3-3609,3 4 1468,1-1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102 26 6809,'9'-7'1098,"-1"1"-2711,-8 6 2598,0 0-2105,1-3 1714,0 3-727,0-4 198,0 2 58,-1 0-222,2 1 266,-5 1-234,-6 5 67,-7 6-583,-6 11 819,-1 5-572,4 6 2632,2-5-3909,8-10 1613,2-9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155 766 6551,'5'0'1435,"-1"0"-955,-4 0-5790,0 4 8750,0 8-3429,0 12-112,0-6 135,0 37-34,1-21 22,5 34-22,1-16 23,6 2-102,-1 1 124,1 5-11,0 0-102,-2-1 102,2 1-34,0-8 0,1-2 0,2-6-90,3-4 270,3-3-315,6-3 281,5-6-292,5-1 315,5-5-350,3-6 283,5-4-169,5-7 123,4-2-68,7-3-66,1 0 134,8 0-124,1-6 148,-1-5-81,0-8-10,-5-8-34,-2-3 124,-7-1-91,-5-4-54,-8 2 120,-8 2-30,-6 0-57,-7 2 64,-3 0-62,-2-3 19,1-3 34,0-8-134,3-3 280,0-7-291,1 0 168,-1-2-23,-2 1-33,-1 2 79,-4 1-69,-4-2-55,-7-2 0,-4-1 146,-4-7-281,-4 0 483,-6-4-472,-7-2 158,-8-2 45,-4 0 200,-3 4-525,-3 6 492,-3 4-345,-2 11 164,-6 5 36,-4 9 1,-4 4-13,-5 6-190,-2 5 302,1 4-177,-3 5-36,5 5 80,0 2 42,0 1-52,2 4-4,-2 8-18,-5 9 52,-3 12-88,-7 5 147,-2 7-490,-2 7 1060,1 7-1014,3 9 421,37-32-102,1 2 12,-30 37 21,4-1 69,6-5-124,4-7 78,8-6-56,7-9 24,6-6 20,7-6 36,8-6-80,3-3 341,5-4-854,2-4 809,3-3-262,-1-4-34,2 0-9,0-16-463,0 32 1156,0-24-963,0 32 89,0-18 313,0 4-683,0 5 4169,0 0-6186,0-10 2611,0-6 0</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3585 10 8602,'5'-6'1210,"-1"2"-3036,-4 4 4369,0 0-6935,-4 0 6823,-5 0-2419,-6 7 10,-9 6-44,-5 11 55,-4 9-33,-5 7-11,-5-5-12,-2 35 58,-7-16-402,26-12 723,-1 2 8,-29 33-706,-2 2 301,30-37 60,1 0 2,-2 1-43,0 0-6,1 3 56,0 1-185,-2 1 314,-1 1 5,0 2-323,-1 0 171,-2 2-21,0-1-1,-1 0 25,-1 0-9,1-1-9,0-2-6,-1-1 22,0 0-6,1-1-9,0 0 14,2-1-21,0 2-6,0 0 34,0 1-6,2 0-22,0 1 0,0 0 22,1 0 0,0 0-21,0-1-3,1 0 25,0-1-12,0 0 0,0-2 5,0-1-9,1-1-3,-24 40 13,3-7 5,3-4-33,4-4 56,0 1-80,2-16-56,0 29 352,-1-22-375,1 26 147,-3-14-66,0-1 66,-5 1-10,-1-1-2,-4 4-55,0 4-138,26-37 390,0 1-20,1 1-374,0 0 180,-1 2 13,0 1 5,0 1-22,0 0 11,-2 3 0,0-2 0,-3-6 0,0 0 0,1 15 0,-1 0 0,1-13 0,-1 0 0,3 13 0,0 0 16,2-8-31,-1-2-3,3-2 35,1-1 236,0-1-505,1-1-3,-19 37 509,2-8-243,3-7-66,2-6 154,3-6 193,5-5-1008,4-5 1206,5-22-755,7 21 812,1-31-1364,5 25 1424,-2-20-1015,1 3 668,-4 5-305,0 7 22,-2 7 36,-6 7-60,-1 5 205,-5 3-360,-1 4 337,-2 1-102,-3-15-100,2 28 33,-3-28 102,2 28-102,1-19 23,3-5 33,6-7-67,5-11-10,8-10 77,4-10 134,2-5-222,0-3 121,0 3-122,0 2 56,0 6 11,0 6-11,0 3 11,2 2-45,3-3 101,3-2-1,2 0-109,2-5 64,-1 3 24,0-1-102,3 3 81,-1 3-4,4 4 14,0 3-66,1 2 52,3 2-9,2-3-20,0 2 40,4-4 36,2-2-88,5-1 20,4-3 24,3 1-36,4 1 36,3-2 10,1 1-10,5 1-12,1-1-113,7 1 270,7 1-268,8-3 122,11 0-844,8-4 2559,-46-11-2597,2 0 855,2-2 32,0-1-216,1-1 401,1 0 13,0-1-428,1-1 190,-1 0 47,0 0-12,1-1-22,-1 0 5,0 0 13,0 0-36,0 0 57,-1 0-29,1 0 3,0 0 30,0 1-65,1-1-1,1-7 69,1 0-25,2 6-21,0 0-6,1-6 34,1 0-271,1 5 508,0 4 0,-1 6-508,-1 1 259,-2-7-9,0 1 3,-1 8 1,0-1-1,-1-7 3,-1-1-9,1 1 13,0 1-1,1-1-9,-1-1 2,-1 2 4,0-2-9,-1 0 13,0 0-1,-2-2-9,0 1-9,-1 1 26,-1-1-4,0 0-18,-1 0-4,-1 0 26,1-1-112,-1 2 197,1-1 5,48 2-206,-49-1 103,0 0 0,48 4 22,0-3-66,0 0 66,-49-2-22,2 0 0,-1-1 0,0 1 22,49 1-55,-31 1 45,0 0-37,-17-1 50,-2 0-15,14 1-21,-2 0 23,19 0-25,-27-2 15,0 0-50,28 0 130,19 0-117,-34 1 58,-7 3 767,-2 1-2439,-5 0 2831,-4 2-1862,-3-3 1601,-2-2-2107,0-1 2049,-3-2-1391,-1 0 792,-2 0-252,0 0-36,4 0 36,3 0-1,4 0-33,2 0 44,2 0-22,0 0-55,2-3 143,1 1-154,-4-4 88,1 1-44,-7 1 55,-2 0-33,-7 4 22,-7-3-65,-6 0 63,-7-1-51,-3 0 84,-4 1-95,-2 0 175,0-3-268,-1-4 114,0-7 166,-2-8-447,-1-9 570,-2-9-458,-1-8 302,-2-9-112,-7-12 22,-5-8-431,-6-15 1177,9 45-1148,-1 0 373,1-2 14,0-1-4,1 1-6,0 0 19,-10-41 23,2 6-152,4 33 171,-2 2-93,-9-27 69,8 28-34,-1 0 56,-10-21-146,-3-3 169,-1-3-168,-1-1 178,1-4-174,9 24 125,0-1-40,6 12 0,1 0-6,-7-14 12,1 0-28,-6-24 100,0 1-100,0 1-102,3-1 259,0-1-225,1-2 157,1 3-78,7 23 1,-1-1-13,-9-30 27,10 30 14,0 0 22,-9-27-114,-1-2 108,-3 0-56,-2 2 66,-3 7-61,9 18 13,-1 2 42,-14-7-122,14 10 129,0 1-34,-12-1-22,0-17 11,-3-1-11,-1 1 22,-2-1 0,-1 4-10,-2-1-36,17 24 58,-2-1-34,-17-26 33,20 27-33,1 1 22,-14-18-33,5-1 78,-2 2-135,2-4 113,0 1-45,10 17 22,-1-1 0,-19-30-480,16 27 927,-1 1-45,-18-26-775,23 39 311,1 0-88,-1 0 279,1 0-20,-1-1-241,1 0 99,-23-41-1,3 3 124,4 8-163,17 29 68,0 1-11,-15-19 339,-8-10-1003,13 29 1042,0 2-384,-2 2 12,-1 0-69,1 1 1078,-13-39-2929,13 41 3137,-5-38-1735,17 48 748,3-12-209,0 6-22,1 2 0,2 5-11,0 3-12,1 3-21,-10-6 222,4 5-288,-10-3 142,6 6-77,-2 3 57,-1 0 11,0 4-47,0 1 25,-11 1 32,10 4-32,-6 0-47,16 4 103,2-16-23,3 13-170,5-14-10,4 33 14,5-12-4486,2 9 15106,9-28-16012,-6 9 5524,5-8 0</inkml:trace>
  <inkml:trace contextRef="#ctx0" brushRef="#br0">7339 6532 9420,'-2'-5'1076,"1"1"-1604,1 4-1308,-4-2 2900,3 2-952,-3-1 0,4 6-56,0-1-22,0 47-80,0 3-154,0-3 356,0 3-319,1 0 326,-2 1 61,1 5-447,-2 1 154,-1 2 137,0 0-57,0-2-22,-1-3 62,-6 34-170,6-40 188,1-3-26,-4 10-154,3 7 200,1-32-110,0-17 64,3-8-64,-1-6-485,1-3-1083,-4-17 1219,-2-13 7719,-7-33-12256,6 27 4907,0-3 0</inkml:trace>
  <inkml:trace contextRef="#ctx0" brushRef="#br0">7076 355 6462,'-18'-97'3081,"11"63"-8683,-14-60 7697,17 88-1769,-1 1-158,3 5-159,1 0 183,-1 0-831,0 0 976,-1 0-338,-2 0 103,-3 6-160,-8 8 138,-8 14-192,-7 15 89,-7 13 136,-6 10-193,-3 10-330,-3 5 1158,23-38-1073,0 1 329,0 1-8,0 0-48,-1 3 103,0 1-51,0 2 0,1 0-6,-1 3 13,1-1-3,-2 2-9,1 0-6,2-1 21,0-1-19,0 0 19,1-1-11,0-1 3,1 1-9,2 0 13,0 1 5,-1 1-22,1 0 17,1 3-12,0-1-11,0 1 34,1-1-1,-1 1-31,1-1 19,0 0-8,0 0-3,0-2 13,1 0-7,0 0 3,1 0-3,-1-1 1,1 0 5,2 0-9,1-2-9,0 0 25,1-1-23,1-2 22,0 1-11,-9 40-11,3-3-114,4-7 408,3-6-396,3-2 67,2-2 25,0 4 76,1 1-88,0 6 78,1 1-113,-1 4 124,-1 0-100,0 0 66,-3-5-10,0-6-36,-2-8 36,1-8-12,2-11 11,2-7-33,2-7 33,1-6 361,3 0-1127,-1-4 1234,2 2-660,0-5 266,0-1-119,0-2 12,0-4 124,0-3-205,0-6 138,0-3-103,0-1 427,7 5-583,3 1 122,12 8 171,9 4-114,12 4 55,9 3 2,13 1 10,8 0 23,13-1-1019,11-5 2770,-44-9-2673,1-2 909,4 0-64,1-2-217,2 0 497,1-1-12,2-1-471,0-1 233,3-2 3,0 0-35,1-1 69,0 0-42,1 0 13,0 0 0,-1-1-12,0 1-330,-2 1 672,-1 0 22,-2-1-715,0 1 327,-4-1 59,0-1-24,-1 1-9,0 0 8,-2-1-9,1 0-6,0 0 22,1 0-201,1 0 380,-1 0 28,1 0-436,0 0 190,0 0 56,-1 0-28,-2-1 0,-1 0 11,0 0-21,-1-1 30,0 0-40,0-1 29,0 0-18,0-1-3,1-1 23,0 0-29,1 1 37,-1-1-26,-1-2 14,0 0-9,-1 1 3,0-1 22,45-7 513,-7 0-1632,-8 3 1589,-13 1 19,-15 3-1460,-15 2 2162,-12 0-2659,-7 2 2627,-3 1-2136,-2 0 1665,0 0-1178,-2-1 729,1-2-297,3 0 36,2-1 32,2 0-43,-3 0-25,-2 1 69,-4-1-11,-2 1 22,-4 0-58,-1-1-41,-2 3 110,-2-5-282,0-3 351,-2-7-160,2-13 81,-2-9-24,-2-14 12,-7-10-102,-5-9 102,2 23-34,-2 0 0,-16-27 39,14 23-78,-1-1-626,-19-25 2029,18 32-2063,-1-1 626,1 1 146,0 1-200,-21-42 392,-1 3-268,-5 3-244,-2 0 7,-4-2 927,25 40-1022,-1 0 357,-2-3-44,0 0-12,-1-4 69,0-1-42,-2-2 13,0 0-6,-1-3 0,1 0-276,-2 0 552,0 0 39,0-1-629,0 0 323,-1 2-19,0 0-12,0-2 44,0 0-33,0 1 22,0 0 0,-1-2-22,1 0-17,1-1 56,0 1-28,0-1 0,1 1-6,0-1 13,0 0 8,-1-1-31,1 0-18,1 0 69,-1 0-14,0-1-43,0 0 5,1 3 35,0 1-3,1 3-31,0 2 21,2 3-9,-1 2-3,2 3 13,0 2 5,-26-36 437,3 4-1399,3 8 1465,4 3-430,1 8-296,6 5 613,0 11-1047,6 4 1713,4 9-2443,2 2 2160,3 4-1032,0 5 339,1 0-25,3 5-110,0 1 54,3 0-41,0 3 73,2 0-52,0 3-56,-2 1 8,-3 1 58,-10 1 192,-13 1-70,-10 1-222,-7 2 32,3 3 24,9 2-79,12-1-102,10-3 460,9-1-615,8-2-13,3 0 662,4 0 3082,11-5-6063,-8 4 2712,8-3 0</inkml:trace>
  <inkml:trace contextRef="#ctx0" brushRef="#br0">10085 4124 9588,'0'-9'1322,"0"2"-3596,0 7 3618,0 0-2296,25-49 1489,-9 48-548,24-49-10,-14 56 53,4-13 14,-1 3-103,2 3 136,0 1-181,2 0 115,-2 0 20,0 0-56,-4 5 35,-3-11 10,-6 35-112,-2-16 337,-9 37-426,-2-4 234,-14 18-110,-14 13-349,-18 14 1250,15-43-1265,-3-1 422,1-2-6,-1-2 13,-26 35 35,12-18-145,10-16 165,12-14-63,9-15-81,7-6 46,4-6 20,1-1 743,2-2-1560,11 0 1200,9 1-615,16 2 152,6 0 141,6-1 163,0-2-400,-4 0 288,-3 0-53,-8 0-158,-7 0-11,-8 0 32,-9 0 115,-5 0-351,-5 0 912,-1 0-586</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700 217 8815,'13'-7'1131,"-3"2"-3011,-10 5 3344,0 0-2973,0-3 2191,0 2-660,0-2-11,-10 10 136,-11 15-160,-19 22-75,-15 23-264,22-22 738,0 1-104,-2 6-564,-2 1 302,1-7-40,0 2 18,0 13 4,0 0-32,3-16 60,1-1-31,1 9 1,1 0-6,-22 27 23,7-12-39,9-15 33,10-11-11,10-15-11,7-10 21,6-9-109,2-5 755,1-3-1644,7 0 1520,6 0-677,14 0 280,8 0-304,12 0 260,10 2-149,14 3 128,10 3-950,13 0 2647,5 0-2796,-46-6 1148,0-1-206,0 1 173,0-1 11,-1-1-194,0 0 181,43 0-247,-8 0 254,-16-3-81,-13-1-32,-19-3 89,-14 1 23,-12 3 584,-8 1-2325,-4 2 3340,-1 0-3427,0-4 2417,-3-4-579,-7-12 1,-6-10-134,-9-17 44,-4-14 0,-5-19-522,16 35 1022,0-3-6,0-4-1009,0-1 507,0-1-6,1-1-113,1 2 231,1-1 11,1 5-252,0 1 126,-13-38-78,3 15 144,0 13-9,3 13-57,1 9-45,0 6 1118,3 4-3174,-1 2 3352,2-1-1742,0-11 759,1 26-302,0-19 69,2 30-82,3-12-242,4 7 231,4 1-1297,2 3 3103,0 0-1747</inkml:trace>
  <inkml:trace contextRef="#ctx0" brushRef="#br0">1683 794 10753,'0'74'377,"0"-1"-753,-1-2 374,0-5-217,-1 21 439,-2-4-220,-1-8 22,2-13-134,-2-11 125,3-18 119,-1-10-176,3-12-45,0-6-1827,0-4 1456,5-20 7362,4-11-11350,-2 4 4448,1 1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99 1 6921,'-16'5'986,"4"-1"-2599,12-4 2643,0 0-1882,-12 4 1369,9-3-719,-8 4 346,11-5 262,0 0-1551,-1 4 1919,-2 2-853,-3 7 158,-1 4-135,0-1 55,0 3-20,3-5 110,0 0-156,2-3 78,1 0-56,0-4 23,0 0 201,0-4-280,1 2 101,0-2 11,0-1 3341,0-1-10066,0-5 10076,0 2-3394,0-3 52,0 2-63,0 3 20,0-3 124,0 0-169,0-2 92,0-2-48,1 0 47,0-2-46,1 2 69,-2 1-69,2 3 113,-2 1-281,0 1 292,1-1-146,-1-2 112,3 0-77,-2 0-14,1 2 59,-1-17-47,-1 15 1,1-13 22,0 17-78,0 0 79,1 0 42,0 0 15,4 0-148,2 14 79,4-11-33,6 6 99,2-14-43,4-2-124,0 0 180,1 2-181,1 1 227,-1 1-216,4 0 170,2 1-158,6 0 147,5 2-136,2 0 147,4-1-169,3 1 124,-1-3-1,0 3-54,2-2-3,-3 2 47,1 0-23,-3 0 0,-3 0 33,-5 0-99,-5 2 122,-8-1-80,-8 1 48,-8 1-58,-6-3 11,-3 2-1602,-1-2 3285,0 0-1661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19 656 11739,'-6'-28'1143,"0"4"-3216,5 24 3082,-1-2-988,1 2-468,0 0 53,-1 0 1831,11 0-2133,1 0 696,11 0 0,-2 0 0,3 0 0,3 0 0,2 0 0,0 0 0,2 0 12,-4 0-36,0 0 36,-2 0-12,3 0 22,1 0-66,1 0 66,-1 0-44,0 0 66,-2 0-89,-1 0 80,0 0-103,-3 0 191,-1 0-145,-2 0-68,-2 0 90,-1 0 90,0 0-135,-1 0 34,0 0 10,0 0 47,0 0-91,0 2 56,-1-2-11,-2 1 23,-1-1-92,-3 0 138,-1 0-92,-2 0 68,-3 2-101,1-2-1121,-2 3 247,-3-3 6320,-21 2-8662,15-2 3272,-15 0 0</inkml:trace>
  <inkml:trace contextRef="#ctx0" brushRef="#br0">3120 201 7650,'-5'0'2162,"2"0"-4110,3 0-318,-7 0 4353,6 0-2179,-7 0 49,7 0 110,-1 0-114,0 0 61,0 0 29,-1 0-121,-2 0 145,-7 4-33,-12 14 79,-17 17-271,-17 27-31,22-22 423,-2 2 61,-4 8-589,-1 1 292,-1 3 4,-2 1-60,-2 1 115,0-1-6,1-1-102,0-1 45,1-2 12,-1-2 5,4-3-21,1-2-9,4-4 38,1-2-20,-26 28-33,2 2 12,23-28 0,4-1 43,23-26-120,6-5 512,4-5-603,-1-2-100,2-1 1305,0 3-2387,0-3 1493,0 3 652,0-1-1054,0-2 427,0 3-302,8 0 133,4 3 23,12 4 0,7-1 135,9 4-405,10-4 416,9 2-111,8-1-49,7-2 173,6-1-551,4-1 648,3 1-1012,-2-1 2036,-2 0-1849,-3 1 474,-4-4 266,2 0-191,-6-3-112,1 0 231,-4 0-54,-2 0-212,-4 0 233,-6 0-31,-5 0 492,-8 0-1606,-7 0 1699,-9 0-802,-7 0 318,-7 0-148,-6 0 46,-2 0-44,-5 0 612,1 0-1820,-1 0 1798,0-4-735,1-6 256,0-6-80,-1-6 13,0-3-34,-1-4-78,0-6 145,0-7-67,-4-7 23,-2-9-58,-4-2 36,-2-5 21,0 0-44,-2 2 67,3 1-113,-2 6 91,2 5 43,-4-7-165,3 15 188,-4-6-168,4 13 114,-1-2-37,0-1 37,-7-22-114,6 16 146,-5-14-111,5 21 66,4 5-22,-1 3-11,2 5 33,1 3 0,0 4-43,1 1 43,1-2-102,0 7 116,-1-1-5,2 6-96,0 1 132,1 0-113,-2-2 46,0 2-32,-4-6 120,0 4-76,-4-3-90,2 3 99,-1 0 25,0 1-114,-1 3 57,3 2 124,-2-1-182,3 1 4,-1 1 108,5-1-20,-1 2 54,5 0-119,-1 0 7,1 0-2113,1-1 4297,1-1-2150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706 35 10384,'8'1'526,"-2"1"-1578,-6-2 2194,0 0-2105,0 5 1142,-1 4 68,-13 13-204,-11 14-232,-21 19 156,-11 22-390,22-31 946,1 2-79,-2 7-888,0 2 405,-1 2 78,0 2-51,1 0 25,1 0-232,1-4 437,1-2-6,3-3-424,1-3 212,-20 32 0,9-17 0,11-14 23,8-15-92,8-11 161,5-9 704,5-6-2503,2-5 3074,1-2-2606,0-1 2211,5-1-1062,7 0 35,15 0-146,14 0 278,17 0-77,14 0 23,15 0-374,11 0 1041,-46-1-1017,-1-2 314,1 0 25,0 0-7,-2-2-9,0 0 31,42-6-45,-7 2-24,-13-2 84,-13 1-52,-15-1 56,-16 3 30,-13 2-7,-10 3-406,-3 2 1271,-2 1-2544,0-3 2332,-3-3-689,-3-10 78,-4-5-222,-2-11 190,-5-6-114,-2-12 58,-4-8-23,-4-11-34,-7-12-801,0-9 2545,14 42-2550,0 0 855,2-1-30,-1 0-40,-17-39 195,2 10-214,2 12-61,2 14 325,3 11-268,3 10 89,6 11 795,5 7-2351,5 6 2164,5 4-570,1 1 12,2-1-164,0 3 194,0-3 133,0 1-606,0-1 136,0-1 325,2-3-471,1 2 2957,0-2-4391,-1 5 1826,0-1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0 6 11011,'13'-3'190,"-3"0"-334,-10 3 119,0 0-28,80 13 61,-41 2-39,13-1 86,-2 2-56,-13 14-143,-4 4 289,-9 2-145,-8 5 11,-8 7 113,-8 7-259,-22 10-11,-15 5 146,-20 3 68,-7-5 234,6-9-538,12-13 238,15-13-149,17-13 102,9-8 628,13-4-348,14-3-1109,18-1 942,18-2 66,9-1-133,0-1 233,-5 0-649,-10 0 651,-7 0-752,-7 0 259,-5 0 202,-3 0-630,-8 0 5828,-6 0-8773,-10 0 3630,-4 0 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1390 2452 6876,'-8'7'1367,"1"-1"-3720,7-6 3731,0 0-1714,-5 1-156,4 0 793,-4 0-256,5-1 123,0 0-447,-2 1 435,0 1-89,-7 8-88,-3 2-3,-1 4 91,-10 9-143,9-6 96,-8 12 3,4-3-45,-2 5 66,-4 10-76,-1 3 98,-11 19-229,8-9 260,0 1-509,-10 21 1239,1-12-1237,11-4 404,-1 6-11,-9 4 34,1 1-17,6 1 0,0 1-1072,-5 2 2145,2-4-3,-5 11-2119,0 1 747,-2 1 840,2 0-796,1-3 258,1-1 0,5-6-23,1-3 69,3-18 261,4 23-967,0-24 1012,0 23-396,1-16 66,0-3 2197,0 0-6646,0 0 6624,-13 30-2186,10-22-11,-7 20 11,11-36 315,4-5-1011,-2-4 1011,-2 16-282,3-12-66,-2 17-12,4-14 57,1 5-11,-1 0-3,2 2 4,-1-1-70,4-7 114,-1-6-92,4-11-31,1-9-80,3-7 538,2-6-549,1 0 303,0-3-303,0 4 191,0 3-102,0 4 91,4 4 43,2 13-165,1-6 143,0 8-77,-1-13 9,-3-3 93,3-4-82,0-2-30,4-2 210,1-1-256,3 2 21,12 8 124,-5-5-100,9 5 89,-7-8 54,2-1-321,3-1 434,0-17-212,3 24-124,20-26-42,-8 26 410,15-17-399,-12 0 244,0 0-145,3 0 123,2 0-89,4 0 56,2 0-2,7-3-109,-12-3 100,2-2-81,37-8 126,-29 4-79,1-1-202,32-7 628,-45 10-617,0 1 235,48-10-99,-48 9 99,0-1-22,-1 0-21,1-1-3,0-1 25,0 0-1,-2 1-22,3-2 0,20-13 22,0 2-22,-17 18 22,-1 0 11,17-17-44,-1 2 22,24 17-11,-1-17 22,-2 6-11,-3 2-33,-3 5 99,-27 6-99,1 1 55,28-1-66,-29 3 66,-2 0-22,20 0 11,-1-3-33,0-2 33,-3-20-11,-2 27-11,-3-24 33,-4 29-22,19-19 12,-27 5-114,9-3 226,-33 3 67,-7 2-663,-6 1 731,-4 2-305,-3 1 46,1 1 46,-4 0-69,3 0 46,-4 0-58,-1 0 36,2 0 10,0 0 11,2 0-55,-2 0 33,1 0 67,1 0-89,-2 0 167,-1 0-112,-4 0-299,-2-2 173,0-6 72,0-10 155,0-13-122,-15-37-12,-1 6 21,-17-25-41,0 16 40,-5 2 115,0 2-257,-6 4-25,3 5 422,7 19-414,-1 0 87,-17-19-45,16 19 246,0 1-59,-14-15-81,1-5-231,0-5 332,-1-4-86,-4-7-48,-4-3 14,26 38 32,-1-2-22,-19-19 0,-2-2 0,12 14 0,0 0-780,-13-15 1560,0 0 61,16 19-1681,3 1 833,2 1 13,0 0-102,2 3 193,1 0-59,-26-32 12,7 4-206,17 25 224,2-1-47,-16-24-66,-9-14 46,18 23 21,3-1-22,-1-1 0,-1-5-33,1 1 99,1 1-110,2 5 43,-2-6 226,11 24-628,-1-3 2170,12 24-4898,2 3 4853,1 2-2070,-1 0 540,1 0-283,-10-14 215,3 3-147,-11-11-10,5 6 44,-3-3-22,-1 0 33,-1 0-56,1 0 69,2 5-25,4 1-32,-2 0 11,6 8 11,-1-4 22,6 11 23,3-2-157,0 1 168,1 3-78,2 1 55,0 3-112,2 0 260,-2-2-328,3 1 181,-1 3-12,1-1-66,0 4 66,0-1-22,1-1 0,-2 3-89,-2-4 222,1 0-211,0-1 169,2 1-182,-2 2 91,1 1 24,-1 1-4,2 0 4,0 0-47,1 0-21,0 0 110,1 0-178,-2 0-10,-2 0 279,-8 0-13,-4 12-412,-8 8 44,-4 19-1950,-17 46 4684,11-12 997,12-22-6958,3-3 3451,4-6 0,5-14 0</inkml:trace>
  <inkml:trace contextRef="#ctx0" brushRef="#br0">2259 633 6719,'-3'83'961,"0"0"-1922,-1 0 961,2 20 0,3-10-860,4-40 1720,2-7-1445,13 24 1677,6-3-1356,6-4-245,3-6 865,3-7-491,3-6 364,3-21-507,4 23 281,5-29 168,6 21-353,5-24 318,5-8-125,3-3 34,3-12-293,0-8 418,-3-14-193,-5-8 78,-7-5-110,-6-1 44,-7-2 179,-5-3-382,-6-2 482,-3-6-634,-4-2 644,-1-35-592,-11 22 572,-4-24-336,-10 30 190,-3-16-259,-4 27 283,-4-25-260,-6 25 85,2 6 123,-1-3-134,-10-27 127,8 29-103,-1 2 30,-13-12 25,-2 5-108,-3 10 180,-4 5-247,1 9 237,-21-5-127,11 14 50,-19-2 17,12 18-74,-11 3 65,-10 11 56,-8 11-346,36-2 469,-1 2 5,-1 4-411,0 3 192,1 2 26,-3 1-26,-14 4 26,2 3-4,18 1-19,1 1 5,-8-4 10,3 0-218,1 30 90,15-16-68,13-6 696,10 2-618,12 0-2586,45 27 9611,-2-16-10990,9-3 4078,-24-30 0</inkml:trace>
  <inkml:trace contextRef="#ctx0" brushRef="#br0">3266 2760 8378,'11'1'224,"-2"1"-403,-15 69 235,3-26-354,0 7 496,-1 1-295,3 11 384,1 0-501,9 2 14,7 3 535,15-4-358,13-17-156,8 24 147,12-29 164,1 23-736,7-21 1770,0-6-1570,1-4 180,2-10 168,-4-6 257,-1-11-345,-2-4 333,1-10-390,-1-12 178,1-12 214,-5-16-382,-2-6 383,-7-4-329,-4-3 151,-6-3 29,-4-2 2,-7-5-34,-5-8 45,-9-3-368,-6-8-279,-8-6 2016,-4 0-2114,-2-6 1098,-3 1-1093,-7 0 991,-7 3-284,-6 9 124,-4 12-451,-1 17 349,-6 13 23,-7 13-158,-12 13 281,-17 9-293,-15 7-77,34 8 381,0 4 16,-2 2-435,-1 4 216,-2 6 1,0 5-17,1 3 34,2 3-34,-1 3 34,2 1 0,2 2-34,3 2-56,3 1 147,2 2-345,5-1 542,3 1-275,5-1 8,5 2-1063,-10 41 1792,18 1-1539,10-4 4794,19-7-6845,-9-33 2857,10-14 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794 1258 12904,'0'-13'987,"0"4"-2715,0 9 2716,0 0-1751,-4 4 1302,-6 9-562,-11 14 57,-12 20-80,-12 15 36,-9 13-195,24-33 432,-2 1 0,-1 1-454,-1 2 233,-2 0-12,1 2 16,-2-2-19,0 1-26,2-2 70,-1 1 24,3-5-118,0-1 13,-25 31 125,7-10-147,13-15 102,7-9-45,11-12-1,9-11 2,6-5 54,4-7-374,1-1 1024,10 3-1002,7 3 230,18 6 101,12 2-70,13 3 72,11-1-5,12 0-765,9-1 2216,6-2-2225,-46-7 773,-1 0-130,0 0 222,-1-1-20,46 5-149,-9 0 24,-12-3 0,-13-4 68,-11-1-23,-14-3-33,-9 0 89,-10 0 629,-8 0-2244,-5 0 2611,-3 0-723,-2 0-1833,0-12 2379,-7-8-864,-2-18-66,-10-12 66,-4-11 12,-5-14-102,-2-12-259,-1-6 1049,16 46-1083,0-1 429,-14-45-204,3 8 204,3 5-35,3 13-20,5 4-38,0 10-28,4 6 129,1 6-154,0 5 101,1 5-56,2 5 414,2 5-1078,-1 8 1046,3 2-316,0 7-66,1 0 44,1 3-67,0 1 168,1-3-145,0 2-13,0-1 91,0-15-89,0 12 55,0-12 0,0 17-2230,0 0 4943,-2 0-5538,-3 0 9157,-6 19-10377,6-15 4034,-3 15 0</inkml:trace>
  <inkml:trace contextRef="#ctx0" brushRef="#br0">2766 1512 9129,'5'-18'1826,"-1"4"-4728,-4 14 4741,0 0-3655,0-4 2779,0 3-941,0-3-290,0 4 638,-3 14-258,-7 12-292,-10 22 169,-14 17 79,-8 15-559,-6 7 1370,23-39-1289,0-1 487,-28 33-211,27-28 190,0 0-89,-24 22 88,6 14-78,8-25-8,7-16 39,8-10 28,9-13-59,5-10 34,4-8 445,3-5-3352,0-1 5774,3 0-4269,4-5 4854,4-7-5973,-3 4 2510,0-1 0</inkml:trace>
  <inkml:trace contextRef="#ctx0" brushRef="#br0">3754 1593 9465,'6'0'1165,"-1"0"-1825,-5 0-1123,9 0 2993,-5 0-1286,6 0 51,-6-1 228,3 0-260,7-1 171,11-1-240,9-1 117,13-2 19,3 4 35,2-1-67,-3 3 33,-2 0-11,-6 2 0,-4 5 0,-6 3-78,-3 10 189,-7-1-178,0 6 157,-7 0-123,-1 3 10,-5 4 34,-3 4-21,-3 3 76,-2 6-212,-10 4 225,-9 3-125,-13 1 127,-11-2-183,-3-3 247,-4-7-223,0-20 44,2 20 46,5-28 44,4 24-46,8-20-98,11-5 75,8-4 104,8-2-158,3-4-203,1-1 954,5-1-841,7 0-56,15 2 225,16 1-113,16 2 100,14 1 1,9 0 80,7 1-48,1 0-110,-3-16 145,-9 30-32,-9-28-126,-15 30 103,-12-19 43,-15 0-77,-10-2 56,-10 1-79,-5-3-1072,-2 2 2235,0-2-1119</inkml:trace>
  <inkml:trace contextRef="#ctx0" brushRef="#br0">5411 1991 11291,'0'7'1681,"0"-1"-4707,0-6 4786,0 0-2792,0 3 1627,0-3-562,0 3-167,6-3 392,9 0-405,15 0 69,14 0 169,13 0-104,6 0 26,8 0-15,5 0 15,1 0-59,3 0 113,-5 0-109,-5 0 27,-10 0 61,-12 0-45,-8 0-47,-13 0 70,-10 0-37,-8 0 59,-6 0-1515,-2 0 1717,1 0-1045,5 0 7342,7-8-11106,-5 6 4561,1-7 0</inkml:trace>
  <inkml:trace contextRef="#ctx0" brushRef="#br0">6991 953 8411,'0'4'2051,"0"-1"-4831,0-3 2400,-2-10 1545,-1-2-1221,-6-10-12,1-1 70,-4-3 86,2 1-189,2-1 102,2 2-1,2-1 111,3 3-99,-1-2-1,2 4-78,0 0-12,0 0 191,0 0-223,0 0 301,4 1-302,3 2 78,7-2 112,4 3-77,1-1-35,1 3-22,0 3 157,-2 0-135,2 6 23,-2-1 0,3 3 10,2 1 36,1 1-24,3 1-46,1 0 3,3 0 65,4 0 12,3 7-124,3 0 125,4 6-81,1-18 103,2 25-136,-2-27 114,1 25-114,-3-18 158,-2 0-91,-2 0-87,-4-4 165,-3-7-87,-4-4-58,-4-8 125,-4-2-92,-5-5 13,0-7 112,-3-4-180,-3-5 112,-1-1 24,-4 3-91,1 3 78,-4 5-44,1 5 22,-3 4-22,0 5 22,0 7-22,0 2 11,0 5-11,0 2 22,0 1 0,0 2-33,0 2-673,0-1 2040,2 2-1951,0 3 596,5 5-2,0 3-10,6 8 44,0 1-33,6 5 11,-2 2 22,6 4-66,-2-1 66,3 3-22,0-1 23,0-3-69,2 1 69,3-3 66,3-1-188,9-2 130,7-1-140,7-1 218,10-1-129,4-2 52,5-1-132,1-3 178,-2-1-77,-4-19-36,-1 23 80,-5-21-78,1 26 33,-3-13 22,-2 2-44,-1 0 22,-3 1 11,-3 1 0,-4-3-22,-5 3 11,-7-5 0,-3 2 0,-5-16 11,0 27-33,-1-23 0,0 27 88,-2-13-155,-2 1 133,-4 2-31,0 2 53,-4 1-77,1 5-78,-2-2 155,0 3-122,-1-3 102,-2 1-114,-1-3 125,-3-5-92,-1-4 69,-2-5-34,-3-1-33,0-3-4785,-1-1 14498,-10-1-14520,8 0 4840,-8 0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 1650 9733,'0'-65'1222,"0"9"-3431,0 34 3051,0 2-686,2 1-179,3-1-9,2-2 154,3 0-267,1-4 212,3 0-78,3-2-23,2-2 79,2 3-45,0-1-11,2 3 44,2 1-88,0 1 87,5 1-30,3 0-4,3 0 49,6 0-105,3-3 59,6 1 10,3-1-45,5 3 91,-1 4-91,4 5 44,-1 4 14,1 6-47,1 1 35,0 2-36,3 0 36,-4 0-24,3 0 25,-6 0-48,0 0 114,-2 2-124,1 3 68,0 4-36,2 3-30,2-1 88,2-1-69,2-5 47,1-2-12,-1-3-43,0 0 19,-2 0 36,0-2-23,0-4 11,1-5 12,-1-5-80,-1-5 69,-2-2-12,-2-2 11,-5-1-11,-2-1-22,-7-1 66,-1-3-66,-6-1 11,-3-3-23,-4-1 112,-4 2-211,-4-2 278,-5 0-291,-3-2 246,-2-3-64,0-2-117,-1-2 240,1 0-396,4 0 137,0-1 492,2-2-414,0-1-23,-3 1-45,-1 6 79,-5 7 45,-3 12-102,-4 9 124,-2 8 23,-1 4-123,0 2-216,-5 2 486,0 4-249,-3 4 57,2 3-57,1 3 101,2 0-233,-1 3 265,1 0-188,1 0 68,0-2 132,0 2-234,1-2 80,-1 2 86,2-16-31,0 30-34,0-22 0,0 32 89,5-13-178,3 2 132,7 1-30,2-2 19,6-1 47,0 0-215,3-3 149,4-2 64,4-2-100,4-1 91,7-1-147,8 0 180,9-3 43,13 2-445,5-4 491,4 1-281,-1-1 159,-3-2-11,-1 0-116,-3-3 116,1 0-45,-3-2-36,-3-1 58,-10 0-34,-7-1-11,-12 3 54,-7 0 3,-10 2-69,-4 0 45,-4 1-33,-3 3 0,-1-1 77,-1 3-66,0 3 0,2 4 11,-2 4 0,3 4-46,-1 0 138,0 1-127,-1 4 70,-1 0-93,0 1 70,-2-1-57,-1-4 90,0-4 11,-2-3-146,0-6 136,-4-3-81,2-4 92,-3-6-136,1-1 79,-2-5-78,-1 1-330,0-3 940,0 0-534</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105 66 7067,'0'-5'1691,"0"1"-4064,0 4 2169,-7-27 1113,4 35-955,-8-32 80,8 37-88,-1-14 118,1-3-74,0 3-1,-1-2-22,1 1 32,-2-1 57,-1 0-89,0 1 22,-1-1 22,2 3-34,-2-1 57,1 1-1,-1-2-87,1 2 107,3-2-106,-1 2 96,4 0 46,-1 0-356,6 0 524,5 0-324,11 0 21,10 6-54,9 1 280,8 7-282,5 0 102,3-1 68,0-1-125,-4-4 69,-7-1 11,-9-3-36,-7-1 37,-10-1-36,-6 1-44,-6-3 90,-4 3-23,-2-1 0,-1-1-33,0 1-34,0-1 168,0 1-202,0 4 157,0 3-44,0 8-1,0 11 79,0 12-213,-4 16-55,-9 9 232,-8 13-52,-10 1 143,-2 1-442,9-26 450,-1-1-114,-9 22-214,-6-4 277,23-17-124,6-38 21,7 19 3,1-26-25,3-5-21,0-1-3297,0-2 6817,6 0-339,4-9-6420,-2 6 3272,-1-7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10 9935,'0'-5'897,"0"0"-1134,0 5-1655,87 0 3146,-32 2-1483,10 0 436,2 2-167,12 3-226,-1 5 343,-3-2-124,-9 0-132,-8-2 153,-10-1-74,-10-4 40,-11-2-30,-10-1-13,-9 0-267,-5 2 209,-3-2 28,-4 1-184,-8-1 192,-9 0 3441,-7 0-6052,10 0 2656,5 0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200 25 7997,'-4'-13'952,"0"1"-2184,4 12 1771,0 0-1203,-23 105 1215,7-41-1629,-2 11 2010,-1 1-526,-8 3-902,5-5 797,0-13-745,8-8 643,3-12-176,2-7-35,4-9-368,2-6 1193,0-5-2261,3-6 1848,0-2-781,0-4 4122,4-1-6463,-3-1 2722,3 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503 1 10955,'-36'58'586,"1"-1"-1171,0-2 583,2-4-202,-15 12 308,-2 5-126,1 3-395,2 6 1373,3 0-1394,7 0 461,5-3-48,8-5 231,7-6-603,7-8 676,6-8-631,3-8 606,8-8-85,10-7 93,14-10-1101,11-7 1225,7-5-217,5-9-160,2-12-97,-5-10 88,-5-15-1,-8-4-88,-10-6 134,-13-2-34,-9 2 79,-12 5-170,-13 7 71,-16 10 19,-12 10 80,-8 12-382,1 5 461,3 12-281,5 9-617,9 7 572,8 7 561,13-4 2845,7-3-5882,7-10 2633,2-7 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0 990 9274,'0'-50'655,"0"-1"-1309,0-34 367,0 71 360,0-10 117,0 5-245,3-14 133,1-3-111,5 3 43,3-1 13,4-1-23,6-1 33,0-2-99,3 3 99,-2 4-44,-3 6 33,-1 6-89,-2-12 157,0 32-102,0-22-10,2 29-1,3-15 58,2 2-58,1 2 11,2 2 69,1 1-69,2 0-32,2 0 77,16-2-56,-9 26 47,13-10 20,-12 22-144,3-14 132,2 1-9,19 11-45,-17-8 111,16 3-166,-24-15 109,3-7-65,1-3-68,1-3 213,1-1-134,1 0 101,2-3-158,27-20 44,-17-1 59,17-17-59,-27 5 71,-7-16-4,-5 26 13,-6-22-102,-6 30 115,-2-21-70,-11 13-123,0 0 225,-7 10-124,0 2 91,3-3-103,3-2 59,3-1 18,6-4-51,1 2-26,9-6 102,-10 12-11,1-1-113,-13 12 92,-3 2-69,-2 2-584,-2 1 1986,2 0-1984,0 5 513,5 3 172,-3 11-48,5 2-21,-3 7-11,2 3 78,-1 1-180,1 4 215,2-6-104,3 1-8,2-1 111,6-2-192,3 3 91,7-4 112,5 1-157,7-4 89,7-4-110,7-4 76,7-4 91,7-7-158,4 1 80,2-6 27,-19 1-66,0 0-48,31-1 45,-30 0 134,-1 0 34,21 0-265,-1 0 105,-7 1-23,-5 5 146,-8 3-147,8 13 3,-24-4 99,4 10-103,-25-6 449,-3 5-1068,-1 3 976,-2 1-321,1 7 67,-2 1-90,0-12 35,5 34-91,-5-29 156,3 32 26,-9-26-262,-2 2 260,-4-6-112,0-4-1,-1-4 1,2-7-79,-1-7-78,1-5 269,-2-7 424,0 0-781,-1 0 266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477 592 8826,'16'-54'790,"0"-1"-1580,10-37 437,-23 53 650,-2 4-320,-1 1 193,0 1-486,0 3 451,-5 0-123,-5 2 33,-8-1-13,-7 0-98,-5 1 212,-6 3-226,-5-9 71,-4 34-72,-4-16 251,0 30-305,1-10 158,6 10 77,5 7-190,7 10 181,6 2-171,8 3 25,2 2 167,5 0-134,2 2-80,4-2 226,2 0-192,1-5 80,6-3 100,6-5-179,8-3 100,7-4-190,4 0 303,22-4-247,-11-4 124,15-5-12,-21-3 78,11-2-166,-17 0 64,7-2 25,-20-3-35,-3-2 58,-5-3-47,-4 5-33,-3 3 123,-1 0-267,-1 2 356,1-2-122,1 2-67,3 0 10,-1 0-21,3 0 55,-3 0-33,1 0-1,-2 0 14,-1 0 52,0 0-142,-2 0 176,3 0-154,-2 0 100,2 0-47,0 0 14,-1 0-1,0 0-123,-2 0 358,0 5-336,-6 8 225,-7 15-282,-10 14 293,-5 14-336,-7 6 312,-3 8-2351,-4 4 5761,4 3-4824,-8 16 1303,8-16 747,1-4-1494,0 2 747,-4 11 0,21-45 0,26-53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1 151 12692,'3'-21'695,"-1"4"-2085,0 17 2028,3-2-558,5-3-80,8-5-57,10-2 114,12-4-58,11 0-21,11-1 11,7 3 10,5 3-42,-2 4 154,-4 5-201,-10 2 90,-11 2-22,-11 9 68,-10 4 41,-9 8-85,-8 5-47,-5 5-1,-2 9 59,-14 7-37,-11 6-32,-18 5 169,-14-2-158,-5-1 112,-1-10-123,7-9 112,11-12-100,12-9-36,13-7 80,9-6-76,6-2-297,3-2 1641,7 0-1973,5 1 658,14 3-8,11 7 145,7 5-169,4 8 124,0 0-56,-5 3 10,-7-1-9,-7 0 44,-10 1-13,-5 0-32,-8 2 125,-2 3-207,-4 1 185,-5 4-305,-9 0 268,-8 0-43,-10-2-191,-5-7 503,-4-2-480,-5-6 133,-3-5 23,-1-7 34,0-4-68,4-4-236,4 0 531,8-6-253,6-3-522,10-3 660,8 2-965,6 2 4674,15-1-6477,-8 3 2622,9 1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 1 9297,'5'0'-314,"-2"0"1536,-3 0-2344,55 61 1584,-16-11-1148,4 3 1125,2 5-730,-14-15 581,-3 0-90,2 4-400,0-1 132,-1 0 137,0-1-87,-2-1 35,-2-1-12,22 37 2,-10-12 167,-5-11-569,-11-13 604,-3-12-186,-6-12-80,-5-9 46,-3-7 124,-3-2-1134,-1-2 271,0-13 5086,0-15-6969,0 9 2633,0-6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531 10 9801,'0'-5'336,"0"0"370,0 5-2543,-42 74 2531,6-9-1310,-1 1 1334,-1 6-345,7-15-747,2 0 273,1 1 203,-1 0-126,1-2 47,0-1-40,3-7 34,2-1-376,-18 33 589,6-17-812,10-16 856,5-13-666,6-16 3686,2-8-5759,6-9 2465,3-1 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0 11896,'84'2'99,"-1"1"-197,1-1 96,-1 0 4,0 0-3,1 1 0,34-1 3,6-1-3,-21 2 0,-49 1-735,-49-2 923,-4-1-387,-1 0-294,-7-1 4920,-8 0-7608,5 0 3182,-3 0 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122 10 9677,'0'-5'572,"0"1"-920,0 4-68,-5 80 487,-2-18-86,0 6 151,0 4-812,-1-20 1352,-1-2-202,0 3-947,1-1 438,-11 46 39,5-12 67,3-13-216,2-16 253,5-12-124,1-16 6,2-9 751,1-12-2493,0-4-283,0-4 8496,0-11-9854,0 8 3393,0-8 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494 1 10058,'0'7'852,"0"-2"-1951,0-5 1503,-55 92-785,13-26-397,-1 7 1781,-3 3-239,14-24-1529,3-3 586,0 2 359,1 0-158,1-2-45,2 0-79,-18 37 170,8-12 11,10-19-180,7-16 157,8-14-324,4-13 322,5-6 889,1-4-3193,0-2 3772,0 0-1524</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29 10955,'16'-7'1210,"-4"1"-3406,72-1 3339,-36 6-1536,9-4 630,1 3-104,-2 9-378,-7 5 187,-8 8 160,-11 6 21,-10 2-168,-12 10 123,-12 11-200,-23 13 144,-17 12-187,14-35 342,-4-1-3,-31 35-360,7-10 196,11-13-42,17-16-58,14-9 33,9-11 540,11-6-517,18-5-145,20-2-136,26-1 406,16 0-80,8 0-583,0-4 380,-5 2 408,-10-3 2831,-11 4-5423,-29 1 2376,-12 0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6 0 12053,'-3'0'247,"1"0"-383,2 0-109,80 2 211,-32 1 219,8-1-202,1 1 22,2 3-88,-6-1-18,-5 1-392,-10-2 436,-3-1-716,-5-2 5357,0-1-7666,-14 0 3082,-2 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0 11627,'59'11'157,"0"0"-314,-5-2 157,-5 0-45,3 0 202,-7-1-359,-10 0 259,-9-1-125,-12 1 158,-4 1-68,-7 8 247,-2 8-482,-1 16 69,-6 17 220,-11 17-518,-13 18 1143,10-42-959,0 2-221,-2 2 958,0 1-50,1 0-858,1 0 400,0-1 59,2-2-106,2-2 151,0-3-6,-10 37-138,6-16-77,6-17-133,4-15 581,6-12-1065,0-9 1825,4-7 166,-2-6-2632,2-1 1404,0-2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0 7 11964,'78'-2'112,"1"0"-224,-5 0 112,-4 1 123,22 1-1650,0 4 4167,-6 2-3898,-9 3 1715,-15-2-1372,-18 0 1620,-16-5-1188,-15 1 102,-7-3-2645,-5 0 11205,-14 0-12692,10 0 4512,-9 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297 324 6977,'-3'-12'2140,"0"2"-5983,3 10 6902,0 0-5939,-15-15 4382,10 11-1660,-10-12 305,12 16-148,3 0 1,-3 0 34,2 0-56,-1 0 44,-2 0-22,0 0-56,-6 5 179,-5 14-201,-8 16 134,-3 20-3505,-3 13 10257,2 3-10234,3 2 3447,4-3-31,5-3 33,5-6-58,3-3 69,4-6-112,2 23 122,3-17 3484,11 19-10459,9-22 10346,15 0-3337,8-5-156,6-3 100,6-6-45,1-7 47,0-7-69,-1-8 111,0-9 13,23-6-303,-20-4 425,18-9-345,-27-5 210,4-12-122,-1-6 101,-14 2-45,0-2 67,18-20-184,-21 15 167,-2-1 33,8-18-98,-5-2-86,-4 1 32,-7-1 318,-7 3-486,-5 0 405,-7 2-190,-2-21-45,-3 18-57,-3-13 226,-6 19-114,-5 1 57,-8-7-45,-5 1 0,-4 0-11,-9-14 10,5 24 14,-5-10-26,10 27 93,-1 2-227,1 6 249,-5 1-103,-2 3 1,-5 2-44,-6 3 66,-2 0-44,-1 5 54,-19 1-97,17 4 187,-16 4-256,18 8 223,-2 9-66,-2 13-113,-26 30 147,21-10-70,20-16 15,1 1-273,-6 19 799,5 0-797,6-2 303,4-4-80,6-7 1,4-3 13,5-8-1034,2 6 2311,5-8-1861,1 5 3001,4-9-4233,0-12 1848,0-3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175 1 11157,'-12'72'205,"0"0"-410,0-5 206,-1-4-17,-10 17-93,-1-6 188,4-9-56,1-11-79,6-11-416,1-10 720,6-11-562,0-7 224,5-7 3048,0-3-5210,1-4 2252,0-1 0</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429 4 10473,'3'-2'885,"0"1"-1613,-3 1 56,-70 100 1142,23-29-1307,-4 7 1719,-2 5-387,23-30-989,2-2 425,2 1 137,3 0-96,3-5 56,4 0 216,-6 38-811,12-13 712,9-11-293,19-13 598,10-10-384,23-16-133,10-10 90,6-13-124,2-17 89,-5-11 25,-9-17 186,-15-7 448,-19-5-2597,-11-2 3006,-27 3-1120,-18 8 140,-26 14-74,-17 16-171,-6 11 225,6 14-1546,10 10 1591,18 9 4571,19 5-7854,16-11 3182,10-8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19 656 11739,'-6'-28'1143,"0"4"-3216,5 24 3082,-1-2-988,1 2-468,0 0 53,-1 0 1831,11 0-2133,1 0 696,11 0 0,-2 0 0,3 0 0,3 0 0,2 0 0,0 0 0,2 0 12,-4 0-36,0 0 36,-2 0-12,3 0 22,1 0-66,1 0 66,-1 0-44,0 0 66,-2 0-89,-1 0 80,0 0-103,-3 0 191,-1 0-145,-2 0-68,-2 0 90,-1 0 90,0 0-135,-1 0 34,0 0 10,0 0 47,0 0-91,0 2 56,-1-2-11,-2 1 23,-1-1-92,-3 0 138,-1 0-92,-2 0 68,-3 2-101,1-2-1121,-2 3 247,-3-3 6320,-21 2-8662,15-2 3272,-15 0 0</inkml:trace>
  <inkml:trace contextRef="#ctx0" brushRef="#br0">3120 201 7650,'-5'0'2162,"2"0"-4110,3 0-318,-7 0 4353,6 0-2179,-7 0 49,7 0 110,-1 0-114,0 0 61,0 0 29,-1 0-121,-2 0 145,-7 4-33,-12 14 79,-17 17-271,-17 27-31,22-22 423,-2 2 61,-4 8-589,-1 1 292,-1 3 4,-2 1-60,-2 1 115,0-1-6,1-1-102,0-1 45,1-2 12,-1-2 5,4-3-21,1-2-9,4-4 38,1-2-20,-26 28-33,2 2 12,23-28 0,4-1 43,23-26-120,6-5 512,4-5-603,-1-2-100,2-1 1305,0 3-2387,0-3 1493,0 3 652,0-1-1054,0-2 427,0 3-302,8 0 133,4 3 23,12 4 0,7-1 135,9 4-405,10-4 416,9 2-111,8-1-49,7-2 173,6-1-551,4-1 648,3 1-1012,-2-1 2036,-2 0-1849,-3 1 474,-4-4 266,2 0-191,-6-3-112,1 0 231,-4 0-54,-2 0-212,-4 0 233,-6 0-31,-5 0 492,-8 0-1606,-7 0 1699,-9 0-802,-7 0 318,-7 0-148,-6 0 46,-2 0-44,-5 0 612,1 0-1820,-1 0 1798,0-4-735,1-6 256,0-6-80,-1-6 13,0-3-34,-1-4-78,0-6 145,0-7-67,-4-7 23,-2-9-58,-4-2 36,-2-5 21,0 0-44,-2 2 67,3 1-113,-2 6 91,2 5 43,-4-7-165,3 15 188,-4-6-168,4 13 114,-1-2-37,0-1 37,-7-22-114,6 16 146,-5-14-111,5 21 66,4 5-22,-1 3-11,2 5 33,1 3 0,0 4-43,1 1 43,1-2-102,0 7 116,-1-1-5,2 6-96,0 1 132,1 0-113,-2-2 46,0 2-32,-4-6 120,0 4-76,-4-3-90,2 3 99,-1 0 25,0 1-114,-1 3 57,3 2 124,-2-1-182,3 1 4,-1 1 108,5-1-20,-1 2 54,5 0-119,-1 0 7,1 0-2113,1-1 4297,1-1-2150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2320 176 6630,'-3'5'1602,"0"-1"-3562,3-4 1376,-2 3 1482,0-1-967,-1 3 105,-1-2-27,0 3 59,-4 2-46,-5 4-21,-3 7-57,-5 3 88,-2 9 3,-6 5-47,-1 5-66,-5 7 146,-2 1-92,-2 8 25,-2 1 32,0 4-77,1 1 44,4 3 44,2-3-44,1 1-44,2-1 66,0 1-11,0 0-33,0 4 33,-1 4-647,-2 5 1908,-1 7-1908,-3 2 636,9-25 0,-1 1 11,7-15-22,-1-1 0,-8 14 22,0 0-11,-13 22 0,10-20 0,0 1 0,8-15 0,1 1-256,-10 16 512,0-1 0,12-17-512,0-3 256,0 1 0,0-1 22,-22 41-365,4-3 963,1-4-919,5-4 299,0 1 0,2-3 0,1 2 0,12-26 0,0 1 0,-10 25 11,-9 18-33,13-29 33,-1 1 548,-1-15-1660,8 6 1643,-1 2-559,-12 10 39,12-5-26,1 1-433,-12 14 1303,2 4-1296,-2-4 743,1 2-951,0-3 975,0 0-349,0 5 24,-1-4-36,1 4 30,11-27 0,1-1 0,-7 22-34,-4 17 61,16-44 283,2-3-959,2-5 925,0 11-236,4-13 425,-2 8-1438,5-18 1614,1-2-983,1-2 497,1-1-127,0-2-89,1-2 133,-1-5-135,0 0 70,0-6 8,1 1-43,0 0 22,0 2 0,0 6 0,0 2 0,0 3 0,0-1 0,0-2-23,0-2-9,0-7 87,0-1-56,0-6 14,0 1 8,0 1-53,0-14 64,0 28-65,4-23 55,2 31-32,8-10-92,-3-5 237,3 5-192,-5-9 59,2 1 29,-1-3-40,2 2 76,1 0-225,12 5 259,-3 1-134,8 3 33,-5-2 0,1-2 11,1 1-11,2-3 11,-2 0-56,3-3 113,-1 1-35,15 0-77,-9 1-24,14 0 79,-12-1 57,3-4-69,2-15 2,0 25-80,4-24 237,20 27-339,-14-17 193,16-1 22,-19 0 10,1 0-122,-1 0 145,0 0-10,-1 0-171,-1 0 127,-2 0 65,16 0-168,-16 0 146,11 0-78,-20 0 56,-1 0-58,-3 0 25,2 0-11,-1 0 30,16 2-52,-12-2 54,13 3 34,-13-3-112,1 2 0,3-1 146,0-1-158,3 3 102,-2-3-34,2 2-23,20-2 69,-15 0-69,17 0 79,-18 0-112,4 0 0,3 0 112,35 0-45,-19 0-33,24 0 33,-26 0-11,-2 0 0,0 0 0,-2 3 0,-1 0 0,-1 5 0,0 0-11,2 1 33,4 1-22,-17-3-10,1 0-3,29 6 25,-29-6-12,0 1 0,19 6-12,-4-19 36,-2 31-24,24-21-24,-24 23 24,19-13 24,-30-7-13,-2 1-57,-3-2 80,-2 2-22,-3-3-69,-2 3 91,-4-1-34,-4 2 0,-2-2 22,12 5-66,-15-7 66,12 7-22,-15-8 11,2 3-22,2-3-33,19 2 87,-8-3-8,16 2-24,-13-3-101,3-1 135,3 1-45,2-2 0,3 1 22,-1 2-66,0-2 55,-1 3 11,2-2-55,30 2 110,-17-2-165,28 2 110,-25-4 0,7 4-22,-1-3-16,-22 2 21,1 0-11,28 2 12,-32-1-6,0-1 44,14 0-120,-3 0 96,-5-4 36,-3 1-132,-5-1 118,-5 0-63,-8 0 21,-9 0 56,-5 0-79,-3 0 24,-9 0-25,0 0 71,-5 0-149,-1 0 157,1-1 25,6-6-271,-2-1 258,8-5-11,-2 2-89,1 0 32,0 0 58,-3 3-57,-2 0-23,-2 3 34,-5-1 57,0 3-13,-5-6-110,0-9-337,-1-5 683,0-10-303,0 0-21,0-1 89,-2-3-34,-5-2-32,-5 0-36,-12-21 80,4 11-1,-8-15-87,7 17 63,-1-2 3,-3-2-24,-1-2 59,-1-3-105,-3-2 92,1-5-56,6 13 33,-1-1 0,-10-29-433,10 25 834,0 0-14,-8-22-797,-2 2 300,0 3 308,-1 0-319,-1 2 105,9 14 10,-1-1-11,-13-32-251,11 28 520,2-1 11,-11-29-559,-1 1 330,1 0-113,1 3 102,-1 3-323,-4 1 867,2 1-856,10 26 268,0-1-9,7 6 37,1 1-18,-8 1 1,0 2 3,-12-35-31,-1 29 71,-2-15-66,-2 3 44,-2-1-44,13 20 23,-2 0-14,-20-24 8,19 23 23,1 2-25,-18-16 24,2-1-6,0 0-55,4-1 89,0-1-91,3-3 80,-1-2-56,13 17 33,-1-1-11,8 13 0,0-1 0,-10-13 0,0 0 11,-16-21-33,0 0 11,0-2 55,3 3-66,-2-2-6,17 23 56,-1 1-12,-21-28-37,21 30 27,0 0 9,-17-28-54,1 32 85,-1-18-46,2 29-46,-1-13 764,0-2-2086,0 0 2030,15 12-650,0-1-25,-21-22 25,22 22-12,0 0 85,-12-13-266,1 3 854,2 7-1816,3 3 1720,1 4-275,-15-9-939,18 13 961,-11-8-248,23 17-240,1 0 264,0 3-112,2 0 12,-5-1-11,-1-2-12,-4-3-21,-23-14 178,14 10-190,-10-7 100,26 20-121,7 3 132,7 6-110,5 2 88,5 4-392,3 1-671,1 0 4178,0 4-4929,0 2 1791,0 3 47,0 0-57,0 2-56,0 3 11,0 5 56,-1 6-22,-5 8-147,-4 8 273,-4 7-432,-7 9 544,0 7-644,-7 5 2715,-3 2-3990,13-30 1692,1-10 0</inkml:trace>
  <inkml:trace contextRef="#ctx0" brushRef="#br0">4790 869 9868,'-26'-49'807,"5"20"-2410,18 12 2388,0 17-875,3 0 180,-2 0-23,-2 0-67,-4 22-56,-3-2 34,-3 22 66,0-7-77,-1 5 55,4 2-33,1 4-45,4-1 168,2 2-180,3-1 36,1 1 132,0-3-156,0 3 56,4-2 33,3 2-99,6 2 66,4 0 55,4 1-66,4 0 0,4-1 11,3-2-45,1-5 45,1-20 135,1 23-225,1-29 135,5 25-90,28-14 112,-11-9-145,23-2 56,-20-11 43,2-4 91,2-7-323,1-7 367,3-14-185,-21-2 14,0-4-15,23-21-167,-28 16 424,-2-2-59,8-18-354,-8-3 287,-4-2-240,-5-2 238,-6 0 138,1-20-765,-13 24 764,1-12-236,-12 27 22,-2 1 11,-1 1 82,-10-1-533,-5-3 654,-11-2-224,-5-2 67,-18-23-226,9 19 226,-15-14-79,16 28 132,-5 6-396,-1 2 396,-7 5-132,-2 4 34,-5 8-80,-1 7 2,10 7 101,-2 4-171,-35 18-231,25-5 803,-1 5 118,11 9-1152,3 5 582,-3 3-12,1 2-300,1 6 613,2 2-20,3 1-575,3 3 254,3 1 68,4 3-269,0 18 470,6 1-364,11-20 258,4 0-96,-2 11-65,6-3-776,20 11 741,16-17 3025,18-21-5042,-14-15 2084,-3-18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773 70 7111,'0'-5'1850,"0"1"-3086,0 4-1382,0-25 4521,0 17-1915,0-17 58,0 23-169,0 2 324,-3 0-178,-4 5 21,-8 5-178,-7 14 156,-9 13 46,-7 17-136,-9 12 103,-1 9-37,-4 7-876,-2 1 2625,26-41-2615,0 0 857,-1-1 22,1 1-140,-27 35 432,4-2-500,6-9 210,5-5-15,6-9 36,6-7-78,4-9 88,5-6 755,3-7-2452,3-5 2663,5-6-1344,2-4 480,3-5-92,2-1-2007,1-2 3863,0 0-1911</inkml:trace>
  <inkml:trace contextRef="#ctx0" brushRef="#br0">2520 99 11840,'-33'24'157,"-10"15"-460,-13 26-16,23-25 785,-2 1-14,-2 5-905,-2 1 475,-1 0-44,0 0 17,0 0 10,0-2-22,0-2 34,1-2 5,4-2-43,1-2-3,-28 26 58,11-10 274,11-15-935,13-10 1071,11-13-817,9-7 588,4-5-529,3-3 1575,8 0-2663,4 0 1879,10 0-477,8 1 1,4 1-3,8 1 25,5 1-78,5 1 111,6 3-91,4-1 81,4 2-125,4-3 135,4 2-33,-1-3-102,4-2 136,-6-2-59,-1-1 26,-6 0-92,-6 0 103,-5 0-37,-7-4-8,-6 0 22,-6-3-14,-7 2-8,-7 0 10,-5 4-23,-4-1 102,1 2-124,-1 0 67,0-1-55,1 0 45,-1 0-14,0 0-8,0 0 77,4-1-179,-5 0 213,2 0-169,-8 1 91,1 1-11,-4 0 513,0 0-1442,-1-3 1352,0 1-602,0-6 145,0-2 156,0-6-134,0-9 0,-5-4-11,-5-4 33,-6-4-33,-3-2 0,-2-4 11,-1-1 33,-2 2-78,3-1 58,-1 5-4,0 1 15,4 6-70,-4-2-9,-7-11 212,4 9-203,-6-11 69,9 15-102,3 0 80,0 5 22,5 2-14,-1 2-30,-2-2 21,4 5 22,-4-4-21,7 9-25,0 0 25,1 2 10,0 0-22,-1 0 10,1 2 14,1 0-59,0 2 158,5 3-179,0 2 89,3 3-43,0-17-3,0 13 47,0-13-23,0 17-1087,0 0 2622,0 14-2161,0-11 141,0 12-755,0-15 6526,0-2-8669,0 1 3383</inkml:trace>
  <inkml:trace contextRef="#ctx0" brushRef="#br0">4307 168 11593,'17'-46'191,"2"6"-517,-2 28 417,5 1-48,5 0-53,5 3 21,6 2-11,4 2-11,5 2-13,2 0 94,1 2-116,-3 3 79,-4 6-78,-6 5 35,-5 6 54,-6-1-77,-8 3 33,-4-2 99,-7 3-164,-3 8 53,-2 7 35,-17 15 76,-12 9-265,-22 11-382,-15 3 1608,29-36-1527,-2-1 460,0-3 13,0 0 22,-35 30-112,8-8 39,9-9 157,10-9 23,9-8-236,12-12 34,8-6 200,9-8-367,4-3 838,2-1-2272,1-2 3550,10 0-2453,5 0 423,17 0 196,9 0-96,12 0 140,7 1-238,8 1 257,4-1-256,2 1 336,1-2-259,-7 0 91,-5 0-170,-13 0 339,-12 0-350,-14 0 350,-12 0-317,-6 0 148,-5 0-1057,-1 0 2057,0 0-1023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 1151 8849,'-11'-19'896,"3"5"-2341,6 11 1961,1 3-539,0-2 168,1 1-469,0-1 548,0-1-213,0 1-68,0 0 149,0 1-273,0-2 360,0 2-178,0-5-35,0-1 90,0-2-134,0-2 122,0 1-122,0-2 111,0 1-88,0-3 190,0 0-216,0-3-17,1-1 320,2-2-321,2-1 187,1-1-312,2 3 427,0-2-372,0 3 438,2-2-470,0 0 233,2-1-8,0 1-70,-2-2 92,3 6-125,-2-2 190,2 3-154,3-2 31,14-13 12,-4 7 57,8-12-171,-9 13 204,-2-1-77,1 1-127,7-6 216,-4 8-181,8-6 124,-6 9-57,1-3 3,1 2 63,1-2-98,0 4 110,0 0-165,-2 1 143,12-1-44,-13 4 12,11 1-36,-16 7-9,4 1 123,0 3-113,3 0-21,1 0 77,1 0-55,1 0 45,18 0-47,-11 0 36,9 0-12,-15 0 0,-2 2 0,1 2-12,1 2 70,-1 3-116,16 1 4,-12 0 164,12 1-154,-14-2 66,3 1-66,0-1 66,3 4-22,1-4 67,3-1-201,1 0 235,22 1-147,-17-2 59,15 5-15,-24-5-41,-1-1 131,-2 0-154,-1-3 99,-1 3-32,12-1-14,-12-1-8,8-2 77,-18-2-124,-1 0 102,-2 0-23,-1 0-11,-1 0 1,-2-2-36,0-20 69,10 18 12,-4-24-171,7 19 204,-10-13-78,1-5-36,-3-1 103,-1 1-124,-5 0 134,1-2-257,-6 9 347,-2-3-280,-4 11 179,-1-15-89,0 29 44,-1-23-55,-1 26 89,1-20-91,0 4 14,-1-2 110,-1 5-212,-1 3 168,0-2-45,0 2 0,0-2-46,0 0 171,0 0-159,0-2-1,0 4 14,0-1 54,0 1-66,0-15 66,0 24-66,0-22 65,1 26-52,-1-13-26,3 1 68,-3 3-908,1 1 2816,-1 4-2918,0 3 1022,0 4-112,0 2 77,0 1 13,0 0-1,2 0-22,1 1 33,1-2-33,2 1 11,0-1 0,0-2 0,1-2 11,0 0 0,-1-2-66,2 2 88,-2-2-33,2 2 12,-2-3-36,3 2 36,-1 0-12,1-2 0,2 2-12,0 0 115,9 0-250,-1 3 180,6-2 35,-4 4-203,1-2 270,1 1-180,2-1 112,-2 0-134,14 3 0,-10-5 146,9 3-92,-9-7 59,1-1-102,2 1 100,3-3-99,4 2 99,3-4-76,6 2-4,22-2 71,-11 0 32,13 0-178,-20 0 210,-4-3-177,2-1 101,-1-2 0,1 1-58,1 1 58,0-1 10,2 0-99,3-1 99,0 1-22,3-1 12,0 3-102,1-2 124,-2 3-45,-1 1 0,-2 1 0,17 0 0,-19 0-33,15 0 121,-21 0-165,1 3 121,0-1-76,2 2 86,0 0 14,27-3-304,-17 1 384,17-2-240,-25 0 171,1 2-79,-5 2 12,0 2-80,-7 0 79,-2 2 46,-6 0-181,3 7 315,-10-1-270,3 4 67,-12-1 14,2 1 8,-1 2-21,3 2 45,4 3-46,16 17-55,-7-10 112,10 12-33,-14-17-47,-1-1 58,0-2-1,-5-4-55,0-1 33,-6-5 22,-1-1-10,0-1-69,-6-5 91,0 0 11,-5-2-135,-2-2 202,1 3-235,-1-1 224,3 0-134,2 2-2,-3-5 13,2 3 168,-5-5-259,2 0 182,-3 0-351,3 0-8,-1 0-24,4 0 2566,0 0-3675,-2 0 1423,-1 0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6439,'-8'3'1670,"2"0"-4585,6-3 4442,0 0-2292,-11-3 1158,7-15-336,-9 11-13,11 4-44,1 7-44,1 10 87,0-14 240,0-1-700,0-1 451,0-2-112,0-1 359,0-1-418,0-1 73,0 2 140,0-1-64,0 3-24,0 0 36,0 0-36,0 1 68,0 1-89,0-2-338,0 2 988,0-1-875,1 1 236,6 0 78,4-1-146,5 2 135,5-1-56,0 1 33,6 0-22,5 0-22,4 0 22,4 0 11,0 0 0,3 0 34,1 0-90,0 0-11,-1 0 90,-2-2-11,0 1-36,-1-3 15,0 1-26,0 2 2,22-2 123,-16 0-157,17-2 79,-24 0-47,-2-1 26,-6 3-37,-8-1 47,-5 3-2,-7 1 58,-4 0-112,-2 0 9,-4 0 47,0 0-12,1-1 22,1 0-33,1 0 56,4 1-135,-2 0 135,2 0-23,-5 0 259,-2 0-2320,1 0 2362,3-2 3914,-1-6-7061,1 4 2824,-4-4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350 543 10989,'9'2'1019,"0"-3"-2866,-4-4 2618,0-3-758,2-4-3,0-1-21,2-3 67,-1-1-89,2 0 100,-1-2-157,0 0 158,0 0-103,-1 0 58,1 1-22,-2-3-47,0 4 102,0-3-77,-1 4 8,0-3 36,-2 2-45,-3-1 78,0-1-145,-1-1 165,0 0-129,0 0 51,-6-8 25,-3 6-68,-7-7 57,-2 7 76,0 3-221,0 3-259,-8 6 1388,5 5-1477,-10 2 425,4 3 56,-1 3-1,-2 3-54,4 7 178,1 3-201,4 4 167,0 0-145,-6 11 34,6-7 33,-4-11-11,8 19-11,1-24 10,2 27-42,1-15 75,3 1-98,0 6 311,6-5-445,0 3 221,4-10 47,0-4-91,0 1 35,0 0-46,1 2 12,3 0 66,2 3-44,10 11-44,-3-7 33,6 8 77,-3-13-99,-2 0 44,2-1-11,-1-3-21,-1 0 108,9-15-253,-7 23 199,6-21 12,-7 24-57,1-16 25,1 2-15,0-4 126,1 1-281,0-4 247,2-1-180,5-1 146,-7 0-33,4-4-90,-8-3 99,-1-2 3,-2-1-58,-2-13 1,-4 30 168,1-27-349,-3 30 226,1-18 34,-1 0-58,-2 3-10,1 2-370,-2 1 1198,-2 7-1285,-3 4 555,-2 9-187,-7 7 235,-2 7-292,-2 5 157,-3 7 122,-1 0-266,-2 4 267,0 1-169,0 0 47,0-1-1,2-2 11,0-2 23,3-1-102,-2 1 169,1 2-235,-2 1 201,2 0-56,1-3-10,2-2-36,0 3 58,8-16-23,-1 1 0,7-16 22,-2-2-66,4-1 66,-2-1 1,3-3-69,-2-3 69,1 0-23,0-4-2084,1 2 6252,0-19-6252,0 13 2084,0-13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1776 289 6809,'-8'0'1658,"2"0"-4548,6 0 5724,0 0-6016,-22-20 4617,13 13-1425,-15-16 81,17 18-59,1 0-76,2 4 44,-2-1 78,3 2-122,-2 0 66,0-17-44,0 27 54,-1-23-41,0 27-3,1-14 11,-3 0-42,-2 0 175,-6 0-197,-2 8 65,-6 3-24,-3 10 24,0 2 13,-2 0-25,5 1 0,1-1 46,4-1-78,1 3-2,-5 14 204,4-7-181,-3 13-56,8-12 69,2 2 87,2 1-187,0 15 254,4-7-234,1 13 92,3-8 41,0 3-76,1 8 33,0 1-23,1 1 47,0-1-3,0-3-133,4 18 203,4-22-59,7 10-43,5-25-89,2-4 234,5 1-134,5-6-34,8 1 2,31 10 63,-11-14-96,23 6 131,-18-22-54,7-5-13,7-5-98,9-2-4,1-25 429,1 21-450,-3-33 75,-28 21 65,0 0 57,27-25-231,-31 13 244,-2-1 108,14-16-478,-9-2 474,-6-1-234,-9-4-48,-8 0 239,-3-29-460,-11 19 480,-2-17-223,-11 25 124,0 1-46,-3 1-22,3 2 56,-5 2 45,4 1-471,-5 2 628,0-24-315,-2 20 70,0-19 30,0 25-42,-2-3-146,-7 1 323,-6 1-256,-9 1 179,-25-12-303,7 17 202,-18-6 56,12 22 34,-3 5-146,-5 4 22,-6 6 67,-12 4 47,-13 2-154,38 5 81,-5 3-26,-31 13 38,-3 6-453,21-6 867,1 4 16,-21 13-897,3 4 441,31-12 13,4 1-12,4 1 12,2 1 0,-34 30-123,14-5 315,14-19-474,11 25 499,21-42-280,4 22 125,13-35 781,0-4-2727,0 0 2956,0 2-1602,2 0 630,3 3-366,4 2 2346,7 2-3588,-7-4 1502,1-2 0</inkml:trace>
  <inkml:trace contextRef="#ctx0" brushRef="#br0">145 2995 7605,'-14'74'164,"0"-1"-328,1-4 165,4-7-33,8 6 119,1-3-310,0-1 412,6-4-223,4-6 24,9-3 21,6-7 56,3-3-134,9-4 224,4-4-382,8-3 304,10-6 436,12-9-1153,13-7 215,15-5 1129,-45-9-866,0-3 75,4-2 171,0-3-71,0-8-30,-1-3 13,0-3 3,0-4 11,-3-2-24,-1-2 6,-2-4 12,-3-2 22,-1-2-56,-2-3 22,-6 0 12,-2-1-28,-1 1 44,-4-2 12,-6 5-68,-2 0 146,11-34-12,-16-20-569,-11 24 603,-18-21-1,-12 23-142,-17-1 8,-14 1-44,10 25 90,-4 3-45,8 11 0,-1 3 0,-12-8 0,-1 2 34,-27-17-102,-2 34 113,1-21-56,1 35 0,6-14-68,4 7 259,5 5-337,-30 3 258,24 16-158,-24 15 68,31 24-501,2 20 1517,33-29-1551,0 2 550,2 3-53,1 2-7,1 1 69,2 2-8,-5 20-55,2 1-12,7-18 80,2-1-23,-2 13-33,2-1-155,2 15-72,7-12 409,5-5-154,6-9-80,15-4 1876,11-10-3313,-8-17 1506,1-12-3</inkml:trace>
  <inkml:trace contextRef="#ctx0" brushRef="#br0">3224 1882 8299,'0'12'1513,"0"-2"-4046,0-10 3755,0 0-1873,-13 1 933,9 1-194,-10-13-110,6 32 190,-5-13-201,-11 43-1,-9 3 45,-9 18-531,18-29 1030,0 2-9,-4 4-1002,0 1 511,-2 5-21,0 1-296,-1 2 615,0-1-20,-1 3-577,0-1 294,2 0-9,1-1-3,-1 0 13,1 1 5,2-3-22,0 0 17,0 2-12,1 2-11,0-1 34,1 1-23,-1 4 13,1 1-3,0 1-9,-1 1 10,1 0-9,-1-1-3,2-2 13,-1 0-6,1-3 0,0-1 0,0-3 0,0 0 0,1-2 0,-1 0 5,1-1-9,0 0-3,-1-1 13,0-1-141,2-1 270,1-1-6,-1-2-258,1-1 135,-16 40-23,2-9 6,4-6 54,2-8-63,4-5 19,4-8-33,4-7 993,4-8-2809,3-5 3432,5-6-2896,-1-3 2280,2-4-1629,2-3 1018,0-1-346,2 13 38,0-3-116,0 13 115,0-6-91,0-11 67,0 27-55,0-24 43,0 22-132,0-17 335,2-9-316,3-4 150,2-8-69,3-18 54,1 28-9,4-24-23,6 25-68,24-14 70,-3-3 75,21 1-234,-8-2 293,5 0-150,2 0-84,0 0 197,0-4-166,1 0 124,2-5-103,-15 3 70,0-1-37,30-4 19,-26 3 1,0 0-403,25-3 1191,0 0-1161,3 5 117,-3 0 668,1 3-640,-24 2 238,0 0-34,29-2 34,-31 2-17,0 0-12,20-3 36,-1-2-13,2-4-46,2-1 47,0-4 5,-20 3-34,1-1 0,29-8-231,-29 8 514,0-1 8,28-5-571,6-1 364,3 1-157,1-1 135,-5 1-242,-8 2 591,-5 2-575,-25 6 166,0 0 8,30-1 13,-29 2-5,0-1-3,21-3-19,-4-18 65,-4 27-10,-10-22-146,-9 28 502,-14-13-957,-12 1 1658,-11 5-2460,-5 2 2327,-5 2-1975,-1 0 1471,0-3-502,0 1 325,1-6-537,0 0 419,1-3-172,1-3 15,0 1-37,2-1 69,-1 1-34,0-2 22,-3-2 2,0 0-26,-1-5-87,0-2 89,0-4 68,0-6-181,-2-4 293,-6-6-281,-5-4 78,-8-4 45,-20-39 2,4 14-504,11 24 949,-1-1-3,-15-29-899,-4 2 114,0-2 855,-5 2-764,1 2 193,-4 2 92,2-1-119,10 19 79,-1-1-50,9 13 66,0 1-329,-13-18 593,-1 0 8,11 9-611,1 4 289,-3 10 34,-1 1-6,-2-11-22,0-2-11,-1 5 44,0 2-11,1 6-22,-1-4 11,-12-30 0,2-1 11,13 32-22,2 1 28,-9-22-34,3 1 45,-13-14-112,3 3 47,2 7 290,4-12-345,7 37 756,4-16-2240,7 39 2702,0-18-1635,12 19 1372,2-2-2247,12 17 2350,1 0-1447,3 3 913,-3 0-680,2 0-8367,-1 0 25992,1-10-26060,1 8 8683,0-8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49 1202 10608,'-27'-37'873,"6"9"-2574,21 27 1745,0 1 1625,8 0-2432,7 0 586,16-4 333,10-2-447,10-6 625,8-1-656,5-1 511,2 0-301,5 0 258,1 0-203,4 0 70,4 0-3,2 1-22,1 2-8,-6 0 18,-7 3 25,-10 2-12,-10 3-44,-8 1 43,-8 2 25,-9 0-58,-4 0 68,-8 0-112,-3 0 99,-5 0-52,-1 0 63,-2 0-5298,-1 0 15643,0 0-15554,1 0 5166</inkml:trace>
  <inkml:trace contextRef="#ctx0" brushRef="#br0">2512 794 7571,'0'-14'2263,"0"3"-6295,0 11 6382,0 0-3782,-2-1 2093,1 0-685,-1 0 161,-1 1 197,-4 15-524,-9 17 246,-13 29-66,-10 28-672,14-35 1251,-1 2-253,-2 5-631,0 2 352,-1-5-74,0 1-10,1 13 94,0-1-82,1-12 70,0 0-43,2 8 16,1 0-215,1-11 414,1-3-4,1-5-406,2-3 230,-12 34-67,7-18 8,8-17 98,7-15-43,4-9 634,3-10-2028,2-4 2427,0-5-3981,0-1 4466,0-8 2526,4-15-7137,-3 9 3070,2-7 0</inkml:trace>
  <inkml:trace contextRef="#ctx0" brushRef="#br0">3723 935 9084,'-23'-50'425,"4"8"-1151,19 41 1967,0 0-3267,-1 5 3100,4 7-1039,5 10-47,11 13 1,8 9 11,8 14 0,6 8 11,5 10-413,2 7 1173,1 3-1151,0 0 380,1-4 34,-2-7-102,-3-7 102,-4-10-34,-4-8 0,-5-12 22,-5-6-32,-4-8-25,-6-4 70,-4-4 310,-3-3-1015,-1-2 927,0 2-212,-3-5-23,3 3-44,-4-3 56,0-1-80,-2-1-290,-2-1 426,-1-2-2879,0-1 9533,-5-16-10430,4 11 3686,-4-11 0</inkml:trace>
  <inkml:trace contextRef="#ctx0" brushRef="#br0">4237 829 6406,'0'-4'1781,"0"1"-4435,0 3 2675,0-11 775,1 1-796,1-11-34,0 6 125,2 2-60,-2 3-185,1 5 130,-3 2-480,0 3 2185,0-4-2353,0 30 413,-5-9-120,-5 36 780,-12-3-511,-10 16 8,-11 16-221,18-36 736,-1 2-123,-3 4-580,-1 1 329,0 1-78,-2 0 11,2-1 56,0 0-17,1-3-22,1-2 146,-22 37-556,8-13 870,8-16-702,9-12 320,8-13-66,7-9-1,6-11 32,3-5 524,1-5-4019,0-1 7402,3 0-3680,0-1-1560,1 1 1301,-3-2 0</inkml:trace>
  <inkml:trace contextRef="#ctx0" brushRef="#br0">3446 1289 6484,'0'4'1199,"0"-1"-3014,0-3 2116,0 1-18,0 1-5,0 0-894,0 0 829,0-1-145,0 2 155,2-3-279,3 1 258,4 1-515,5-2 279,3 1 79,1-1-80,6 2 25,2-2 21,3 2-11,6-1 90,2-1-158,8 2 158,5-1-146,7 0 67,8 0 34,6-1 0,7 0-236,1 0 170,0 0 120,-3 0 3,-8-3-204,-5 0 340,13-8-690,-25 4 679,5-4-206,-32 8 2,-11-1-125,-6 3 160,-5-1-3,-1 1-122,-1 0-158,3 1 551,0 0-338,3 0-144,-2 0 246,-1 0-1302,-2 0 339,-17 0 6207,-8-11-8595,2 8 3261,2-8 0</inkml:trace>
  <inkml:trace contextRef="#ctx0" brushRef="#br0">5591 838 6719,'-1'5'1625,"0"-1"-2959,1-4-503,-10-9 3349,7 6-1444,-7-7-282,10 10 518,0 0-708,-2-2 650,0-2-223,-4-4-12,2 0 0,-3-1-34,0 0-20,-2-1-26,1-13 48,1 27 155,-2-22-11,4 30-247,-4-16 147,5 2 79,-2 0-92,2 1-110,1 1 98,0 0-18,1 0-3,1 0-34,-4 0 169,2 0-144,-6 0 53,0 0-43,-1 0 33,0 0-22,2 0 0,-2 0-34,-3 0-168,-2 3 471,-4-13-11,2 30-507,0-22 341,6 25-116,2-18 47,5 0-68,3-4-416,1 1 1493,7-2-1436,3 0 393,8 0-169,2 0 247,0 0 56,3 0-89,1 1-248,2 0 360,2 0-179,-2 0 155,0 0-234,-1 1 190,-2 0-67,1 0-56,2 1 135,16-2-135,-12 3 44,11 0 46,-21 0-68,-5 0 80,-4 1-92,-3-2 80,-3 3-57,3 3 92,-4 1-82,4 6 13,-5-2-32,1 2-3,-3-1 47,1 0-2,-2 1 14,-3 14 232,-9-1-568,-4 14 243,-11-8 172,-1 1-139,0-19 60,-2 25 66,0-24-180,-6 24 88,-6-15 116,-32 6-327,18-11 213,-16 0 224,34-14-303,10-4 90,11-2-77,6-1 122,8-1-102,1 0-638,2 0 1953,6 0-1686,4 0 294,11 0 90,6 0 89,7 0-101,5 0 34,4 0 112,1 0-248,0 0 182,-6 0-24,0 2-45,-7 1 90,0 5-100,-4 1 76,-2 5-30,4 6-48,-9-3 158,2 3-213,-10-5 124,-3 0-23,-1 0 45,-2 1-102,-2 2 125,0 3-68,-1 4 223,-1 15-680,-1-10 646,-1 9-134,0-16 2,-6 1-337,-5 0 415,-11 2-2,-6 3 59,-32 11-719,12-12 772,-20 1-344,18-19 110,-1-7 111,-4-1-210,1-2 120,3-7-64,8 0 76,10-7-123,9 1 57,12 6-291,4 0 155,8 5-368,0-1 3854,2-4-5558,-2 4 2230,1-2 0</inkml:trace>
  <inkml:trace contextRef="#ctx0" brushRef="#br0">7135 982 10328,'-36'44'67,"-6"6"-179,-9 7 303,-9 13-970,29-29 1412,0 1-45,-31 31-1266,32-24 769,2 1-92,-26 20 45,31-25-88,1 0-11,-18 17 98,9-10 180,9-11-645,6-11 611,9-11-167,3-9 509,4-5-1593,0-4 1311,0-1 326,5 0-812,7 3 248,9 1-67,11 0 169,9 2-260,9-1 58,6 0 179,6 1 10,6-1-334,2 0 524,4-16-502,-2 26 300,2-23-131,-6 27 20,-5-13 135,-9-2-134,-9 2-91,-11-4 293,-10 2-292,-10-4 89,-7 2 68,-4-2-33,-2 0 761,-1 0-1884,3 0 1113,-3-2 132,1-6 11,-1-8-22,0-8-278,0-7 198,0-4-76,-1-4 112,-6-5-114,0-2 36,-8-2 21,1-1-33,-1 2 0,2-1 67,2 6-146,1 2 135,3 7-45,-1 3 0,0 3-11,-1 2 33,0-1-33,-2-2 11,1-2 11,-1 0-22,1 0 0,-1 2 22,2 1-33,-3-8 66,5 12-55,-2-5 23,5 15-69,-1 0 91,1 3-23,0-7-44,1 7 66,-1-7-44,2 9 11,0-3-23,1 5 69,-1 0-69,2 0 23,-3 2 23,2-2-58,-2 0 25,0 1 43,1 0-55,1 2 44,0 3-3059,1-1 6411,-2 12-3924,2-14 3632,-4 36-5962,4-33 2880,-4 24 0</inkml:trace>
  <inkml:trace contextRef="#ctx0" brushRef="#br0">8400 979 6899,'-2'4'1546,"1"-2"-3932,1-2 2733,-8 0 90,5 0-303,-7 0-223,7 0 133,-3 0-42,4 0 657,0 0-2440,7 0 2969,5 0-1199,8 0-102,8 0 80,2 2 112,5 2-114,-2 3 36,0 4-1,-2-2 11,0-12-22,-4 24 33,1-20-44,-5 27 10,-1-14 36,-4 2 8,-1 0-144,-4-2 226,-1 0-105,-2-1-109,1 1 200,-2 1-132,-2 3-2,-2 18 78,-2-1 24,-13 20-114,-11-2-87,-20 7 266,-11 5-221,-5-1 87,-3-4-16,21-22 80,1 0-70,-17 11 46,-7 9-71,36-31 52,10-8-62,10-8 6,4-7 82,4-2-348,0-2 939,10 0-871,9 0 581,19 0-1030,13 0 1051,11 0-545,10 0 142,3 0 215,4 0-326,-2 0 112,-26 0 124,-1 0-146,18 0 100,13 0-20,-44 0-47,-11 0 23,-12 0 55,-7 0-98,-6 0-1931,-1 0 3477,-8-2 1331,2-10-5198,-4 7 2364,6-8 0</inkml:trace>
  <inkml:trace contextRef="#ctx0" brushRef="#br0">10587 1036 11280,'9'-59'317,"1"1"-633,-3 4 314,-7 7-157,-17 12 162,-12-4 154,-13 3-224,-4-2 201,-6 5-201,1 5 56,2 9-68,2 5-21,2 9 255,-1 2-354,-1 14 792,-3 10-751,3 16-43,1 10 201,8 3-11,7 1 33,10-3-45,8-8-9,8-7 65,4-8-56,3-8 46,11 0 89,13-4-202,17 1 225,12-5-405,9-1 372,5-5-113,-1-1 65,-2-2-85,-9-5 63,-8-1-20,-10-5-47,-9-2 14,-10 2 133,-6 0-191,-6 4 57,-5 2 111,0 3-895,-3 0 1971,0 9-1490,-1 8 269,-5 10 12,-2 11 132,-5 5-166,-4 9-33,0 8 345,-5 11-412,-5 12-148,11-34 686,-1 2-110,-3 5-500,-2 2 237,-1 4 26,-2 1-60,-2 4 93,0 0-484,-1 0 877,0-1-14,0-1-851,1-2 426,0-3 1,1-3-14,2-3 25,0-2-1,2-2-22,1-1-90,-19 41 287,6-7-250,6-14 33,8-12 29,9-27 500,5-10-1413,5-16 2503,1-2-3985,0-11 3723,0-9-2219,0-15 869,5-13-593,6-11 5055,9-18-7430,-6 33 2992,-2 2 0</inkml:trace>
  <inkml:trace contextRef="#ctx0" brushRef="#br0">3407 835 7459,'0'5'2711,"0"-1"-5354,0-4-204,0-5 5615,0-5-2746,0-6-67,0-3 24,5-1 75,5-2-120,9-5 55,7-4 190,8-4-236,6-4 81,6 0-59,1-1-20,1 3 88,-3 4-44,-5 3 22,-3 5-11,-6 3-33,-2 3 22,-1 4-35,12-6 181,-9 6-135,9-4-90,-14 8 147,1 0-91,-3 3 32,11 0-17,-10 5 96,8 0-167,-13 3 101,1 0 45,0 0-43,2 4-38,2 6 49,3 3-58,3 7 56,17 3-77,-10-1 110,12-1-99,-15-4 77,-1-7-44,0-1 11,-5-6 23,-5-1-58,4-2 103,-9-3-113,9-8 12,-8-6 89,7-12-169,-2-5 248,2-5-223,-1-1 96,-5 1 27,-4 7 22,-6 0-148,-5 13 125,-4 0-55,-2 8 19,0 0-42,0 0 100,0-1-45,0 3-22,0-2 11,0 4 12,0-2-47,0 2 58,0 2-23,0 1-23,0 2-1421,0 1 4379,0 6-4404,0 5 1482,0 6-36,4 6 22,2 1 36,4 4-47,1 1 1,0 1 44,1-4-87,-1 0 85,4-5-63,-1-2 54,0-1-44,0-6 66,0 3-66,1-3 55,2-1-99,3-1 122,5-3-91,4 0 69,10-1-66,5 0 75,8-4-99,7 1 102,1-2-125,3 0 158,-1 0-125,-1 0 69,0 0 44,-1 0-156,29 0 144,-19-2-166,22-17 189,-25 25-78,2-24 11,0 28-33,1-15 33,-2 3 12,25-8-36,-20 1-7,17-6 18,-25-1 115,-2 0-315,-2-3 303,-3 3-112,-6 2 34,-5 2-47,-5 4 24,8-1 24,-16 2 9,5 1-89,-17 3 33,-3 1 46,-2 2-1,-2 0-33,3 0 33,12 0-66,-5 0 66,7 0-22,-14 0-11,-1 0 10,-4 0-20,2 0 110,-1 0-156,4 5 56,1 0 54,7 11-74,-6-3 41,2 5-33,-7-7 80,-3 1-92,-1-1 15,0 3 63,-2-1-54,8 9 11,-4-20 0,6 36-33,-5-31 78,-1 30-91,-1-17 80,-2 0-45,0-6 45,-4 0-91,-1-9 114,-3-1-113,-1-4-281,-1 0 79,0 5 327,0-2 1969,0 2-3528,0-2 1490,0-3 0</inkml:trace>
  <inkml:trace contextRef="#ctx0" brushRef="#br0">7203 1004 6529,'0'-10'1748,"0"1"-4819,0 9 4519,0 0-1955,-3-12 766,3 9-159,-3-10-77,2 13 919,1 0-2904,-3-1 3016,3 0-864,-3 0-527,2 1 406,-1 0-70,0 0 24,0 0-91,-1 0 124,0 0-11,-2 0 79,-1 4-259,-5 4 90,-2 8-503,-4 6-70,0-2 3678,3-5-4909,5-7 1849,5-7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368 299 6966,'-7'-7'1580,"2"1"-4057,5 6 4126,0 0-3590,-37-70 3175,24 47-1435,-29-53 334,36 64 80,1 2-435,1 3 163,1 0 128,0 3-81,-1 0 24,1-16 32,-1 13-156,1-11 214,0 18-159,2 0-21,0 0-1,-1 0 573,1 0-798,-3 0 338,-1 0-100,-2 23 177,-1-2-178,-5 22 67,0-4-56,-3 3 67,0 4 91,0 3-149,1 1 60,1 3-48,0-1 70,0 0-69,1-5 56,0-20-44,4 26 33,0-25-46,4 27 49,0-13 18,2-1-65,2 4 133,-1 4-167,2 3 45,0 7 33,-1 2-11,-1 5 0,1-1 0,0-4-56,1-6 67,0-6-66,0 8 288,6-17-421,4 11 277,9-21-102,3 0 49,6-18-82,23 35 24,-6-30 100,18 31-179,-11-26 113,2-4 22,5 1-58,-1-1 47,4-3-45,-1-1 33,-2-4-11,26-2-11,-22-5 33,22-2-33,-30-1 67,1-7-247,-4-4 428,-1-11-362,0-5 372,16-27-662,-16 11 741,10-20-528,-23 19 246,-2-3-65,-4 1 143,-2-2-278,-3-1 279,0-23-158,-8 15-41,-1-18 186,-9 25-176,-2-1 43,-3 3 68,0-3-45,-1-2 0,0-7 11,0-2-22,-2-31 0,1 22 33,-7-22-44,-8 28 11,-9 2 55,-9 0-66,-4 3 44,-5 5-88,-2 7 132,-2 5-200,-29-2 347,16 15-303,-24 0 56,23 21 80,-6 5-58,3 4-10,-3 1 45,0 8-81,-27-3 127,23 29-104,-18-11 48,30 21-3,4-12-56,3 5 127,6 1-194,5 2 236,6 1-202,6-4 103,-4 9 8,13-15-65,-4 5 33,8-14 0,1 0-34,-1 0 102,0 0-102,0 2 23,-7 12-1,8-12 69,-4 5-91,10-19 34,3-2 0,1-3-11,2-1 33,-4 1-33,1 0 11,-2 2-11,0 2 33,2-1-55,-1-1 54,0-2 3,2-17-47,-1 26 23,3-25-56,0 27-123,0-17-1,0 1-77,-1 5 906,-1 7 775,-2 5-2825,3-6 1401,-2-2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4771 152 10058,'-25'-52'830,"4"11"-2277,17 40 2030,0 1-672,1 0 201,0 0-90,2 0-89,0 0 55,-1 0 104,1 0-72,-2 0-31,0 0-55,-1 0 99,-3 0-33,-4 3 23,-7 10-69,-7 8 69,-4 14-35,-6 6 36,-4 4-36,-3 5 24,-7 5-3,-4 5-52,-6 4-269,-3 4 980,0 4-979,-2-3 254,3 4 91,1-3-56,-1 1 88,-1 3-127,30-35 79,1 0-8,-2 3-21,1 0-6,-3 2 34,1 1-23,-1 0 13,0 1-3,-1 2-9,0 0-1,1-2 12,0 1 0,1-1-12,1 0 6,1-1 0,1-1 6,0-1-12,1 1 0,1-1 12,0 0-1,0-1-9,-1 0-3,1 1 13,0 0-6,0 1 0,-1 0-12,0 1 25,0 1-3,-1 1-21,0 0 17,-1 2-12,-1-2 0,-1-6 12,1 1-6,0 12 0,-3 4 5,-14 9-9,0 1-3,10-3 13,1 0-439,-12 12 867,0-3 2,15-19-872,0-3 429,0 3 13,0 0-12,-1 0 13,0 1-3,-1 0-9,1 0 10,-1 0-9,0 5-3,2-4 13,-2 4-6,3-1 0,-7 9 0,1 2 0,6-10 0,-2 2 0,4-3 0,-1 2 0,1-3 0,1 0 0,0-1-200,3-3 400,0-1-6,0-2-388,0 1 200,2-2-12,-1-1 0,1-1 13,1 0-3,0-2-9,-2 3-51,-11 15 112,-1 0-6,10-15-99,-1 0 53,-9 14-9,1-1 5,11-17 0,1-3 0,0 1 0,-1 1-17,2-1 34,1 1-110,-1-1 186,0 0-39,-22 26-136,15-3 110,-1 0 11,-18 17-50,18-17-17,2 1-287,-12 18 928,2-3-877,3 5 611,-1 3-1121,20-45 1168,1 2-401,-1 2 14,0 0-32,1-2 50,-1 2-60,-5 17 70,0-1-4,6-17-62,1 0 30,-3 10 1,0-1-175,-4 17 475,1-4 7,3-1-1105,0-4 1176,3-2-379,3-5 128,2-8-459,3-2 414,2-6-14,1 3 380,1 2-1268,1 3 1292,-1 5-574,0-1 799,0 3-1785,-2-3 1549,0-2-487,-2-1 6,0-3 54,-1-19-70,-1 25 72,1-29-48,1 29 24,0-21-25,3 1 25,-1 5-11,3-14-36,1-1 69,3-14-67,1-7 89,0 1-124,0-3 91,0-1-1,0 1-33,0-1 33,6-8-43,3 26 8,7-17 48,2 27-70,3-17 59,2 4 31,4-3-156,-1 2 90,3-1 79,-1 0-80,5 2 12,-1-2-55,5 0 132,1 2-88,4-3-10,5 0 8,2-1 47,5-2-66,2-1 64,2-3-55,3 0 36,-2-1-92,2-1 180,-1 1-170,1-2 83,4-1 17,1-1-51,6-1 40,3 0-28,3 0-18,0 0 151,-1 0-316,0 0 271,1 0-82,2 0 47,2 0-111,3 0 82,-21 0 2,1 0 41,34 0-467,-33 0 756,-1 0-44,25 0-608,-1 0 349,0 0-135,0 0 146,-2 0-315,1 0 744,-1 0-734,-24 0 262,2 0-3,32 0-10,-32 0-10,-1 0-3,29 3 13,1 2 24,2 4-36,-2 2 24,-3 2-36,-3-2 36,-3 0-7,-24-6-9,0-1-3,32 4 13,-31-4-6,1-1 0,23 1 22,4-2-66,-3 1 66,0-3-22,-2 1-11,-25 0 22,2-2 11,33 1-50,-33 0 35,0 0-14,28 0 13,2 0 17,3 0-69,3 0 69,-48 1-23,0-2 0,4 0 0,-1 0 0,1 0 0,3 0 11,24-2-22,1 1 0,-20 1 22,-1 0-247,19 0 472,-2 0 0,-24 0-472,-3 1 230,0-1 12,1 1 0,0 0-12,0 0-139,-1 0 290,0 0 0,-1 0-290,2 0 150,18-1-9,0 0-3,-18 1 13,1-1-6,15-1 0,-2 1 34,22-1-102,-1 0 90,-2 2 2,-1 0-24,1 0-13,-2 0 3,-1 0 21,-24 2-11,1-1-11,32 1 33,-32 0-33,-1 1-1,25 0 36,-4 1-36,-1 4 587,-5 0-1714,-4 3 1704,-2-3-347,-4-1-690,-1-4 747,1-2-286,2-1 523,2 0-1569,2 0 1591,-2 0-523,-1 0 302,-3 0-938,-2 0 858,-1 0-131,1-4-135,-2 0 64,1-6-96,-4 3 98,-5-2-21,-3 2-36,-7 2-9,-5 1 123,-6 1-135,-4 1 45,-1 1 0,-1 1 33,4 0-99,-1 0 99,3 0-156,-4 0 369,0 0-324,-4 0 10,-2 0 69,5 0 33,-9 0-14,4 0-96,-10 0 188,-2-2-170,-2 1 116,-2-4-15,-2 0-176,0-4 32,-2-2 191,2-5-103,-2-7 26,0-4 43,0-10-79,0-6 22,-5-6-9,-4-5-1,-7-3 44,-2-3-44,-3 4 22,1-1-10,-3 6-59,2-1 172,-3 2-216,0 0 148,-4-3-59,-2-1 26,-4-2-48,-2-2 47,-3 0-1,-1-2-11,-1-1 112,-2-2-179,1-1-68,0-3 158,-1-1 66,0 0-65,0 0-127,0 0 160,12 19-57,0-1-22,-17-28-137,17 27 341,1 0 8,-15-21-381,0-2 180,-3-2 33,-2-3 12,-1-4-124,15 25 135,0-1-45,9 13 0,-1-1-17,-9-11 34,1 0 17,11 7-68,0 3 28,-28-23 1,26 25 16,0 0-45,-27-21 102,-3-12-85,28 38 0,-1 1 11,-1 1 12,-2-2-12,-15-18 13,0 0-8,11 13 1,1 0-6,-11-13 12,2 0 5,15 17-22,2 1 0,-27-39 22,5 0-11,25 33 0,0 1-22,-20-16 66,12 5-66,-1 1-1,-14 0 41,17 11-13,0 0 23,-8-10-11,1 2-107,-2 1 146,3-3-67,-1-1 0,0-2 34,1-5-36,10 9 14,-1 0-12,-13-8 11,14 7 11,0 2 0,-11 3-22,-1-12 11,0 1 22,1 1-88,-2 0 109,4 1-19,-2-2-25,12 17-20,0-1 8,-15-25 14,15 25 10,1 1-11,-12-17-11,0 1 33,-1 3-33,0 0 22,1 5 1,-13-21-69,15 21 563,-8-14-1371,16 20 1212,2 1-311,-2-19 7,0 27-87,-1-25 21,-12 3 79,11 3-99,-11-17 63,13 22-30,-1 0 77,-3-2-90,1-3-99,-6 0 279,1 0-215,-5-2-19,11 16 144,0-1-55,-14-22-41,13 23 46,2 0 33,-9-14-134,-3-1 130,4-1-81,-2 0 92,1-3-136,0 0 124,-1-1-45,0 3-23,-4 1 69,2 6-69,-2 1 68,4 5-135,0 3 158,2 2-114,2 1 69,3-1-1,-10-33-21,12 42-58,-8-37 91,13 48 34,3-15-182,-1 3 150,2 1-38,-1 2 3,2 1 21,1-11-44,1 27 33,0-23-22,3 28 22,0-15-34,2 2 80,4 1-1,-2 3-236,4 1 270,1 1-79,-2 0-11,1-2 1,-2 0-25,-1-2 37,1-1-26,-2 1 14,1-3 10,-1 1-45,2 0 91,1-1-69,1 4 1,2 1 11,1 7 0,0 3 11,2 4-33,-2 0 67,2 2-102,-2-1 69,1-17-12,0 26 22,0-27-201,1 32-57,-2-16-312,3 4 2023,-1 0-1998,1 0 523</inkml:trace>
  <inkml:trace contextRef="#ctx0" brushRef="#br0">7116 444 9061,'-98'-18'34,"10"4"-102,57 53 102,-7 1-34,-6 45-465,0-7 1518,-3 9-1663,5 0 788,1 2-490,4 0 423,3 4-32,3-13-203,17-24 214,1 0-57,-9 32-93,13-33 87,2 1-33,-3 33 12,6-6-6,3-3 0,1-4 102,6 0-262,7-4 174,9 2 75,6-6-168,4-1 158,4-7-124,6-3 57,3-5-42,-7-17 49,3-2 19,23 15-156,-20-18 197,1-2 22,25 4-135,6-6-66,8-7 101,6-9 74,6-4-275,-46-5 357,2-2-392,0-5 470,0-2 16,4-2-501,-1-3 238,1-8 23,0-2 33,3-3-88,0-2 67,1-3-46,-2-2 6,-1-1 34,0-3-28,-3-2 22,-3-3 33,-4 0-87,-3-1 75,-4-2-64,-4-1-15,-5 1 94,-3 0 97,16-40-334,-16 3 224,-13 5-79,-8-1 134,-7-1-233,-14-2 78,-7-3 397,-16 1-485,-5 3 165,8 25-21,-1 1-25,-22-22 63,19 27-22,0 1 45,-18-10-125,0 1 119,1 1-100,4 1 144,3 0-122,-16-18-69,19 21 80,-12-8 202,23 26-1,3 7-706,3 4 1434,-1 4-2161,1 6 1859,-4 4-572,-2 6 144,-26 1-575,9 2 564,-21 9-100,17 3-99,-5 11 33,1 4-23,0 4-20,3 1-676,-14 17 1918,21-12-1903,-8 14 108,30-14 37,11-1 5085,8-10-7607,7-9 3081,1-12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19 656 11739,'-6'-28'1143,"0"4"-3216,5 24 3082,-1-2-988,1 2-468,0 0 53,-1 0 1831,11 0-2133,1 0 696,11 0 0,-2 0 0,3 0 0,3 0 0,2 0 0,0 0 0,2 0 12,-4 0-36,0 0 36,-2 0-12,3 0 22,1 0-66,1 0 66,-1 0-44,0 0 66,-2 0-89,-1 0 80,0 0-103,-3 0 191,-1 0-145,-2 0-68,-2 0 90,-1 0 90,0 0-135,-1 0 34,0 0 10,0 0 47,0 0-91,0 2 56,-1-2-11,-2 1 23,-1-1-92,-3 0 138,-1 0-92,-2 0 68,-3 2-101,1-2-1121,-2 3 247,-3-3 6320,-21 2-8662,15-2 3272,-15 0 0</inkml:trace>
  <inkml:trace contextRef="#ctx0" brushRef="#br0">3120 201 7650,'-5'0'2162,"2"0"-4110,3 0-318,-7 0 4353,6 0-2179,-7 0 49,7 0 110,-1 0-114,0 0 61,0 0 29,-1 0-121,-2 0 145,-7 4-33,-12 14 79,-17 17-271,-17 27-31,22-22 423,-2 2 61,-4 8-589,-1 1 292,-1 3 4,-2 1-60,-2 1 115,0-1-6,1-1-102,0-1 45,1-2 12,-1-2 5,4-3-21,1-2-9,4-4 38,1-2-20,-26 28-33,2 2 12,23-28 0,4-1 43,23-26-120,6-5 512,4-5-603,-1-2-100,2-1 1305,0 3-2387,0-3 1493,0 3 652,0-1-1054,0-2 427,0 3-302,8 0 133,4 3 23,12 4 0,7-1 135,9 4-405,10-4 416,9 2-111,8-1-49,7-2 173,6-1-551,4-1 648,3 1-1012,-2-1 2036,-2 0-1849,-3 1 474,-4-4 266,2 0-191,-6-3-112,1 0 231,-4 0-54,-2 0-212,-4 0 233,-6 0-31,-5 0 492,-8 0-1606,-7 0 1699,-9 0-802,-7 0 318,-7 0-148,-6 0 46,-2 0-44,-5 0 612,1 0-1820,-1 0 1798,0-4-735,1-6 256,0-6-80,-1-6 13,0-3-34,-1-4-78,0-6 145,0-7-67,-4-7 23,-2-9-58,-4-2 36,-2-5 21,0 0-44,-2 2 67,3 1-113,-2 6 91,2 5 43,-4-7-165,3 15 188,-4-6-168,4 13 114,-1-2-37,0-1 37,-7-22-114,6 16 146,-5-14-111,5 21 66,4 5-22,-1 3-11,2 5 33,1 3 0,0 4-43,1 1 43,1-2-102,0 7 116,-1-1-5,2 6-96,0 1 132,1 0-113,-2-2 46,0 2-32,-4-6 120,0 4-76,-4-3-90,2 3 99,-1 0 25,0 1-114,-1 3 57,3 2 124,-2-1-182,3 1 4,-1 1 108,5-1-20,-1 2 54,5 0-119,-1 0 7,1 0-2113,1-1 4297,1-1-2150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477 592 8826,'16'-54'790,"0"-1"-1580,10-37 437,-23 53 650,-2 4-320,-1 1 193,0 1-486,0 3 451,-5 0-123,-5 2 33,-8-1-13,-7 0-98,-5 1 212,-6 3-226,-5-9 71,-4 34-72,-4-16 251,0 30-305,1-10 158,6 10 77,5 7-190,7 10 181,6 2-171,8 3 25,2 2 167,5 0-134,2 2-80,4-2 226,2 0-192,1-5 80,6-3 100,6-5-179,8-3 100,7-4-190,4 0 303,22-4-247,-11-4 124,15-5-12,-21-3 78,11-2-166,-17 0 64,7-2 25,-20-3-35,-3-2 58,-5-3-47,-4 5-33,-3 3 123,-1 0-267,-1 2 356,1-2-122,1 2-67,3 0 10,-1 0-21,3 0 55,-3 0-33,1 0-1,-2 0 14,-1 0 52,0 0-142,-2 0 176,3 0-154,-2 0 100,2 0-47,0 0 14,-1 0-1,0 0-123,-2 0 358,0 5-336,-6 8 225,-7 15-282,-10 14 293,-5 14-336,-7 6 312,-3 8-2351,-4 4 5761,4 3-4824,-8 16 1303,8-16 747,1-4-1494,0 2 747,-4 11 0,21-45 0,26-53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477 592 8826,'16'-54'790,"0"-1"-1580,10-37 437,-23 53 650,-2 4-320,-1 1 193,0 1-486,0 3 451,-5 0-123,-5 2 33,-8-1-13,-7 0-98,-5 1 212,-6 3-226,-5-9 71,-4 34-72,-4-16 251,0 30-305,1-10 158,6 10 77,5 7-190,7 10 181,6 2-171,8 3 25,2 2 167,5 0-134,2 2-80,4-2 226,2 0-192,1-5 80,6-3 100,6-5-179,8-3 100,7-4-190,4 0 303,22-4-247,-11-4 124,15-5-12,-21-3 78,11-2-166,-17 0 64,7-2 25,-20-3-35,-3-2 58,-5-3-47,-4 5-33,-3 3 123,-1 0-267,-1 2 356,1-2-122,1 2-67,3 0 10,-1 0-21,3 0 55,-3 0-33,1 0-1,-2 0 14,-1 0 52,0 0-142,-2 0 176,3 0-154,-2 0 100,2 0-47,0 0 14,-1 0-1,0 0-123,-2 0 358,0 5-336,-6 8 225,-7 15-282,-10 14 293,-5 14-336,-7 6 312,-3 8-2351,-4 4 5761,4 3-4824,-8 16 1303,8-16 747,1-4-1494,0 2 747,-4 11 0,21-45 0,26-53 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297 324 6977,'-3'-12'2140,"0"2"-5983,3 10 6902,0 0-5939,-15-15 4382,10 11-1660,-10-12 305,12 16-148,3 0 1,-3 0 34,2 0-56,-1 0 44,-2 0-22,0 0-56,-6 5 179,-5 14-201,-8 16 134,-3 20-3505,-3 13 10257,2 3-10234,3 2 3447,4-3-31,5-3 33,5-6-58,3-3 69,4-6-112,2 23 122,3-17 3484,11 19-10459,9-22 10346,15 0-3337,8-5-156,6-3 100,6-6-45,1-7 47,0-7-69,-1-8 111,0-9 13,23-6-303,-20-4 425,18-9-345,-27-5 210,4-12-122,-1-6 101,-14 2-45,0-2 67,18-20-184,-21 15 167,-2-1 33,8-18-98,-5-2-86,-4 1 32,-7-1 318,-7 3-486,-5 0 405,-7 2-190,-2-21-45,-3 18-57,-3-13 226,-6 19-114,-5 1 57,-8-7-45,-5 1 0,-4 0-11,-9-14 10,5 24 14,-5-10-26,10 27 93,-1 2-227,1 6 249,-5 1-103,-2 3 1,-5 2-44,-6 3 66,-2 0-44,-1 5 54,-19 1-97,17 4 187,-16 4-256,18 8 223,-2 9-66,-2 13-113,-26 30 147,21-10-70,20-16 15,1 1-273,-6 19 799,5 0-797,6-2 303,4-4-80,6-7 1,4-3 13,5-8-1034,2 6 2311,5-8-1861,1 5 3001,4-9-4233,0-12 1848,0-3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2320 176 6630,'-3'5'1602,"0"-1"-3562,3-4 1376,-2 3 1482,0-1-967,-1 3 105,-1-2-27,0 3 59,-4 2-46,-5 4-21,-3 7-57,-5 3 88,-2 9 3,-6 5-47,-1 5-66,-5 7 146,-2 1-92,-2 8 25,-2 1 32,0 4-77,1 1 44,4 3 44,2-3-44,1 1-44,2-1 66,0 1-11,0 0-33,0 4 33,-1 4-647,-2 5 1908,-1 7-1908,-3 2 636,9-25 0,-1 1 11,7-15-22,-1-1 0,-8 14 22,0 0-11,-13 22 0,10-20 0,0 1 0,8-15 0,1 1-256,-10 16 512,0-1 0,12-17-512,0-3 256,0 1 0,0-1 22,-22 41-365,4-3 963,1-4-919,5-4 299,0 1 0,2-3 0,1 2 0,12-26 0,0 1 0,-10 25 11,-9 18-33,13-29 33,-1 1 548,-1-15-1660,8 6 1643,-1 2-559,-12 10 39,12-5-26,1 1-433,-12 14 1303,2 4-1296,-2-4 743,1 2-951,0-3 975,0 0-349,0 5 24,-1-4-36,1 4 30,11-27 0,1-1 0,-7 22-34,-4 17 61,16-44 283,2-3-959,2-5 925,0 11-236,4-13 425,-2 8-1438,5-18 1614,1-2-983,1-2 497,1-1-127,0-2-89,1-2 133,-1-5-135,0 0 70,0-6 8,1 1-43,0 0 22,0 2 0,0 6 0,0 2 0,0 3 0,0-1 0,0-2-23,0-2-9,0-7 87,0-1-56,0-6 14,0 1 8,0 1-53,0-14 64,0 28-65,4-23 55,2 31-32,8-10-92,-3-5 237,3 5-192,-5-9 59,2 1 29,-1-3-40,2 2 76,1 0-225,12 5 259,-3 1-134,8 3 33,-5-2 0,1-2 11,1 1-11,2-3 11,-2 0-56,3-3 113,-1 1-35,15 0-77,-9 1-24,14 0 79,-12-1 57,3-4-69,2-15 2,0 25-80,4-24 237,20 27-339,-14-17 193,16-1 22,-19 0 10,1 0-122,-1 0 145,0 0-10,-1 0-171,-1 0 127,-2 0 65,16 0-168,-16 0 146,11 0-78,-20 0 56,-1 0-58,-3 0 25,2 0-11,-1 0 30,16 2-52,-12-2 54,13 3 34,-13-3-112,1 2 0,3-1 146,0-1-158,3 3 102,-2-3-34,2 2-23,20-2 69,-15 0-69,17 0 79,-18 0-112,4 0 0,3 0 112,35 0-45,-19 0-33,24 0 33,-26 0-11,-2 0 0,0 0 0,-2 3 0,-1 0 0,-1 5 0,0 0-11,2 1 33,4 1-22,-17-3-10,1 0-3,29 6 25,-29-6-12,0 1 0,19 6-12,-4-19 36,-2 31-24,24-21-24,-24 23 24,19-13 24,-30-7-13,-2 1-57,-3-2 80,-2 2-22,-3-3-69,-2 3 91,-4-1-34,-4 2 0,-2-2 22,12 5-66,-15-7 66,12 7-22,-15-8 11,2 3-22,2-3-33,19 2 87,-8-3-8,16 2-24,-13-3-101,3-1 135,3 1-45,2-2 0,3 1 22,-1 2-66,0-2 55,-1 3 11,2-2-55,30 2 110,-17-2-165,28 2 110,-25-4 0,7 4-22,-1-3-16,-22 2 21,1 0-11,28 2 12,-32-1-6,0-1 44,14 0-120,-3 0 96,-5-4 36,-3 1-132,-5-1 118,-5 0-63,-8 0 21,-9 0 56,-5 0-79,-3 0 24,-9 0-25,0 0 71,-5 0-149,-1 0 157,1-1 25,6-6-271,-2-1 258,8-5-11,-2 2-89,1 0 32,0 0 58,-3 3-57,-2 0-23,-2 3 34,-5-1 57,0 3-13,-5-6-110,0-9-337,-1-5 683,0-10-303,0 0-21,0-1 89,-2-3-34,-5-2-32,-5 0-36,-12-21 80,4 11-1,-8-15-87,7 17 63,-1-2 3,-3-2-24,-1-2 59,-1-3-105,-3-2 92,1-5-56,6 13 33,-1-1 0,-10-29-433,10 25 834,0 0-14,-8-22-797,-2 2 300,0 3 308,-1 0-319,-1 2 105,9 14 10,-1-1-11,-13-32-251,11 28 520,2-1 11,-11-29-559,-1 1 330,1 0-113,1 3 102,-1 3-323,-4 1 867,2 1-856,10 26 268,0-1-9,7 6 37,1 1-18,-8 1 1,0 2 3,-12-35-31,-1 29 71,-2-15-66,-2 3 44,-2-1-44,13 20 23,-2 0-14,-20-24 8,19 23 23,1 2-25,-18-16 24,2-1-6,0 0-55,4-1 89,0-1-91,3-3 80,-1-2-56,13 17 33,-1-1-11,8 13 0,0-1 0,-10-13 0,0 0 11,-16-21-33,0 0 11,0-2 55,3 3-66,-2-2-6,17 23 56,-1 1-12,-21-28-37,21 30 27,0 0 9,-17-28-54,1 32 85,-1-18-46,2 29-46,-1-13 764,0-2-2086,0 0 2030,15 12-650,0-1-25,-21-22 25,22 22-12,0 0 85,-12-13-266,1 3 854,2 7-1816,3 3 1720,1 4-275,-15-9-939,18 13 961,-11-8-248,23 17-240,1 0 264,0 3-112,2 0 12,-5-1-11,-1-2-12,-4-3-21,-23-14 178,14 10-190,-10-7 100,26 20-121,7 3 132,7 6-110,5 2 88,5 4-392,3 1-671,1 0 4178,0 4-4929,0 2 1791,0 3 47,0 0-57,0 2-56,0 3 11,0 5 56,-1 6-22,-5 8-147,-4 8 273,-4 7-432,-7 9 544,0 7-644,-7 5 2715,-3 2-3990,13-30 1692,1-10 0</inkml:trace>
  <inkml:trace contextRef="#ctx0" brushRef="#br0">4790 869 9868,'-26'-49'807,"5"20"-2410,18 12 2388,0 17-875,3 0 180,-2 0-23,-2 0-67,-4 22-56,-3-2 34,-3 22 66,0-7-77,-1 5 55,4 2-33,1 4-45,4-1 168,2 2-180,3-1 36,1 1 132,0-3-156,0 3 56,4-2 33,3 2-99,6 2 66,4 0 55,4 1-66,4 0 0,4-1 11,3-2-45,1-5 45,1-20 135,1 23-225,1-29 135,5 25-90,28-14 112,-11-9-145,23-2 56,-20-11 43,2-4 91,2-7-323,1-7 367,3-14-185,-21-2 14,0-4-15,23-21-167,-28 16 424,-2-2-59,8-18-354,-8-3 287,-4-2-240,-5-2 238,-6 0 138,1-20-765,-13 24 764,1-12-236,-12 27 22,-2 1 11,-1 1 82,-10-1-533,-5-3 654,-11-2-224,-5-2 67,-18-23-226,9 19 226,-15-14-79,16 28 132,-5 6-396,-1 2 396,-7 5-132,-2 4 34,-5 8-80,-1 7 2,10 7 101,-2 4-171,-35 18-231,25-5 803,-1 5 118,11 9-1152,3 5 582,-3 3-12,1 2-300,1 6 613,2 2-20,3 1-575,3 3 254,3 1 68,4 3-269,0 18 470,6 1-364,11-20 258,4 0-96,-2 11-65,6-3-776,20 11 741,16-17 3025,18-21-5042,-14-15 2084,-3-18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773 70 7111,'0'-5'1850,"0"1"-3086,0 4-1382,0-25 4521,0 17-1915,0-17 58,0 23-169,0 2 324,-3 0-178,-4 5 21,-8 5-178,-7 14 156,-9 13 46,-7 17-136,-9 12 103,-1 9-37,-4 7-876,-2 1 2625,26-41-2615,0 0 857,-1-1 22,1 1-140,-27 35 432,4-2-500,6-9 210,5-5-15,6-9 36,6-7-78,4-9 88,5-6 755,3-7-2452,3-5 2663,5-6-1344,2-4 480,3-5-92,2-1-2007,1-2 3863,0 0-1911</inkml:trace>
  <inkml:trace contextRef="#ctx0" brushRef="#br0">2520 99 11840,'-33'24'157,"-10"15"-460,-13 26-16,23-25 785,-2 1-14,-2 5-905,-2 1 475,-1 0-44,0 0 17,0 0 10,0-2-22,0-2 34,1-2 5,4-2-43,1-2-3,-28 26 58,11-10 274,11-15-935,13-10 1071,11-13-817,9-7 588,4-5-529,3-3 1575,8 0-2663,4 0 1879,10 0-477,8 1 1,4 1-3,8 1 25,5 1-78,5 1 111,6 3-91,4-1 81,4 2-125,4-3 135,4 2-33,-1-3-102,4-2 136,-6-2-59,-1-1 26,-6 0-92,-6 0 103,-5 0-37,-7-4-8,-6 0 22,-6-3-14,-7 2-8,-7 0 10,-5 4-23,-4-1 102,1 2-124,-1 0 67,0-1-55,1 0 45,-1 0-14,0 0-8,0 0 77,4-1-179,-5 0 213,2 0-169,-8 1 91,1 1-11,-4 0 513,0 0-1442,-1-3 1352,0 1-602,0-6 145,0-2 156,0-6-134,0-9 0,-5-4-11,-5-4 33,-6-4-33,-3-2 0,-2-4 11,-1-1 33,-2 2-78,3-1 58,-1 5-4,0 1 15,4 6-70,-4-2-9,-7-11 212,4 9-203,-6-11 69,9 15-102,3 0 80,0 5 22,5 2-14,-1 2-30,-2-2 21,4 5 22,-4-4-21,7 9-25,0 0 25,1 2 10,0 0-22,-1 0 10,1 2 14,1 0-59,0 2 158,5 3-179,0 2 89,3 3-43,0-17-3,0 13 47,0-13-23,0 17-1087,0 0 2622,0 14-2161,0-11 141,0 12-755,0-15 6526,0-2-8669,0 1 3383</inkml:trace>
  <inkml:trace contextRef="#ctx0" brushRef="#br0">4307 168 11593,'17'-46'191,"2"6"-517,-2 28 417,5 1-48,5 0-53,5 3 21,6 2-11,4 2-11,5 2-13,2 0 94,1 2-116,-3 3 79,-4 6-78,-6 5 35,-5 6 54,-6-1-77,-8 3 33,-4-2 99,-7 3-164,-3 8 53,-2 7 35,-17 15 76,-12 9-265,-22 11-382,-15 3 1608,29-36-1527,-2-1 460,0-3 13,0 0 22,-35 30-112,8-8 39,9-9 157,10-9 23,9-8-236,12-12 34,8-6 200,9-8-367,4-3 838,2-1-2272,1-2 3550,10 0-2453,5 0 423,17 0 196,9 0-96,12 0 140,7 1-238,8 1 257,4-1-256,2 1 336,1-2-259,-7 0 91,-5 0-170,-13 0 339,-12 0-350,-14 0 350,-12 0-317,-6 0 148,-5 0-1057,-1 0 2057,0 0-1023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23 1151 8849,'-11'-19'896,"3"5"-2341,6 11 1961,1 3-539,0-2 168,1 1-469,0-1 548,0-1-213,0 1-68,0 0 149,0 1-273,0-2 360,0 2-178,0-5-35,0-1 90,0-2-134,0-2 122,0 1-122,0-2 111,0 1-88,0-3 190,0 0-216,0-3-17,1-1 320,2-2-321,2-1 187,1-1-312,2 3 427,0-2-372,0 3 438,2-2-470,0 0 233,2-1-8,0 1-70,-2-2 92,3 6-125,-2-2 190,2 3-154,3-2 31,14-13 12,-4 7 57,8-12-171,-9 13 204,-2-1-77,1 1-127,7-6 216,-4 8-181,8-6 124,-6 9-57,1-3 3,1 2 63,1-2-98,0 4 110,0 0-165,-2 1 143,12-1-44,-13 4 12,11 1-36,-16 7-9,4 1 123,0 3-113,3 0-21,1 0 77,1 0-55,1 0 45,18 0-47,-11 0 36,9 0-12,-15 0 0,-2 2 0,1 2-12,1 2 70,-1 3-116,16 1 4,-12 0 164,12 1-154,-14-2 66,3 1-66,0-1 66,3 4-22,1-4 67,3-1-201,1 0 235,22 1-147,-17-2 59,15 5-15,-24-5-41,-1-1 131,-2 0-154,-1-3 99,-1 3-32,12-1-14,-12-1-8,8-2 77,-18-2-124,-1 0 102,-2 0-23,-1 0-11,-1 0 1,-2-2-36,0-20 69,10 18 12,-4-24-171,7 19 204,-10-13-78,1-5-36,-3-1 103,-1 1-124,-5 0 134,1-2-257,-6 9 347,-2-3-280,-4 11 179,-1-15-89,0 29 44,-1-23-55,-1 26 89,1-20-91,0 4 14,-1-2 110,-1 5-212,-1 3 168,0-2-45,0 2 0,0-2-46,0 0 171,0 0-159,0-2-1,0 4 14,0-1 54,0 1-66,0-15 66,0 24-66,0-22 65,1 26-52,-1-13-26,3 1 68,-3 3-908,1 1 2816,-1 4-2918,0 3 1022,0 4-112,0 2 77,0 1 13,0 0-1,2 0-22,1 1 33,1-2-33,2 1 11,0-1 0,0-2 0,1-2 11,0 0 0,-1-2-66,2 2 88,-2-2-33,2 2 12,-2-3-36,3 2 36,-1 0-12,1-2 0,2 2-12,0 0 115,9 0-250,-1 3 180,6-2 35,-4 4-203,1-2 270,1 1-180,2-1 112,-2 0-134,14 3 0,-10-5 146,9 3-92,-9-7 59,1-1-102,2 1 100,3-3-99,4 2 99,3-4-76,6 2-4,22-2 71,-11 0 32,13 0-178,-20 0 210,-4-3-177,2-1 101,-1-2 0,1 1-58,1 1 58,0-1 10,2 0-99,3-1 99,0 1-22,3-1 12,0 3-102,1-2 124,-2 3-45,-1 1 0,-2 1 0,17 0 0,-19 0-33,15 0 121,-21 0-165,1 3 121,0-1-76,2 2 86,0 0 14,27-3-304,-17 1 384,17-2-240,-25 0 171,1 2-79,-5 2 12,0 2-80,-7 0 79,-2 2 46,-6 0-181,3 7 315,-10-1-270,3 4 67,-12-1 14,2 1 8,-1 2-21,3 2 45,4 3-46,16 17-55,-7-10 112,10 12-33,-14-17-47,-1-1 58,0-2-1,-5-4-55,0-1 33,-6-5 22,-1-1-10,0-1-69,-6-5 91,0 0 11,-5-2-135,-2-2 202,1 3-235,-1-1 224,3 0-134,2 2-2,-3-5 13,2 3 168,-5-5-259,2 0 182,-3 0-351,3 0-8,-1 0-24,4 0 2566,0 0-3675,-2 0 1423,-1 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46 133 6439,'-8'3'1670,"2"0"-4585,6-3 4442,0 0-2292,-11-3 1158,7-15-336,-9 11-13,11 4-44,1 7-44,1 10 87,0-14 240,0-1-700,0-1 451,0-2-112,0-1 359,0-1-418,0-1 73,0 2 140,0-1-64,0 3-24,0 0 36,0 0-36,0 1 68,0 1-89,0-2-338,0 2 988,0-1-875,1 1 236,6 0 78,4-1-146,5 2 135,5-1-56,0 1 33,6 0-22,5 0-22,4 0 22,4 0 11,0 0 0,3 0 34,1 0-90,0 0-11,-1 0 90,-2-2-11,0 1-36,-1-3 15,0 1-26,0 2 2,22-2 123,-16 0-157,17-2 79,-24 0-47,-2-1 26,-6 3-37,-8-1 47,-5 3-2,-7 1 58,-4 0-112,-2 0 9,-4 0 47,0 0-12,1-1 22,1 0-33,1 0 56,4 1-135,-2 0 135,2 0-23,-5 0 259,-2 0-2320,1 0 2362,3-2 3914,-1-6-7061,1 4 2824,-4-4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350 543 10989,'9'2'1019,"0"-3"-2866,-4-4 2618,0-3-758,2-4-3,0-1-21,2-3 67,-1-1-89,2 0 100,-1-2-157,0 0 158,0 0-103,-1 0 58,1 1-22,-2-3-47,0 4 102,0-3-77,-1 4 8,0-3 36,-2 2-45,-3-1 78,0-1-145,-1-1 165,0 0-129,0 0 51,-6-8 25,-3 6-68,-7-7 57,-2 7 76,0 3-221,0 3-259,-8 6 1388,5 5-1477,-10 2 425,4 3 56,-1 3-1,-2 3-54,4 7 178,1 3-201,4 4 167,0 0-145,-6 11 34,6-7 33,-4-11-11,8 19-11,1-24 10,2 27-42,1-15 75,3 1-98,0 6 311,6-5-445,0 3 221,4-10 47,0-4-91,0 1 35,0 0-46,1 2 12,3 0 66,2 3-44,10 11-44,-3-7 33,6 8 77,-3-13-99,-2 0 44,2-1-11,-1-3-21,-1 0 108,9-15-253,-7 23 199,6-21 12,-7 24-57,1-16 25,1 2-15,0-4 126,1 1-281,0-4 247,2-1-180,5-1 146,-7 0-33,4-4-90,-8-3 99,-1-2 3,-2-1-58,-2-13 1,-4 30 168,1-27-349,-3 30 226,1-18 34,-1 0-58,-2 3-10,1 2-370,-2 1 1198,-2 7-1285,-3 4 555,-2 9-187,-7 7 235,-2 7-292,-2 5 157,-3 7 122,-1 0-266,-2 4 267,0 1-169,0 0 47,0-1-1,2-2 11,0-2 23,3-1-102,-2 1 169,1 2-235,-2 1 201,2 0-56,1-3-10,2-2-36,0 3 58,8-16-23,-1 1 0,7-16 22,-2-2-66,4-1 66,-2-1 1,3-3-69,-2-3 69,1 0-23,0-4-2084,1 2 6252,0-19-6252,0 13 2084,0-13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1776 289 6809,'-8'0'1658,"2"0"-4548,6 0 5724,0 0-6016,-22-20 4617,13 13-1425,-15-16 81,17 18-59,1 0-76,2 4 44,-2-1 78,3 2-122,-2 0 66,0-17-44,0 27 54,-1-23-41,0 27-3,1-14 11,-3 0-42,-2 0 175,-6 0-197,-2 8 65,-6 3-24,-3 10 24,0 2 13,-2 0-25,5 1 0,1-1 46,4-1-78,1 3-2,-5 14 204,4-7-181,-3 13-56,8-12 69,2 2 87,2 1-187,0 15 254,4-7-234,1 13 92,3-8 41,0 3-76,1 8 33,0 1-23,1 1 47,0-1-3,0-3-133,4 18 203,4-22-59,7 10-43,5-25-89,2-4 234,5 1-134,5-6-34,8 1 2,31 10 63,-11-14-96,23 6 131,-18-22-54,7-5-13,7-5-98,9-2-4,1-25 429,1 21-450,-3-33 75,-28 21 65,0 0 57,27-25-231,-31 13 244,-2-1 108,14-16-478,-9-2 474,-6-1-234,-9-4-48,-8 0 239,-3-29-460,-11 19 480,-2-17-223,-11 25 124,0 1-46,-3 1-22,3 2 56,-5 2 45,4 1-471,-5 2 628,0-24-315,-2 20 70,0-19 30,0 25-42,-2-3-146,-7 1 323,-6 1-256,-9 1 179,-25-12-303,7 17 202,-18-6 56,12 22 34,-3 5-146,-5 4 22,-6 6 67,-12 4 47,-13 2-154,38 5 81,-5 3-26,-31 13 38,-3 6-453,21-6 867,1 4 16,-21 13-897,3 4 441,31-12 13,4 1-12,4 1 12,2 1 0,-34 30-123,14-5 315,14-19-474,11 25 499,21-42-280,4 22 125,13-35 781,0-4-2727,0 0 2956,0 2-1602,2 0 630,3 3-366,4 2 2346,7 2-3588,-7-4 1502,1-2 0</inkml:trace>
  <inkml:trace contextRef="#ctx0" brushRef="#br0">145 2995 7605,'-14'74'164,"0"-1"-328,1-4 165,4-7-33,8 6 119,1-3-310,0-1 412,6-4-223,4-6 24,9-3 21,6-7 56,3-3-134,9-4 224,4-4-382,8-3 304,10-6 436,12-9-1153,13-7 215,15-5 1129,-45-9-866,0-3 75,4-2 171,0-3-71,0-8-30,-1-3 13,0-3 3,0-4 11,-3-2-24,-1-2 6,-2-4 12,-3-2 22,-1-2-56,-2-3 22,-6 0 12,-2-1-28,-1 1 44,-4-2 12,-6 5-68,-2 0 146,11-34-12,-16-20-569,-11 24 603,-18-21-1,-12 23-142,-17-1 8,-14 1-44,10 25 90,-4 3-45,8 11 0,-1 3 0,-12-8 0,-1 2 34,-27-17-102,-2 34 113,1-21-56,1 35 0,6-14-68,4 7 259,5 5-337,-30 3 258,24 16-158,-24 15 68,31 24-501,2 20 1517,33-29-1551,0 2 550,2 3-53,1 2-7,1 1 69,2 2-8,-5 20-55,2 1-12,7-18 80,2-1-23,-2 13-33,2-1-155,2 15-72,7-12 409,5-5-154,6-9-80,15-4 1876,11-10-3313,-8-17 1506,1-12-3</inkml:trace>
  <inkml:trace contextRef="#ctx0" brushRef="#br0">3224 1882 8299,'0'12'1513,"0"-2"-4046,0-10 3755,0 0-1873,-13 1 933,9 1-194,-10-13-110,6 32 190,-5-13-201,-11 43-1,-9 3 45,-9 18-531,18-29 1030,0 2-9,-4 4-1002,0 1 511,-2 5-21,0 1-296,-1 2 615,0-1-20,-1 3-577,0-1 294,2 0-9,1-1-3,-1 0 13,1 1 5,2-3-22,0 0 17,0 2-12,1 2-11,0-1 34,1 1-23,-1 4 13,1 1-3,0 1-9,-1 1 10,1 0-9,-1-1-3,2-2 13,-1 0-6,1-3 0,0-1 0,0-3 0,0 0 0,1-2 0,-1 0 5,1-1-9,0 0-3,-1-1 13,0-1-141,2-1 270,1-1-6,-1-2-258,1-1 135,-16 40-23,2-9 6,4-6 54,2-8-63,4-5 19,4-8-33,4-7 993,4-8-2809,3-5 3432,5-6-2896,-1-3 2280,2-4-1629,2-3 1018,0-1-346,2 13 38,0-3-116,0 13 115,0-6-91,0-11 67,0 27-55,0-24 43,0 22-132,0-17 335,2-9-316,3-4 150,2-8-69,3-18 54,1 28-9,4-24-23,6 25-68,24-14 70,-3-3 75,21 1-234,-8-2 293,5 0-150,2 0-84,0 0 197,0-4-166,1 0 124,2-5-103,-15 3 70,0-1-37,30-4 19,-26 3 1,0 0-403,25-3 1191,0 0-1161,3 5 117,-3 0 668,1 3-640,-24 2 238,0 0-34,29-2 34,-31 2-17,0 0-12,20-3 36,-1-2-13,2-4-46,2-1 47,0-4 5,-20 3-34,1-1 0,29-8-231,-29 8 514,0-1 8,28-5-571,6-1 364,3 1-157,1-1 135,-5 1-242,-8 2 591,-5 2-575,-25 6 166,0 0 8,30-1 13,-29 2-5,0-1-3,21-3-19,-4-18 65,-4 27-10,-10-22-146,-9 28 502,-14-13-957,-12 1 1658,-11 5-2460,-5 2 2327,-5 2-1975,-1 0 1471,0-3-502,0 1 325,1-6-537,0 0 419,1-3-172,1-3 15,0 1-37,2-1 69,-1 1-34,0-2 22,-3-2 2,0 0-26,-1-5-87,0-2 89,0-4 68,0-6-181,-2-4 293,-6-6-281,-5-4 78,-8-4 45,-20-39 2,4 14-504,11 24 949,-1-1-3,-15-29-899,-4 2 114,0-2 855,-5 2-764,1 2 193,-4 2 92,2-1-119,10 19 79,-1-1-50,9 13 66,0 1-329,-13-18 593,-1 0 8,11 9-611,1 4 289,-3 10 34,-1 1-6,-2-11-22,0-2-11,-1 5 44,0 2-11,1 6-22,-1-4 11,-12-30 0,2-1 11,13 32-22,2 1 28,-9-22-34,3 1 45,-13-14-112,3 3 47,2 7 290,4-12-345,7 37 756,4-16-2240,7 39 2702,0-18-1635,12 19 1372,2-2-2247,12 17 2350,1 0-1447,3 3 913,-3 0-680,2 0-8367,-1 0 25992,1-10-26060,1 8 8683,0-8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49 1202 10608,'-27'-37'873,"6"9"-2574,21 27 1745,0 1 1625,8 0-2432,7 0 586,16-4 333,10-2-447,10-6 625,8-1-656,5-1 511,2 0-301,5 0 258,1 0-203,4 0 70,4 0-3,2 1-22,1 2-8,-6 0 18,-7 3 25,-10 2-12,-10 3-44,-8 1 43,-8 2 25,-9 0-58,-4 0 68,-8 0-112,-3 0 99,-5 0-52,-1 0 63,-2 0-5298,-1 0 15643,0 0-15554,1 0 5166</inkml:trace>
  <inkml:trace contextRef="#ctx0" brushRef="#br0">2512 794 7571,'0'-14'2263,"0"3"-6295,0 11 6382,0 0-3782,-2-1 2093,1 0-685,-1 0 161,-1 1 197,-4 15-524,-9 17 246,-13 29-66,-10 28-672,14-35 1251,-1 2-253,-2 5-631,0 2 352,-1-5-74,0 1-10,1 13 94,0-1-82,1-12 70,0 0-43,2 8 16,1 0-215,1-11 414,1-3-4,1-5-406,2-3 230,-12 34-67,7-18 8,8-17 98,7-15-43,4-9 634,3-10-2028,2-4 2427,0-5-3981,0-1 4466,0-8 2526,4-15-7137,-3 9 3070,2-7 0</inkml:trace>
  <inkml:trace contextRef="#ctx0" brushRef="#br0">3723 935 9084,'-23'-50'425,"4"8"-1151,19 41 1967,0 0-3267,-1 5 3100,4 7-1039,5 10-47,11 13 1,8 9 11,8 14 0,6 8 11,5 10-413,2 7 1173,1 3-1151,0 0 380,1-4 34,-2-7-102,-3-7 102,-4-10-34,-4-8 0,-5-12 22,-5-6-32,-4-8-25,-6-4 70,-4-4 310,-3-3-1015,-1-2 927,0 2-212,-3-5-23,3 3-44,-4-3 56,0-1-80,-2-1-290,-2-1 426,-1-2-2879,0-1 9533,-5-16-10430,4 11 3686,-4-11 0</inkml:trace>
  <inkml:trace contextRef="#ctx0" brushRef="#br0">4237 829 6406,'0'-4'1781,"0"1"-4435,0 3 2675,0-11 775,1 1-796,1-11-34,0 6 125,2 2-60,-2 3-185,1 5 130,-3 2-480,0 3 2185,0-4-2353,0 30 413,-5-9-120,-5 36 780,-12-3-511,-10 16 8,-11 16-221,18-36 736,-1 2-123,-3 4-580,-1 1 329,0 1-78,-2 0 11,2-1 56,0 0-17,1-3-22,1-2 146,-22 37-556,8-13 870,8-16-702,9-12 320,8-13-66,7-9-1,6-11 32,3-5 524,1-5-4019,0-1 7402,3 0-3680,0-1-1560,1 1 1301,-3-2 0</inkml:trace>
  <inkml:trace contextRef="#ctx0" brushRef="#br0">3446 1289 6484,'0'4'1199,"0"-1"-3014,0-3 2116,0 1-18,0 1-5,0 0-894,0 0 829,0-1-145,0 2 155,2-3-279,3 1 258,4 1-515,5-2 279,3 1 79,1-1-80,6 2 25,2-2 21,3 2-11,6-1 90,2-1-158,8 2 158,5-1-146,7 0 67,8 0 34,6-1 0,7 0-236,1 0 170,0 0 120,-3 0 3,-8-3-204,-5 0 340,13-8-690,-25 4 679,5-4-206,-32 8 2,-11-1-125,-6 3 160,-5-1-3,-1 1-122,-1 0-158,3 1 551,0 0-338,3 0-144,-2 0 246,-1 0-1302,-2 0 339,-17 0 6207,-8-11-8595,2 8 3261,2-8 0</inkml:trace>
  <inkml:trace contextRef="#ctx0" brushRef="#br0">5591 838 6719,'-1'5'1625,"0"-1"-2959,1-4-503,-10-9 3349,7 6-1444,-7-7-282,10 10 518,0 0-708,-2-2 650,0-2-223,-4-4-12,2 0 0,-3-1-34,0 0-20,-2-1-26,1-13 48,1 27 155,-2-22-11,4 30-247,-4-16 147,5 2 79,-2 0-92,2 1-110,1 1 98,0 0-18,1 0-3,1 0-34,-4 0 169,2 0-144,-6 0 53,0 0-43,-1 0 33,0 0-22,2 0 0,-2 0-34,-3 0-168,-2 3 471,-4-13-11,2 30-507,0-22 341,6 25-116,2-18 47,5 0-68,3-4-416,1 1 1493,7-2-1436,3 0 393,8 0-169,2 0 247,0 0 56,3 0-89,1 1-248,2 0 360,2 0-179,-2 0 155,0 0-234,-1 1 190,-2 0-67,1 0-56,2 1 135,16-2-135,-12 3 44,11 0 46,-21 0-68,-5 0 80,-4 1-92,-3-2 80,-3 3-57,3 3 92,-4 1-82,4 6 13,-5-2-32,1 2-3,-3-1 47,1 0-2,-2 1 14,-3 14 232,-9-1-568,-4 14 243,-11-8 172,-1 1-139,0-19 60,-2 25 66,0-24-180,-6 24 88,-6-15 116,-32 6-327,18-11 213,-16 0 224,34-14-303,10-4 90,11-2-77,6-1 122,8-1-102,1 0-638,2 0 1953,6 0-1686,4 0 294,11 0 90,6 0 89,7 0-101,5 0 34,4 0 112,1 0-248,0 0 182,-6 0-24,0 2-45,-7 1 90,0 5-100,-4 1 76,-2 5-30,4 6-48,-9-3 158,2 3-213,-10-5 124,-3 0-23,-1 0 45,-2 1-102,-2 2 125,0 3-68,-1 4 223,-1 15-680,-1-10 646,-1 9-134,0-16 2,-6 1-337,-5 0 415,-11 2-2,-6 3 59,-32 11-719,12-12 772,-20 1-344,18-19 110,-1-7 111,-4-1-210,1-2 120,3-7-64,8 0 76,10-7-123,9 1 57,12 6-291,4 0 155,8 5-368,0-1 3854,2-4-5558,-2 4 2230,1-2 0</inkml:trace>
  <inkml:trace contextRef="#ctx0" brushRef="#br0">7135 982 10328,'-36'44'67,"-6"6"-179,-9 7 303,-9 13-970,29-29 1412,0 1-45,-31 31-1266,32-24 769,2 1-92,-26 20 45,31-25-88,1 0-11,-18 17 98,9-10 180,9-11-645,6-11 611,9-11-167,3-9 509,4-5-1593,0-4 1311,0-1 326,5 0-812,7 3 248,9 1-67,11 0 169,9 2-260,9-1 58,6 0 179,6 1 10,6-1-334,2 0 524,4-16-502,-2 26 300,2-23-131,-6 27 20,-5-13 135,-9-2-134,-9 2-91,-11-4 293,-10 2-292,-10-4 89,-7 2 68,-4-2-33,-2 0 761,-1 0-1884,3 0 1113,-3-2 132,1-6 11,-1-8-22,0-8-278,0-7 198,0-4-76,-1-4 112,-6-5-114,0-2 36,-8-2 21,1-1-33,-1 2 0,2-1 67,2 6-146,1 2 135,3 7-45,-1 3 0,0 3-11,-1 2 33,0-1-33,-2-2 11,1-2 11,-1 0-22,1 0 0,-1 2 22,2 1-33,-3-8 66,5 12-55,-2-5 23,5 15-69,-1 0 91,1 3-23,0-7-44,1 7 66,-1-7-44,2 9 11,0-3-23,1 5 69,-1 0-69,2 0 23,-3 2 23,2-2-58,-2 0 25,0 1 43,1 0-55,1 2 44,0 3-3059,1-1 6411,-2 12-3924,2-14 3632,-4 36-5962,4-33 2880,-4 24 0</inkml:trace>
  <inkml:trace contextRef="#ctx0" brushRef="#br0">8400 979 6899,'-2'4'1546,"1"-2"-3932,1-2 2733,-8 0 90,5 0-303,-7 0-223,7 0 133,-3 0-42,4 0 657,0 0-2440,7 0 2969,5 0-1199,8 0-102,8 0 80,2 2 112,5 2-114,-2 3 36,0 4-1,-2-2 11,0-12-22,-4 24 33,1-20-44,-5 27 10,-1-14 36,-4 2 8,-1 0-144,-4-2 226,-1 0-105,-2-1-109,1 1 200,-2 1-132,-2 3-2,-2 18 78,-2-1 24,-13 20-114,-11-2-87,-20 7 266,-11 5-221,-5-1 87,-3-4-16,21-22 80,1 0-70,-17 11 46,-7 9-71,36-31 52,10-8-62,10-8 6,4-7 82,4-2-348,0-2 939,10 0-871,9 0 581,19 0-1030,13 0 1051,11 0-545,10 0 142,3 0 215,4 0-326,-2 0 112,-26 0 124,-1 0-146,18 0 100,13 0-20,-44 0-47,-11 0 23,-12 0 55,-7 0-98,-6 0-1931,-1 0 3477,-8-2 1331,2-10-5198,-4 7 2364,6-8 0</inkml:trace>
  <inkml:trace contextRef="#ctx0" brushRef="#br0">10587 1036 11280,'9'-59'317,"1"1"-633,-3 4 314,-7 7-157,-17 12 162,-12-4 154,-13 3-224,-4-2 201,-6 5-201,1 5 56,2 9-68,2 5-21,2 9 255,-1 2-354,-1 14 792,-3 10-751,3 16-43,1 10 201,8 3-11,7 1 33,10-3-45,8-8-9,8-7 65,4-8-56,3-8 46,11 0 89,13-4-202,17 1 225,12-5-405,9-1 372,5-5-113,-1-1 65,-2-2-85,-9-5 63,-8-1-20,-10-5-47,-9-2 14,-10 2 133,-6 0-191,-6 4 57,-5 2 111,0 3-895,-3 0 1971,0 9-1490,-1 8 269,-5 10 12,-2 11 132,-5 5-166,-4 9-33,0 8 345,-5 11-412,-5 12-148,11-34 686,-1 2-110,-3 5-500,-2 2 237,-1 4 26,-2 1-60,-2 4 93,0 0-484,-1 0 877,0-1-14,0-1-851,1-2 426,0-3 1,1-3-14,2-3 25,0-2-1,2-2-22,1-1-90,-19 41 287,6-7-250,6-14 33,8-12 29,9-27 500,5-10-1413,5-16 2503,1-2-3985,0-11 3723,0-9-2219,0-15 869,5-13-593,6-11 5055,9-18-7430,-6 33 2992,-2 2 0</inkml:trace>
  <inkml:trace contextRef="#ctx0" brushRef="#br0">3407 835 7459,'0'5'2711,"0"-1"-5354,0-4-204,0-5 5615,0-5-2746,0-6-67,0-3 24,5-1 75,5-2-120,9-5 55,7-4 190,8-4-236,6-4 81,6 0-59,1-1-20,1 3 88,-3 4-44,-5 3 22,-3 5-11,-6 3-33,-2 3 22,-1 4-35,12-6 181,-9 6-135,9-4-90,-14 8 147,1 0-91,-3 3 32,11 0-17,-10 5 96,8 0-167,-13 3 101,1 0 45,0 0-43,2 4-38,2 6 49,3 3-58,3 7 56,17 3-77,-10-1 110,12-1-99,-15-4 77,-1-7-44,0-1 11,-5-6 23,-5-1-58,4-2 103,-9-3-113,9-8 12,-8-6 89,7-12-169,-2-5 248,2-5-223,-1-1 96,-5 1 27,-4 7 22,-6 0-148,-5 13 125,-4 0-55,-2 8 19,0 0-42,0 0 100,0-1-45,0 3-22,0-2 11,0 4 12,0-2-47,0 2 58,0 2-23,0 1-23,0 2-1421,0 1 4379,0 6-4404,0 5 1482,0 6-36,4 6 22,2 1 36,4 4-47,1 1 1,0 1 44,1-4-87,-1 0 85,4-5-63,-1-2 54,0-1-44,0-6 66,0 3-66,1-3 55,2-1-99,3-1 122,5-3-91,4 0 69,10-1-66,5 0 75,8-4-99,7 1 102,1-2-125,3 0 158,-1 0-125,-1 0 69,0 0 44,-1 0-156,29 0 144,-19-2-166,22-17 189,-25 25-78,2-24 11,0 28-33,1-15 33,-2 3 12,25-8-36,-20 1-7,17-6 18,-25-1 115,-2 0-315,-2-3 303,-3 3-112,-6 2 34,-5 2-47,-5 4 24,8-1 24,-16 2 9,5 1-89,-17 3 33,-3 1 46,-2 2-1,-2 0-33,3 0 33,12 0-66,-5 0 66,7 0-22,-14 0-11,-1 0 10,-4 0-20,2 0 110,-1 0-156,4 5 56,1 0 54,7 11-74,-6-3 41,2 5-33,-7-7 80,-3 1-92,-1-1 15,0 3 63,-2-1-54,8 9 11,-4-20 0,6 36-33,-5-31 78,-1 30-91,-1-17 80,-2 0-45,0-6 45,-4 0-91,-1-9 114,-3-1-113,-1-4-281,-1 0 79,0 5 327,0-2 1969,0 2-3528,0-2 1490,0-3 0</inkml:trace>
  <inkml:trace contextRef="#ctx0" brushRef="#br0">7203 1004 6529,'0'-10'1748,"0"1"-4819,0 9 4519,0 0-1955,-3-12 766,3 9-159,-3-10-77,2 13 919,1 0-2904,-3-1 3016,3 0-864,-3 0-527,2 1 406,-1 0-70,0 0 24,0 0-91,-1 0 124,0 0-11,-2 0 79,-1 4-259,-5 4 90,-2 8-503,-4 6-70,0-2 3678,3-5-4909,5-7 1849,5-7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1 0 14809,'3'0'0,"1"0"0,-4 0 45,2 0-135,0 0 101,0 0 35,0 0-215,-2 0 381,3 0-232,0 0 74,5 0-98,5 0-46,6 0 157,8 0-89,6 0 23,9 0-25,6 0 58,8 2-45,8 0 0,5 1 22,5-2-22,3 1-12,-2-2 91,-1 0-102,-6 0 11,-8 0 80,-6 0-158,1 1 235,-21 1-179,-2 0 46,-22 1-35,-6-3 67,-3 1-2094,-1-1 3057,2 3 3073,-2-2-7095,1 2 3026,-1-3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4771 2340 10058,'-25'-52'830,"4"11"-2277,17 40 2030,0 1-672,1 0 201,0 0-90,2 0-89,0 0 55,-1 0 104,1 0-72,-2 0-31,0 0-55,-1 0 99,-3 0-33,-4 3 23,-7 10-69,-7 8 69,-4 14-35,-6 6 36,-4 4-36,-3 5 24,-7 5-3,-4 5-52,-6 4-269,-3 4 980,0 4-979,-2-3 254,3 4 91,1-3-56,-1 1 88,-1 3-127,30-35 79,1 0-8,-2 3-21,1 0-6,-3 2 34,1 1-23,-1 0 13,0 1-3,-1 2-9,0 0-1,1-2 12,0 1 0,1-1-12,1 0 6,1-1 0,1-1 6,0-1-12,1 1 0,1-1 12,0 0-1,0-1-9,-1 0-3,1 1 13,0 0-6,0 1 0,-1 0-12,0 1 25,0 1-3,-1 1-21,0 0 17,-1 2-12,-1-2 0,-1-6 12,1 1-6,0 12 0,-3 4 5,-14 9-9,0 1-3,10-3 13,1 0-439,-12 12 867,0-3 2,15-19-872,0-3 429,0 3 13,0 0-12,-1 0 13,0 1-3,-1 0-9,1 0 10,-1 0-9,0 5-3,2-4 13,-2 4-6,3-1 0,-7 9 0,1 2 0,6-10 0,-2 2 0,4-3 0,-1 2 0,1-3 0,1 0 0,0-1-200,3-3 400,0-1-6,0-2-388,0 1 200,2-2-12,-1-1 0,1-1 13,1 0-3,0-2-9,-2 3-51,-11 15 112,-1 0-6,10-15-99,-1 0 53,-9 14-9,1-1 5,11-17 0,1-3 0,0 1 0,-1 1-17,2-1 34,1 1-110,-1-1 186,0 0-39,-22 26-136,15-3 110,-1 0 11,-18 17-50,18-17-17,2 1-287,-12 18 928,2-3-877,3 5 611,-1 3-1121,20-45 1168,1 2-401,-1 2 14,0 0-32,1-2 50,-1 2-60,-5 17 70,0-1-4,6-17-62,1 0 30,-3 10 1,0-1-175,-4 17 475,1-4 7,3-1-1105,0-4 1176,3-2-379,3-5 128,2-8-459,3-2 414,2-6-14,1 3 380,1 2-1268,1 3 1292,-1 5-574,0-1 799,0 3-1785,-2-3 1549,0-2-487,-2-1 6,0-3 54,-1-19-70,-1 25 72,1-29-48,1 29 24,0-21-25,3 1 25,-1 5-11,3-14-36,1-1 69,3-14-67,1-7 89,0 1-124,0-3 91,0-1-1,0 1-33,0-1 33,6-8-43,3 26 8,7-17 48,2 27-70,3-17 59,2 4 31,4-3-156,-1 2 90,3-1 79,-1 0-80,5 2 12,-1-2-55,5 0 132,1 2-88,4-3-10,5 0 8,2-1 47,5-2-66,2-1 64,2-3-55,3 0 36,-2-1-92,2-1 180,-1 1-170,1-2 83,4-1 17,1-1-51,6-1 40,3 0-28,3 0-18,0 0 151,-1 0-316,0 0 271,1 0-82,2 0 47,2 0-111,3 0 82,-21 0 2,1 0 41,34 0-467,-33 0 756,-1 0-44,25 0-608,-1 0 349,0 0-135,0 0 146,-2 0-315,1 0 744,-1 0-734,-24 0 262,2 0-3,32 0-10,-32 0-10,-1 0-3,29 3 13,1 2 24,2 4-36,-2 2 24,-3 2-36,-3-2 36,-3 0-7,-24-6-9,0-1-3,32 4 13,-31-4-6,1-1 0,23 1 22,4-2-66,-3 1 66,0-3-22,-2 1-11,-25 0 22,2-2 11,33 1-50,-33 0 35,0 0-14,28 0 13,2 0 17,3 0-69,3 0 69,-48 1-23,0-2 0,4 0 0,-1 0 0,1 0 0,3 0 11,24-2-22,1 1 0,-20 1 22,-1 0-247,19 0 472,-2 0 0,-24 0-472,-3 1 230,0-1 12,1 1 0,0 0-12,0 0-139,-1 0 290,0 0 0,-1 0-290,2 0 150,18-1-9,0 0-3,-18 1 13,1-1-6,15-1 0,-2 1 34,22-1-102,-1 0 90,-2 2 2,-1 0-24,1 0-13,-2 0 3,-1 0 21,-24 2-11,1-1-11,32 1 33,-32 0-33,-1 1-1,25 0 36,-4 1-36,-1 4 587,-5 0-1714,-4 3 1704,-2-3-347,-4-1-690,-1-4 747,1-2-286,2-1 523,2 0-1569,2 0 1591,-2 0-523,-1 0 302,-3 0-938,-2 0 858,-1 0-131,1-4-135,-2 0 64,1-6-96,-4 3 98,-5-2-21,-3 2-36,-7 2-9,-5 1 123,-6 1-135,-4 1 45,-1 1 0,-1 1 33,4 0-99,-1 0 99,3 0-156,-4 0 369,0 0-324,-4 0 10,-2 0 69,5 0 33,-9 0-14,4 0-96,-10 0 188,-2-2-170,-2 1 116,-2-4-15,-2 0-176,0-4 32,-2-2 191,2-5-103,-2-7 26,0-4 43,0-10-79,0-6 22,-5-6-9,-4-5-1,-7-3 44,-2-3-44,-3 4 22,1-1-10,-3 6-59,2-1 172,-3 2-216,0 0 148,-4-3-59,-2-1 26,-4-2-48,-2-2 47,-3 0-1,-1-2-11,-1-1 112,-2-2-179,1-1-68,0-3 158,-1-1 66,0 0-65,0 0-127,0 0 160,12 19-57,0-1-22,-17-28-137,17 27 341,1 0 8,-15-21-381,0-2 180,-3-2 33,-2-3 12,-1-4-124,15 25 135,0-1-45,9 13 0,-1-1-17,-9-11 34,1 0 17,11 7-68,0 3 28,-28-23 1,26 25 16,0 0-45,-27-21 102,-3-12-85,28 38 0,-1 1 11,-1 1 12,-2-2-12,-15-18 13,0 0-8,11 13 1,1 0-6,-11-13 12,2 0 5,15 17-22,2 1 0,-27-39 22,5 0-11,25 33 0,0 1-22,-20-16 66,12 5-66,-1 1-1,-14 0 41,17 11-13,0 0 23,-8-10-11,1 2-107,-2 1 146,3-3-67,-1-1 0,0-2 34,1-5-36,10 9 14,-1 0-12,-13-8 11,14 7 11,0 2 0,-11 3-22,-1-12 11,0 1 22,1 1-88,-2 0 109,4 1-19,-2-2-25,12 17-20,0-1 8,-15-25 14,15 25 10,1 1-11,-12-17-11,0 1 33,-1 3-33,0 0 22,1 5 1,-13-21-69,15 21 563,-8-14-1371,16 20 1212,2 1-311,-2-19 7,0 27-87,-1-25 21,-12 3 79,11 3-99,-11-17 63,13 22-30,-1 0 77,-3-2-90,1-3-99,-6 0 279,1 0-215,-5-2-19,11 16 144,0-1-55,-14-22-41,13 23 46,2 0 33,-9-14-134,-3-1 130,4-1-81,-2 0 92,1-3-136,0 0 124,-1-1-45,0 3-23,-4 1 69,2 6-69,-2 1 68,4 5-135,0 3 158,2 2-114,2 1 69,3-1-1,-10-33-21,12 42-58,-8-37 91,13 48 34,3-15-182,-1 3 150,2 1-38,-1 2 3,2 1 21,1-11-44,1 27 33,0-23-22,3 28 22,0-15-34,2 2 80,4 1-1,-2 3-236,4 1 270,1 1-79,-2 0-11,1-2 1,-2 0-25,-1-2 37,1-1-26,-2 1 14,1-3 10,-1 1-45,2 0 91,1-1-69,1 4 1,2 1 11,1 7 0,0 3 11,2 4-33,-2 0 67,2 2-102,-2-1 69,1-17-12,0 26 22,0-27-201,1 32-57,-2-16-312,3 4 2023,-1 0-1998,1 0 523</inkml:trace>
  <inkml:trace contextRef="#ctx0" brushRef="#br0">7116 2632 9061,'-98'-18'34,"10"4"-102,57 53 102,-7 1-34,-6 45-465,0-7 1518,-3 9-1663,5 0 788,1 2-490,4 0 423,3 4-32,3-13-203,17-24 214,1 0-57,-9 32-93,13-33 87,2 1-33,-3 33 12,6-6-6,3-3 0,1-4 102,6 0-262,7-4 174,9 2 75,6-6-168,4-1 158,4-7-124,6-3 57,3-5-42,-7-17 49,3-2 19,23 15-156,-20-18 197,1-2 22,25 4-135,6-6-66,8-7 101,6-9 74,6-4-275,-46-5 357,2-2-392,0-5 470,0-2 16,4-2-501,-1-3 238,1-8 23,0-2 33,3-3-88,0-2 67,1-3-46,-2-2 6,-1-1 34,0-3-28,-3-2 22,-3-3 33,-4 0-87,-3-1 75,-4-2-64,-4-1-15,-5 1 94,-3 0 97,16-40-334,-16 3 224,-13 5-79,-8-1 134,-7-1-233,-14-2 78,-7-3 397,-16 1-485,-5 3 165,8 25-21,-1 1-25,-22-22 63,19 27-22,0 1 45,-18-10-125,0 1 119,1 1-100,4 1 144,3 0-122,-16-18-69,19 21 80,-12-8 202,23 26-1,3 7-706,3 4 1434,-1 4-2161,1 6 1859,-4 4-572,-2 6 144,-26 1-575,9 2 564,-21 9-100,17 3-99,-5 11 33,1 4-23,0 4-20,3 1-676,-14 17 1918,21-12-1903,-8 14 108,30-14 37,11-1 5085,8-10-7607,7-9 3081,1-12 0</inkml:trace>
  <inkml:trace contextRef="#ctx0" brushRef="#br0">6961 35 11437,'-3'20'0,"-1"5"33,-2 13-65,-1 6-3,0 9 80,0 2-33,2-2-69,3-3 91,-1-7-23,3-3-33,-3-3 44,3-4-33,-1 1 11,-1-1-11,1 2 22,-2 1-11,2-1 0,-2-1 23,3-4-69,-2-6 69,2-7-23,0-9 11,0-4-627,0-4 515,0-4-683,4-17 5064,-2-13-7070,2 8 2790,-2 1 0</inkml:trace>
  <inkml:trace contextRef="#ctx0" brushRef="#br0">6721 32 6775,'0'9'841,"0"-2"-2109,0-7 4620,0 0-9761,0 4 10038,0 5-3774,-7 12 190,-4 9-135,-7 9 123,-3 5-53,4 5 62,3-1-85,3 4 64,4-1-8,2-1-3,3-2-10,2-1-22,0 0 66,0 2-99,1-1 99,6 3-65,3 2 53,6-1-65,3 1-23,3-3 89,3-4 47,2-7-115,2-7 13,2-10 44,3-8 2,1-8 7,20-3-107,-11-9 18,17-13 94,-13-15-16,0-17-41,1-8 54,-17 12-44,-2-3 33,13-30-94,-14 12 122,-4-2-11,-4-16-476,-11 31 835,-3 1-44,-3-23-675,-4 6 344,-1 6-102,-10 9 36,-6 9 63,-16 8 38,-8 6-93,-12 12 3,-9 9 131,-11 8-98,-6 16-24,0 11-21,1 17 38,31-7 34,2 2 0,-17 19 394,-6 13-1591,37-27 1383,10-7-346,11-3 443,5-8 1752,6-2-3800,0-10 1737,0-3 0</inkml:trace>
  <inkml:trace contextRef="#ctx0" brushRef="#br0">3419 1967 7459,'56'12'151,"1"-1"-301,38 11 75,-61-7 161,-9-1-188,-8-15 192,-7 28-34,-6-19 22,-3 37-167,-10-20-112,-12 43 401,-14-16-311,-13 28 178,1-21-101,4-14 46,11-11 10,10-12-100,10-6 99,6-8-109,4-2 323,2-2-135,12 0-212,8 3-10,18-3 210,9 0-154,7-2 66,1-2 178,2 0-322,-3-10 99,-1-5 54,-5-12-7,-3-4 54,-5-2 291,5-21-1109,-15 9 1210,2-18-403,-19 12-257,-6-6 322,-5-5-75,-19-34-371,-4 20 522,2 27-81,-2 1 0,-22-18-266,-2 8 206,-6 6-79,0 13 124,-6 12-180,-3 13 235,-6 8-205,15 29 20,0 10 35,-25 24-883,24-1 1781,6 8-40,16-9-1706,5 2 864,0 4-21,2 0 50,4 0-81,3 3-40,-1 21 163,4 2-84,6-22 3,1 0-175,0 17 349,3-2 8,3-26-366,4-5 114,9 27 81,9 11 44,12-39 101,4 8-314,8-31 1872,4-12-4988,12-9 4909,6-22-1854,-14-12 358,1-6-224,-13 3 169,-2-4-409,13-15 648,-4-2 52,7-27-775,-8 6 359,-11 4 130,-9 10-129,-8 9-342,-10-14-56,-5 47-202,-10-21 4796,-9 45-6846,5-10 2689,-4 2 0</inkml:trace>
  <inkml:trace contextRef="#ctx0" brushRef="#br0">8011 1710 8030,'50'0'302,"0"0"-603,33 0-3,-62 7 607,-6 7-325,-6 10 66,-4 14 79,-8 13-356,-15 13 264,-12 13-31,-13 1 92,-1-7-105,8-12-177,9-16 302,10-11-157,8-8 79,5-8 425,7-1-828,14-6 390,11 4-65,21-2 55,8 0 12,3 0-101,-4-2 210,-11-1-275,-11 0 142,-14-2 46,-7 0-46,-9 2 293,-3 4-201,-9 7-833,-11 11 1069,-18 6-205,-16 7-306,9-16 290,-3-2-190,-22 10 156,-16-2-127,39-24 55,10-6-78,11-3-1112,9 0 2627,10-3-2502,8-2 4369,13-5-5645,-6 5 2341,4-1 0</inkml:trace>
  <inkml:trace contextRef="#ctx0" brushRef="#br0">8758 2102 9677,'-10'-58'381,"-1"0"-762,0 4 382,-3 7-149,-14 5 306,-7 0-236,-6-1 112,-5 5-125,-6 4 193,-2 7-57,-2 5-91,-2 5 69,0 5-46,0 2 13,3 5 88,4 3-201,4 2 234,5 0-144,-1 9 55,3-7-21,-3 45-24,-1-12 0,-2 43 35,0-2-420,2 10 1263,24-39-1291,1 1 430,-14 45-21,6 0 82,10-3-66,5-1-10,8 0 7,1-2 28,12-28-4,5-1-22,9 21 114,-1-30-192,4-5 168,21-3-178,11-13 156,11-16-79,-8-13 12,3-7-40,-13-4 102,0-4-724,19-6 1346,-3-5-22,-18-2-1302,-4-3 651,-3-1 0,-1-2 124,-2 1-247,-2-1 70,24-36 71,-11 7 50,-15 0-103,-14 7 38,-10-19-107,-7 22-8,-10-13-165,-6 26 2014,-7 0-4532,-1 9 4580,2 7-3064,5 11 4137,3 8-4673,6 5 1815,1 1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500 4 9162,'7'4'2196,"-2"-1"-6196,-5-3 5536,0 0-1392,-10-10 114,-8 35-212,-16 13-137,-9 48-515,18-33 1124,-2 1-261,0 5-514,-1 0 194,-1 2 126,0 0-93,1-2 59,1-1-41,2-2 25,1-2-48,3-4 70,0-2-4,-13 35-62,8-19-15,7-18 91,8-20-45,7-14 0,3-7-605,1-5 1359,10-13-2139,5-7 850,13-17 5769,0-12-8697,-11 22 3463,-5 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365 1035 9050,'-2'-14'2824,"0"-9"-8753,1 25 9315,9 9-3555,13 20 125,14 38 76,13 5-589,-22-27 1015,1 3-194,2 0-528,0 1 212,1-1 103,0 0-51,-1-1 1,0-1-42,-1 1 81,0-1-40,-3 0 0,0-2 78,21 43-554,-7-9 1216,-8-14-1070,-10-19 295,-7-16 47,-7-14-180,-5-11 803,0-3-1917,-2-3-1383,-23-26 10196,-1-9-11571,-4 2 4040,10 5 0</inkml:trace>
  <inkml:trace contextRef="#ctx0" brushRef="#br0">910 1010 10373,'-10'7'627,"-4"10"-1601,-9 5 1310,-9 28-337,-8 5-154,-9 24 76,24-35 326,-1 1-49,-3-1-396,1 0 191,2 1 14,1 0-15,-24 37 5,6-9 102,9-11-300,6-14 279,10-12-189,5-10 20,5-5 249,2-3 299,2 1-1227,-3 3 1073,2 3-37,-6 3-544,0 2 86,-3-1-188,3-6 2531,0-8-3630,5-8 1479,2-5 0</inkml:trace>
  <inkml:trace contextRef="#ctx0" brushRef="#br0">20 1583 7549,'-11'0'2543,"3"0"-6934,8 0 6833,0 0-4325,3 0 3328,13 0-1555,12 0 75,17 0 35,10-2 0,11-2-11,12-2-111,7 0 232,11 1-544,2 1 1225,-48 4-1136,1-1 378,0 1-65,0 0 2,-1 0 60,0 0-100,44-1 314,-7-4-519,-12-4 463,-11-4-129,-13-1-319,-13 0 463,-14 5-282,-10 3 478,-9 5-1275,-4 1-6390,-1 0 22551,-2-6-22838,1 5 7553,-1-5 0</inkml:trace>
  <inkml:trace contextRef="#ctx0" brushRef="#br0">1892 1001 6686,'1'-16'986,"0"4"-2678,-1 12 3418,0 0-3755,0-19 3094,0 15-1087,0-15 22,0 19-102,0 0 81,0 14 87,0-10-110,0 10 66,0-14 181,0 0-698,0-2 798,0 1-235,0-3-102,0 2-11,3 0 1,0-1 188,4 3-75,3-3-182,3 1 102,1-1 78,3 2-190,-1-1 168,2 2-45,2 0-45,0 0 168,4 0-235,2 0 124,1 0 32,2 0-11,2 2-121,1 1 199,-1 0-178,-3 3 56,2 2-12,-7 0 46,1 3-12,-8-2-123,4 8 347,-7-5-369,3 6 156,-10-5-10,1-3-69,-5 0 102,0-3-56,-2 2 34,0 0-24,0-12-55,0 15 80,0-8 108,-10 31-220,-2-1-13,-12 8 145,-3-8-32,-1-4-12,-5-2-33,-16 13 42,13-14 4,-13 11 32,19-17-103,3 1 161,3-5-170,7-4 110,3-2-54,6-8-21,4 0 30,1-3-735,3 0 2202,10 0-2135,4 0 534,12 0 248,3 0-144,3 0 42,1 0-66,0 0 78,-2 0-9,-3 0-38,-4 0 106,-3 4-105,-4 1 2,0 5 0,-3-1 43,0 1-98,4 3 223,-8-2-181,5 2-54,-7-3 201,0 0-157,-1 0 45,-4 1-21,0-2 19,-3-1-9,0 1 57,0-2 54,0 2-32,0 8-528,-1 0 785,-7 6-348,-4-2-66,-8 1 259,-6 1-62,-24 8-576,4-8 703,-17 6-236,16-11-109,4-1 354,2-2-443,5-5 331,4-3 183,-8-4-987,15-1 984,-7-2-411,17 0 267,3 0-371,2-2 260,3 2 32,0-3-133,4 3 55,-1-2 11,4 2-2412,-3 0 4769,2 0-2379</inkml:trace>
  <inkml:trace contextRef="#ctx0" brushRef="#br0">3198 1461 8198,'-15'17'1927,"2"-3"-5410,13-14 5228,0 0-2494,6 0 1466,10 0-662,12 0-333,16 0 198,8 0 192,11 0-134,1 0 34,2 0 31,-4 0-19,-1 0-70,-6 0 92,-4-1-91,-6-2 66,-8-2-20,-8-1 33,-9 1-90,-10 2 111,-5 1-76,-5 2-6412,0 0 19196,-11 0-19105,8 0 6342,-8 0 0</inkml:trace>
  <inkml:trace contextRef="#ctx0" brushRef="#br0">3444 788 7907,'24'83'1009,"-6"-2"-2613,-8-16 2088,-5-6-284,-1 20-333,-2-8-15,-2 12 352,2-3-294,-2-6 201,0-7-177,0-4 76,0-7-9,0-3 9,0-7 25,0-1-102,0-7 132,0-5-96,0-7 40,1-11 15,1-7-14,0-5 14,0-3-71,-1 0 117,0 0-375,0-5-949,3-8 1444,-1-14 3867,5-15-6825,-5 16 2768,3 1 0</inkml:trace>
  <inkml:trace contextRef="#ctx0" brushRef="#br0">4220 935 8400,'-3'0'2824,"0"0"-7352,3 0 4799,-1-1 1329,5 0-1621,8 0 32,15 1-235,15 0 324,12 0-189,8 1 89,4 1 68,0 0-59,-4-1-40,-5-1 29,-12 0 48,-11 0-91,-10 0 34,-11 0 43,-5 0-52,-4 0 7,-1 0 24,-1 0 13,1 0-36,1 0 12,1 0 0,-1 0 0,0 0 0,-2 0-291,-1 0 739,-1 3-471,0 5-111,0 9 190,0 12-146,-5 17 203,-4-2-248,-6 24 235,-5-3-87,-3 19-356,-2 0 848,0-1-792,-1-9 366,4-4-89,1-10-3,2-5 14,3-8 55,-1-8-135,4-5 113,2-7-23,1-5 186,3-6-635,2-7 668,2-4-230,2-4-1087,1-1 1816,0-5-2534,0-7 7576,1-12-9379,-1 10 3608,1-3 0</inkml:trace>
  <inkml:trace contextRef="#ctx0" brushRef="#br0">5608 672 8590,'5'-6'2051,"-1"2"-5716,-4 4 5167,0 0-1715,1 6 762,-1 11-705,2 16 65,-2 19 57,0 15 204,-2 19-547,-3-4 748,1-29-477,-1 2-327,-1-5 865,-1 0-119,1 7-626,0 1 330,-1-2-33,0-2-290,-5 42 893,0-13-869,2-17 248,1-14 80,4-15-70,2-10 316,1-12-863,2-6 1602,0-5-2096,0-3 1238,0-7-1505,0-5 2166,0-11-1921,5-11 6432,8-10-8953,-5 17 3608,3 1 0</inkml:trace>
  <inkml:trace contextRef="#ctx0" brushRef="#br0">6396 894 8523,'0'-3'1872,"0"0"-5549,0 3 5179,0-5-963,2 3-550,10-3-327,10 5 417,12 5-89,7 6 98,7 7-109,2 7 32,3 0-169,0 6 271,-5 2-113,-7 4 22,-9-14-33,-9 14 11,-9-11 44,-7 18-42,-5 2 8,-5 1-112,-15 0 149,-11 1-138,-17-3 182,-7-5-104,-1-6 36,8-7-45,9-7 78,15-6-146,7-5 135,11-6 33,1 0-413,3-3 849,7 0-434,7 0-529,13 1 627,12 1-277,12 3-36,8-1 135,7 5 191,0 0-137,-2 3-208,-6-2 230,-9-1-52,-7-2-58,-9-4 56,-6-2-55,-6-1 32,-7 0-201,-3 0-9,-4 0 512,-4 0-950,1-1-281,-3-7 5938,2-5-8302,-1 4 3294,-1-1 0</inkml:trace>
  <inkml:trace contextRef="#ctx0" brushRef="#br0">7880 919 10585,'21'-56'418,"-1"1"-836,-1 3 419,-5 7-241,-14 15 523,-9-4-182,-2 2-424,-10-1 332,1 6 138,-1 5-147,-3 5 10,-1 8 2,-6 3 22,-3 4-112,-4 9 132,-2 12-52,-2 11-37,1 11 103,2 2-147,7-1 136,4-2-103,9-3 103,5-1-135,8-3 20,4-2 183,7 7-25,8-13-156,9-11 12,11 9-69,8-27 46,4 23 336,6-19-358,-1-19 110,18 14-76,-23-20 66,7 19 1,-32-4-14,-7 5-29,-9 3 40,-3 2-592,-1 0 1829,0 4-1953,0 4 797,0 5-147,-3 4 69,1 3 123,-3 2-282,1 8 125,-4 5 78,-1-6-100,-4 25 87,-2-4-29,-4 31 6,-4 8-286,9-40 489,1 0-93,-2 2-260,0-1 106,0 0 47,0 1-12,0-2-22,1-1 12,-12 41 19,2-7-40,3-6-15,0 6-21,2-2 241,7-25-279,0-3 99,0 10-23,-2 3 41,12-45-23,1-6-22,0 0 22,0-4 23,0-6 406,1-1-3071,0-3 3510,0-18 3546,0-12-7495,0 6 3081,0-1 0</inkml:trace>
  <inkml:trace contextRef="#ctx0" brushRef="#br0">3029 728 8142,'8'14'2847,"-2"-3"-7735,-6-11 9126,0 0-9438,0-3 8180,0-4-2956,0-7-3,0-4-88,0-1 124,0 2-81,0 4-31,2 1 167,3 2-348,2 1 495,5-5-372,4 0 213,5-8-120,6-2 62,2-4-85,3 0 43,-1-1-23,0 4 1,-1-14 11,-5 30 55,2-21-100,-3 28 80,1-13 18,2 1-84,-1 0 40,2 1-41,-3 1 97,2 0-176,7 0 402,-11-11-425,3 14 109,-13-8 95,-2 17-106,1 0 93,1 0-69,2 0 23,13 17-22,-5-9 33,12 14-45,-7-14 69,0 2-14,2-5-32,-1 2 11,0-5-33,13 2 66,-9-3-89,8 0 146,-13-1-135,0 0 101,-6-5-112,0-2 89,-9-6-54,-3 2 31,-5 0-43,-2-5-45,0 2 166,-2-8-109,0 4 43,-1-3-22,0-1 0,0 3 0,0 1 0,0 6 0,0 0 0,0 6 0,0-1 0,0 1 0,0 1 11,0-2-33,0-1 45,0-3 20,0 1-232,0-3 390,0 5-280,0 1 25,0 6-1315,0 1 4317,0 8-4461,2 2 1469,-1 8 132,3 2-110,1-1 23,-1-13-47,1 29 58,0-26 0,2 29-25,-1-21 25,2 0-12,-2-4 33,1 1-99,-2-5 77,0 2 10,1-18-8,0 25-14,3-26-10,-1 29 11,1-18 11,2 2 12,9 0-46,1-1 124,11 1-347,-1-4 514,4-1-446,6 0 176,2 0-30,-1 0 110,2-1-78,-6-2 78,17-2-234,-16 0 257,11 2-147,-14 0 69,1 1-23,5 1 0,1-1 0,2 1 22,22-2-66,-14-2 66,17 0-22,-17 0 34,2 1-102,0 0 169,0 0-179,0 1 67,-5 0 10,-5 1 13,-8 0-1,-8 2-11,2 0 0,-9 0 0,1 0 22,-8 0-88,-3 0 132,2 2-155,2 5 200,-3-1-132,2 5-2,-6-5 46,2 1-58,1 1 36,1 2 55,2-1-146,0 1 146,1-1-78,6 5 33,-6-5-11,3 4-45,-9-6 45,-4 0 35,0 1 41,-1 3-119,0 3 132,5 16-302,-2-5 325,3 10-134,-5-10 33,0-2-11,-3-1 0,0-1 45,0-5-79,-2 0-11,1-7 102,0-2-103,-1-5-3303,0-2 10071,-16-5-10072,11 4 3350,-11-3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1 0 14809,'3'0'0,"1"0"0,-4 0 45,2 0-135,0 0 101,0 0 35,0 0-215,-2 0 381,3 0-232,0 0 74,5 0-98,5 0-46,6 0 157,8 0-89,6 0 23,9 0-25,6 0 58,8 2-45,8 0 0,5 1 22,5-2-22,3 1-12,-2-2 91,-1 0-102,-6 0 11,-8 0 80,-6 0-158,1 1 235,-21 1-179,-2 0 46,-22 1-35,-6-3 67,-3 1-2094,-1-1 3057,2 3 3073,-2-2-7095,1 2 3026,-1-3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500 4 9162,'7'4'2196,"-2"-1"-6196,-5-3 5536,0 0-1392,-10-10 114,-8 35-212,-16 13-137,-9 48-515,18-33 1124,-2 1-261,0 5-514,-1 0 194,-1 2 126,0 0-93,1-2 59,1-1-41,2-2 25,1-2-48,3-4 70,0-2-4,-13 35-62,8-19-15,7-18 91,8-20-45,7-14 0,3-7-605,1-5 1359,10-13-2139,5-7 850,13-17 5769,0-12-8697,-11 22 3463,-5 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365 1035 9050,'-2'-14'2824,"0"-9"-8753,1 25 9315,9 9-3555,13 20 125,14 38 76,13 5-589,-22-27 1015,1 3-194,2 0-528,0 1 212,1-1 103,0 0-51,-1-1 1,0-1-42,-1 1 81,0-1-40,-3 0 0,0-2 78,21 43-554,-7-9 1216,-8-14-1070,-10-19 295,-7-16 47,-7-14-180,-5-11 803,0-3-1917,-2-3-1383,-23-26 10196,-1-9-11571,-4 2 4040,10 5 0</inkml:trace>
  <inkml:trace contextRef="#ctx0" brushRef="#br0">910 1010 10373,'-10'7'627,"-4"10"-1601,-9 5 1310,-9 28-337,-8 5-154,-9 24 76,24-35 326,-1 1-49,-3-1-396,1 0 191,2 1 14,1 0-15,-24 37 5,6-9 102,9-11-300,6-14 279,10-12-189,5-10 20,5-5 249,2-3 299,2 1-1227,-3 3 1073,2 3-37,-6 3-544,0 2 86,-3-1-188,3-6 2531,0-8-3630,5-8 1479,2-5 0</inkml:trace>
  <inkml:trace contextRef="#ctx0" brushRef="#br0">20 1583 7549,'-11'0'2543,"3"0"-6934,8 0 6833,0 0-4325,3 0 3328,13 0-1555,12 0 75,17 0 35,10-2 0,11-2-11,12-2-111,7 0 232,11 1-544,2 1 1225,-48 4-1136,1-1 378,0 1-65,0 0 2,-1 0 60,0 0-100,44-1 314,-7-4-519,-12-4 463,-11-4-129,-13-1-319,-13 0 463,-14 5-282,-10 3 478,-9 5-1275,-4 1-6390,-1 0 22551,-2-6-22838,1 5 7553,-1-5 0</inkml:trace>
  <inkml:trace contextRef="#ctx0" brushRef="#br0">1892 1001 6686,'1'-16'986,"0"4"-2678,-1 12 3418,0 0-3755,0-19 3094,0 15-1087,0-15 22,0 19-102,0 0 81,0 14 87,0-10-110,0 10 66,0-14 181,0 0-698,0-2 798,0 1-235,0-3-102,0 2-11,3 0 1,0-1 188,4 3-75,3-3-182,3 1 102,1-1 78,3 2-190,-1-1 168,2 2-45,2 0-45,0 0 168,4 0-235,2 0 124,1 0 32,2 0-11,2 2-121,1 1 199,-1 0-178,-3 3 56,2 2-12,-7 0 46,1 3-12,-8-2-123,4 8 347,-7-5-369,3 6 156,-10-5-10,1-3-69,-5 0 102,0-3-56,-2 2 34,0 0-24,0-12-55,0 15 80,0-8 108,-10 31-220,-2-1-13,-12 8 145,-3-8-32,-1-4-12,-5-2-33,-16 13 42,13-14 4,-13 11 32,19-17-103,3 1 161,3-5-170,7-4 110,3-2-54,6-8-21,4 0 30,1-3-735,3 0 2202,10 0-2135,4 0 534,12 0 248,3 0-144,3 0 42,1 0-66,0 0 78,-2 0-9,-3 0-38,-4 0 106,-3 4-105,-4 1 2,0 5 0,-3-1 43,0 1-98,4 3 223,-8-2-181,5 2-54,-7-3 201,0 0-157,-1 0 45,-4 1-21,0-2 19,-3-1-9,0 1 57,0-2 54,0 2-32,0 8-528,-1 0 785,-7 6-348,-4-2-66,-8 1 259,-6 1-62,-24 8-576,4-8 703,-17 6-236,16-11-109,4-1 354,2-2-443,5-5 331,4-3 183,-8-4-987,15-1 984,-7-2-411,17 0 267,3 0-371,2-2 260,3 2 32,0-3-133,4 3 55,-1-2 11,4 2-2412,-3 0 4769,2 0-2379</inkml:trace>
  <inkml:trace contextRef="#ctx0" brushRef="#br0">3198 1461 8198,'-15'17'1927,"2"-3"-5410,13-14 5228,0 0-2494,6 0 1466,10 0-662,12 0-333,16 0 198,8 0 192,11 0-134,1 0 34,2 0 31,-4 0-19,-1 0-70,-6 0 92,-4-1-91,-6-2 66,-8-2-20,-8-1 33,-9 1-90,-10 2 111,-5 1-76,-5 2-6412,0 0 19196,-11 0-19105,8 0 6342,-8 0 0</inkml:trace>
  <inkml:trace contextRef="#ctx0" brushRef="#br0">3444 788 7907,'24'83'1009,"-6"-2"-2613,-8-16 2088,-5-6-284,-1 20-333,-2-8-15,-2 12 352,2-3-294,-2-6 201,0-7-177,0-4 76,0-7-9,0-3 9,0-7 25,0-1-102,0-7 132,0-5-96,0-7 40,1-11 15,1-7-14,0-5 14,0-3-71,-1 0 117,0 0-375,0-5-949,3-8 1444,-1-14 3867,5-15-6825,-5 16 2768,3 1 0</inkml:trace>
  <inkml:trace contextRef="#ctx0" brushRef="#br0">4220 935 8400,'-3'0'2824,"0"0"-7352,3 0 4799,-1-1 1329,5 0-1621,8 0 32,15 1-235,15 0 324,12 0-189,8 1 89,4 1 68,0 0-59,-4-1-40,-5-1 29,-12 0 48,-11 0-91,-10 0 34,-11 0 43,-5 0-52,-4 0 7,-1 0 24,-1 0 13,1 0-36,1 0 12,1 0 0,-1 0 0,0 0 0,-2 0-291,-1 0 739,-1 3-471,0 5-111,0 9 190,0 12-146,-5 17 203,-4-2-248,-6 24 235,-5-3-87,-3 19-356,-2 0 848,0-1-792,-1-9 366,4-4-89,1-10-3,2-5 14,3-8 55,-1-8-135,4-5 113,2-7-23,1-5 186,3-6-635,2-7 668,2-4-230,2-4-1087,1-1 1816,0-5-2534,0-7 7576,1-12-9379,-1 10 3608,1-3 0</inkml:trace>
  <inkml:trace contextRef="#ctx0" brushRef="#br0">5608 672 8590,'5'-6'2051,"-1"2"-5716,-4 4 5167,0 0-1715,1 6 762,-1 11-705,2 16 65,-2 19 57,0 15 204,-2 19-547,-3-4 748,1-29-477,-1 2-327,-1-5 865,-1 0-119,1 7-626,0 1 330,-1-2-33,0-2-290,-5 42 893,0-13-869,2-17 248,1-14 80,4-15-70,2-10 316,1-12-863,2-6 1602,0-5-2096,0-3 1238,0-7-1505,0-5 2166,0-11-1921,5-11 6432,8-10-8953,-5 17 3608,3 1 0</inkml:trace>
  <inkml:trace contextRef="#ctx0" brushRef="#br0">6396 894 8523,'0'-3'1872,"0"0"-5549,0 3 5179,0-5-963,2 3-550,10-3-327,10 5 417,12 5-89,7 6 98,7 7-109,2 7 32,3 0-169,0 6 271,-5 2-113,-7 4 22,-9-14-33,-9 14 11,-9-11 44,-7 18-42,-5 2 8,-5 1-112,-15 0 149,-11 1-138,-17-3 182,-7-5-104,-1-6 36,8-7-45,9-7 78,15-6-146,7-5 135,11-6 33,1 0-413,3-3 849,7 0-434,7 0-529,13 1 627,12 1-277,12 3-36,8-1 135,7 5 191,0 0-137,-2 3-208,-6-2 230,-9-1-52,-7-2-58,-9-4 56,-6-2-55,-6-1 32,-7 0-201,-3 0-9,-4 0 512,-4 0-950,1-1-281,-3-7 5938,2-5-8302,-1 4 3294,-1-1 0</inkml:trace>
  <inkml:trace contextRef="#ctx0" brushRef="#br0">7880 919 10585,'21'-56'418,"-1"1"-836,-1 3 419,-5 7-241,-14 15 523,-9-4-182,-2 2-424,-10-1 332,1 6 138,-1 5-147,-3 5 10,-1 8 2,-6 3 22,-3 4-112,-4 9 132,-2 12-52,-2 11-37,1 11 103,2 2-147,7-1 136,4-2-103,9-3 103,5-1-135,8-3 20,4-2 183,7 7-25,8-13-156,9-11 12,11 9-69,8-27 46,4 23 336,6-19-358,-1-19 110,18 14-76,-23-20 66,7 19 1,-32-4-14,-7 5-29,-9 3 40,-3 2-592,-1 0 1829,0 4-1953,0 4 797,0 5-147,-3 4 69,1 3 123,-3 2-282,1 8 125,-4 5 78,-1-6-100,-4 25 87,-2-4-29,-4 31 6,-4 8-286,9-40 489,1 0-93,-2 2-260,0-1 106,0 0 47,0 1-12,0-2-22,1-1 12,-12 41 19,2-7-40,3-6-15,0 6-21,2-2 241,7-25-279,0-3 99,0 10-23,-2 3 41,12-45-23,1-6-22,0 0 22,0-4 23,0-6 406,1-1-3071,0-3 3510,0-18 3546,0-12-7495,0 6 3081,0-1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337 534 6159,'1'10'1020,"0"-1"-2668,-1-9 5425,0 0-10534,0 2 10342,0 0-3618,0 3 45,0-2 155,0 4-223,0 7 34,0 9-68,-1 9 135,0 5-45,-2 4 0,0 0 11,1-1-33,0 1 33,0 0-11,1 0 0,-1-1 11,2 1-33,0 0 33,0 2-11,0 13-11,0-12 33,0 9-33,0-17 0,4 2 33,2-1-33,4-1-34,9 16 124,-3-15-125,7 9 25,-3-19 110,4-4-156,2-1 89,8-4-22,2 0 12,28 4-47,-12-5 59,23 3-59,-18-8 69,2-1-33,-1-5 31,0-1-8,-1-4-70,-1-1-32,0-11 123,27-17-79,-20-3 45,19-13 35,-27 11-81,-3-3 69,-2-2 34,-4-2-192,-5-4 259,7-30-315,-15 12 236,3-25-10,-19 18-81,-2 0 69,-6 0-67,-2 3 101,-3 3-160,-1-12 194,-2 29-113,1-46 44,-4 44 1,-5-48-347,-6 50 491,-9-22-166,-3 30-12,-3-14 44,-3 6-88,-3 4 33,-2 6-12,-4 0 68,-3 5-79,-6-1 80,-3 6-92,-5 4 136,-2 7-146,-2 6 45,0 6 33,-2 2-44,1 1 32,-4 0-19,-2 7 7,-4 6 37,-4 14-294,-2 9 742,-1 9-730,6 5 236,8 0 22,10-1-22,10-3 10,6-4 36,7 2-58,3-5-34,4 2 171,4-5-193,1 1 111,1-2 194,3 1-675,-1-1 674,3 1-249,0-2 58,0 4-78,0-4 77,-1 1-55,3-2 33,-1-5-22,3-1 33,2-5-33,1-2 0,1-1-34,2 1 33,0-8-98,2-2 6,1-8 231,1-2 38,6 0-1194,11 0 3807,8-9-4537,-6 7 1759,-4-6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4174 2721 6372,'-3'0'1490,"1"0"-2823,2 0-67,-4 0 2619,2 0-1260,-4 0 138,4 0-274,-3 0 243,2 0-43,-3 0-34,0 0 78,-5 0-89,-2 5 66,-7 6-89,-1 9 91,-7 6-69,-1 4 57,-3 6-102,-3-11 102,-2 34-34,-5-19 0,-1 34 33,-4-15-99,-3 6 99,-4 2-33,-3 4-357,-3 5 1082,29-37-1092,-1 1 354,1 2 25,-1 0-12,0 1 0,-1-1-6,0 4 13,0 0-3,0 0-9,0 0 5,-1 2 0,0-1 0,3 0 0,0-1-6,0-1 12,0 0 0,3-1-12,1 0 6,0 0 0,2-1 12,-24 43-36,0-1 47,2-5-34,0-3 0,0-4 22,2-3 0,1-3-33,1-4 22,0-1 22,1-1-33,-2 2 0,1 0-12,-4 2-131,0 1 542,-3 6-578,-1 1 203,-4 3-553,1 1 1597,-1 0-1654,3 1 688,0-2-125,2 1 68,0-1-102,-1 4 102,-1 3-68,24-38 69,1 1-3,0-1-65,0 1 27,-12 20 12,0 0-11,11-18 10,1-1 6,-9 14-22,0-2 247,-8 13-753,1 0 843,1-1-382,-1-1 78,0 2-33,9-18 11,0 1-67,-21 27-32,19-26 266,0-2 42,-15 19-431,4-3 257,3-4 33,5-3-295,3-4 195,-10 17 345,15-16-379,-15 17-24,15-16 112,-9 10-33,-1 3-11,-3 3 373,0-1-953,1-2 841,3 0-222,13-24 0,1 0-33,-9 25 65,13-27-82,1 0-34,-2 16 133,2 2 84,3-18-413,0 24 847,1-26-1497,5 3 1357,1 2-552,-8 17 204,-4 22-85,7-25 16,2 0 8,2-4-96,3-2 70,2-6 193,2-1-603,0-4 578,0 7-164,0 11-3,1-7-21,2 7 11,1-16 0,1-1 0,0-1-22,0-2 77,0 20-99,0-14 77,0 16-77,0-18 66,0 2-22,0 0 34,0 3-80,0 1 36,0 1 44,0-1-58,0 16 2,1-25 34,4 8 10,0-28 0,4-7-10,2-1-46,1-5 12,4 2 55,16 6 12,-3-3-146,16 9 179,-8-8-121,6 2 52,4 0-8,4 0-23,3 0 100,1 0-134,2-2 101,30 7-112,-16-9 10,23 6 169,-24-11-167,4-1 89,-1-1-69,3 0 69,0 0-28,-21-2-23,1 0 0,31 2 34,-31-3-16,0-1 8,21-2 15,2-1-69,0 0 44,-1 0 36,0 0-102,-4 2 110,-3-17-42,-21 12 0,0 1 20,26-11-33,22 17-42,-30 0 132,4-2-135,3 2 92,6-2-37,1-1-241,2 0 676,2-4-566,-1 1 21,5-2 146,2 0 0,7 3-293,-49-2 495,1 1-23,1 1-425,0 0 210,0 0 3,0 1-7,-2-1 13,0 0-8,2-1 1,0 1-6,0-1 12,-1 0-6,4-1 0,0 0 5,1 0-9,0-1-3,2 0 13,1 0-6,-1 0 0,0 0 0,1 1 0,-1-2 0,-1 0 0,1 0 22,-1 0-43,0 0 2,-2-2 38,3 1-21,23 0 4,2 1-9,-19 0 13,0 0-717,21 0 1423,0 1 3,-22 0-1431,-2 0 710,4 0 12,0 0-257,1 0 502,1 0 0,1 0-502,0 0 251,-1-1 0,0 2-6,-1 2 13,0 1 2,-2 0-18,2 2 13,23 4-9,1 0-1,-25-3 13,0 0-14,18 1 13,-2-1-6,-28-4 0,-4 0 0,48 3 0,-4-1-94,-1 0 315,-2 0-381,-25-1 193,2-1-27,-17 0-12,0 1 0,16-2 12,0 0 16,27 0-55,1-2 33,-44 0 11,1 0-6,1 0-9,0 0 3,0 0 1,1 0 16,-1 0-32,-1 0 28,46 0-41,-34 0 46,-1 0-12,29 0-27,-33 0 40,-2 0 42,20 0-176,-1 0 521,-1 0-1117,-4 0 2446,-4 0-4478,14 0 4747,-26-2-3265,6 2 2229,-31-2-1639,-8 1 1029,-4 1-399,-2-3 85,3 3-87,-1-3 66,4 2-67,23 0 135,-7 1-90,19 0-90,-15 0 146,-4 0-55,-5-3-25,-5 0 70,-3-3-36,5-4-132,-9 3 223,4-2-102,-11 3-10,1-2-11,-1 0 56,0-2-125,-2-1 204,0-2-158,-4 2 225,3-6-484,-7 2 383,1-6 22,-4 15-146,0-17-55,0 7 178,0-23-101,0-5 158,-9-28-259,1 16 103,-9-18 75,1 21-29,-2-4-83,-3-3 92,-1-6-22,-2-1-13,-3-5 2,0 1-19,7 20 13,-1-2-68,-11-28 124,11 28-29,0 0-401,-9-24 1125,0-1-1090,-2-4 344,-2-4-69,-2-5 127,9 22-70,-1-2-5,6 15 34,0 0 22,-7-16-78,-1 0-17,8 21 113,1 1-65,-1 0 16,0 0-4,0-3-9,0-1 0,0 0 10,2 0-11,0-3 12,0-1-12,0 2 12,1 1 0,0-1-12,1 2 6,0 2 0,-1 2 6,2 2-12,-1 0 44,-16-39-120,2 4 149,-1 4-113,3 3 80,3 2-114,1 2 207,3 1-174,-1 4 25,2 1 44,-1 3-44,1 2 33,0 0 12,1 0-69,0-3 80,1-2-67,1-3 66,-1-2-44,3 0 11,-3 1 0,2 1 464,-4-14-1392,-1 27 1392,-4-21-464,-1 25 0,-3-17 0,-3-2 11,-1-1-33,7 19 33,0-2-22,-15-31-509,15 30 1052,-1 0 8,-10-22-1058,1 4 391,-2 2 312,2 5-300,-3-1 183,0 1-113,-4 1 67,13 16-33,-2-1 11,-22-24 0,20 23 0,1 1-494,-19-18 1482,3-1-1482,0 1 383,3 4 344,3 1-360,15 24 132,0-1-23,-14-22 48,-12-14-8,19 22 980,-1 2-3120,0-2 3212,1 1-1128,-2-2 78,-1 1-66,0 0 22,-19-22 0,16 21 0,-14-16 0,20 26 85,1 1-255,-1 1 798,0 0-1737,-1 0 1698,-15-19-601,11 11-10,-12-15 45,14 13-47,-1 0 135,0-5-320,-1 3 330,1 3-143,-1 5 10,-2 5-32,-22-14 212,12 17-280,-17-30 134,19 44-78,0-24 146,0 27-135,2-16 0,4 2 135,-14-14-135,16 2-22,-12 17 201,20-2-234,-1 27 166,0-12-99,-1-1 33,1-1-45,-1 2 112,2-1-77,-14-6-13,14 6 0,-8-5 113,17 8-146,0 1 56,3-16 0,-1 26 11,2-25-55,-11 20 87,10-10-41,-5-5-14,10 9 12,4-14-11,1 27 33,1-24-66,3 30 76,2-16 3,1 4-147,1-2 268,2 7-245,1-4 111,2 6-22,1-2-22,-2 2 44,2 0-66,-1 1 110,1 1-166,-2 1 223,1 0-179,-1 0 89,0 0-87,2 0 85,-3 0-63,1 0 9,0 0 80,-1 0-92,-3 0 13,-1 0 22,-4 0 79,-4 0-136,-4 0 103,-3 0-69,-5 0 12,-3 0 44,-1 7-66,-3 3-46,3 8 181,0 3-126,4 2-132,3 0 45,3 1-127,3 1 677,-3 4-1335,-1 1 4088,-4-7-5410,11-8 2218,1-9 0</inkml:trace>
  <inkml:trace contextRef="#ctx0" brushRef="#br0">6576 2787 9084,'-51'39'197,"0"1"-393,4-3 195,8-1-118,14 8 372,2 4-556,3 10 496,3 2-241,5 5 62,2 3-27,6 5 81,1 3-124,3 5 56,0 4 0,5 0-190,5 1 591,6-3-611,5-1 275,3-4-176,2-2 167,3-1-67,2 0 56,2 2-102,2 3 125,0-2-169,3-2 179,0-7-66,3-8 33,3-9-226,4-7 374,5-7-274,5-7 27,36-13 64,-18 14-127,-23-27 269,1-2-37,29 19-141,6-21-176,3-6 359,-3-13-180,-1-13 18,-28-6-12,-1-5-22,-14 7 78,-2-2-34,15-14-9,-3-3-14,-18 10 35,-5 0-7,0-1-19,-3-1 19,0-2-21,-3-1-12,-3 2 47,-2-2 31,-1-2-111,-2-1 16,-4 1 80,-2-2-17,-4 0-46,-2-3 62,-1-27-78,-4-2-73,-7 21 224,-2 0-373,0-21 523,-4 3 64,-5 25-653,-5 4 344,0 1-34,-1 2 23,-3 1-12,-1 1-123,-1 2 259,-1 2-71,-1 2-118,-2 0 68,-17-12-18,-3 1-4,13 15 26,-2 2-37,-13-10 47,-2 4-68,-30-2 90,-8 13-22,41 21-46,-2 4-394,-2 1 835,-2 3 19,-1 4-875,0 4 427,1 4 22,0 2 110,4 3-241,-1 6-15,-13 17 270,1 6-142,18-11 13,1 3 63,-10 11-138,4 3-95,-14 20 294,12-2-309,9-8-71,14-6-68,12-8 2937,21 0-4457,-1-22 1838,11-3 0</inkml:trace>
  <inkml:trace contextRef="#ctx0" brushRef="#br0">2580 2072 8378,'-7'1'1344,"2"1"-3528,5-2 3395,0 0-2233,-3 8 1493,2-4-335,-4 9-114,4 2 22,-4 16 57,2 22-302,-7 24 279,2 18-364,2-46 573,0 2-48,1-1-479,0 0 262,-3 38-43,2-13-3,3-12 58,1-18-56,2-15 33,-2-12-67,2-11-123,0-5-2545,0-2 9061,7-19-9714,-6 14 3376,6-14 1</inkml:trace>
  <inkml:trace contextRef="#ctx0" brushRef="#br0">3003 2439 7907,'2'-16'370,"-1"3"-583,-1 13 33,-1-96 236,-10 68-306,6-30 467,-5 0-269,-19 32 60,-6-14-109,-11 4 234,-8 5-188,-9 7 122,-7 10-112,-5 7 124,-4 5-136,-2 20 114,-2-4-108,41 17 69,2 5-347,-41 23 984,43-13-982,3 4 293,1-4 69,3 2-9,3 2-52,4 3 47,4 3-43,3 0 28,4-5-12,4 1 0,2 13 12,4-1-18,4 34 25,6-40-14,6-2-10,21 28 32,22-17-19,13-15-2,10-20 54,11-16-30,9-20-254,-44-9 370,-1-6-423,2-7 566,-2-6 0,3-9-566,-2-6 300,-2-4-34,-2-4 16,-4 0 3,-3-2 8,-4-2-21,-5-1-11,-4 4 44,-5 0-40,-6 1 37,-3 2-352,1-42 980,-11 18-1163,-10 19 313,-12 22-159,-11 19-258,-14 18 4922,-6 18-7218,20-6 2917,5 4-3</inkml:trace>
  <inkml:trace contextRef="#ctx0" brushRef="#br0">6785 513 11045,'-8'-21'56,"2"5"-258,9 16 438,8 0-281,11 0-23,8 0 69,4 2 21,0 6-67,-8 3 102,-5 5-59,-11 1-29,-5 5 51,-7 10-41,-18 14-148,-11 15 528,-16 5-437,0 0-90,7-13 99,12-12 217,11-12-182,10-10 122,5-5-31,7-3-79,10-5 22,13 0-113,15-4 92,10 0 98,6-8-77,4-7-99,-1-8 265,-1-7-176,-3-5-148,-7-3 194,-4-5 40,-8-2-176,-5-4 88,-8-5 126,-7-3-49,-9-3-131,-5-5-79,-5 0 121,-15-4 137,-8-3-80,-17 0-10,-6 1-123,-5 9 143,-3 13-65,-3 11 45,-4 18-56,-1 8 154,-3 19-208,-5 21 63,-1 24-178,33-15 439,3 4 31,0 6-537,4 3 291,1 2-44,4 2 27,2 3-9,5 1-3,4 1 13,3 0 10,4 1-31,2 0-3,2 2 35,3-1-11,8 1-12,4-2 0,0 0 12,5-3-34,8-3 56,4-4-113,0-6 170,4-5 39,38 19-136,4-25-100,5-21 169,3-28-205,4-25 195,-42 8-3,-2-8-354,3-16 620,-2-3-23,-1 8-573,-2-2 267,-3-12 38,-2-2-9,-4 14-21,-2 1-6,-6-3 34,-3 0-436,7-41 1123,-13 18-1800,-9 9 959,-14 31 3028,-4 9-4833,1 24 1941,1 4 0</inkml:trace>
  <inkml:trace contextRef="#ctx0" brushRef="#br0">8492 2859 8546,'2'-4'123,"-1"2"-133,-1 2 8,70-3-333,-28 2 520,7-1-146,2 1-56,-3 1-10,-5 0 48,-12 0-32,-12 2-44,-9 2 267,-6 8-201,-12 10-279,-12 14 167,-14 10 425,-9 2-300,5-4-183,11-14-142,12-10 615,9-6 88,5-3-692,7 7 222,11 3 113,11 8-146,10 2 180,0 1-91,-1-2 69,-8-3-47,-11-5-64,-7-3 152,-8-5 341,-11 14-1773,-10-5 2017,-13 9-738,-10-8 100,-4-8-484,-4-7-1195,-16-5 6575,22-4-7720,4 0 2779,29 0 0</inkml:trace>
  <inkml:trace contextRef="#ctx0" brushRef="#br0">9141 3091 8445,'0'-59'623,"-1"0"-1245,-4 4 621,-3 5-230,-11-5 472,-14 0-251,-6-2-135,-2 1 413,-5 4-593,1-7 404,0 37-12,-1-11-11,-2 37-101,-3-8 46,-4 4 87,-2 18-109,-4 13 20,-2 28-502,2 16 1431,31-30-1374,2 2 461,3 4-30,3 2 24,2 5-19,4 0-6,3 3 32,3-1-6,3 0-19,3 0 13,1-1-8,2 0-9,5-3 25,2-1 5,2-3-34,3-2-5,5-2 44,5-2-23,28 34-31,13-14 121,11-17-145,8-18 112,8-15-78,4-12-46,2-32 85,-47 6 0,-2-5-23,1-14 13,-2-6-25,-2-5 35,-3-4-308,-1-2 582,-3-3 22,-5 0-626,-4-1 307,-2 2 13,-5-3-20,-4-17 26,-5 1-60,-3 24 94,-2 2-267,-2-9 440,-4 7-1618,-13 9 1735,-10 24 3420,-16 13-6454,15 9 2697,3 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704 139 6148,'9'0'863,"-2"0"-2062,-7 0 4851,0 0-10834,-7 5 11071,-13 20-3833,-18 22-181,-20 13 149,23-9-1,-1 4-684,-5-10 1321,0 2-6,0 15-1308,0 0 664,0-8-19,1-3-176,3-1 370,2-2-15,3-3-340,2-1 163,-20 30 13,12-13-17,12-18-1,10-15 2,5-13 1372,8-9-3998,1-3 4097,2-3-1746,3 0 438,8 3-175,13 2 44,12 4-55,13 4 89,12 0-101,8 1 1,12-3-221,4 0 871,5-3-802,1-4 61,-4-1 203,-2-3-158,-9 0 123,-6 0 2,-11 0-48,-12 0 4,-10 0-4,-12 0 58,-6 0-89,-9 0 419,-3 0-1070,-3 0 1059,-1 0-419,-1 0 123,0 0 1554,-1 0-4803,-1-4 4548,0-7-1188,0-8-222,0-12 63,0-7-30,0-10 43,-2-7-99,-1-4 154,-4-2-154,-3 2 111,1 0-91,-5 0 69,4 2-46,-2-1 69,0 3-69,1 1 46,0-15-69,-1 30 69,-4-39-12,5 48-33,-4-26 33,5 26-11,3 4-56,-3 4 145,4 3-99,0 3-1,1 4-2,1 2 3,1 4 21,2 3 34,-1 0-135,2 2 146,0-3-78,-1 1 44,1 0-44,-3-1 44,2-1-44,-2 0 56,1 2-80,0 0 46,2 3 46,-3-2-69,3 1 34,-1 0-33,1-1 224,0 1-551,-2 0 474,1 1-92,-2 0-66,-1-1 54,-3-1 25,-2-1-136,-2 0 201,-1-1-154,1 1-25,1 1 180,2 0-179,2 0 33,2 0 102,2 1-70,1 1-3122,1-2 6194,-4 2 111,-3-1-6329,2 1 3148,-1 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 0 8322,'0'11'1837,"0"-3"-5185,0-8 7031,0 0-8353,10 0 7168,14 0-2375,22 0-279,24 0 143,14 2 27,12-1-265,-1 4 805,-2 1-802,-11 2 213,-10 0 47,-15 0 0,-14-5-47,-12 2 69,-11-19-23,-9 11 58,-5 6-250,-5 3 304,-1 11 92,0-14-5372,0-3 14660,-1 2-14097,-1-2 4594</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356 247 7717,'12'5'739,"-2"0"-2105,-10-5 3809,0 0-5717,3 0 4576,0 0-1180,4 0-43,3 0-135,1 0 22,3-5 123,2-3-132,-3-4-37,-1-4 205,-3-1-284,-3 1 261,-4-3-226,0 0 248,-2 0-101,-9-1-58,-3 0 58,-15 1-68,-3-17 56,-9 32 13,-2-22-15,-5 33-19,2-11 44,3 3-69,3 1 25,5 5 76,2 8-142,4 9 73,-4 19 140,15-8-218,-1 8 16,14-16 143,2 0-168,1-1 89,14-3 182,4 19-294,15-17 147,1 12-113,1-22 158,-2-7-135,2-3 67,-3-3-23,15 0 2,-13 0 21,7-2 23,-20 1-58,-4-3 14,-6 1 33,-1 0-58,-4 1 80,-1 1-78,-3 1-247,-1 0 851,0 0-839,2 0 266,2 0-19,0 0 21,-2 0 11,1 0 0,-3 0-234,0 0 625,-1 8-581,-8 14 235,-6 20-179,-12 23 246,-5 18-491,13-36 670,-1 2-48,2 3-508,0 2 236,-1 0 35,1 0-29,1 0 25,1 0-15,1-1 4,1-1 13,0-2-30,2-1 2,-8 40 25,3-11-11,4-18-14,2-13 25,4-16 10,1-14-10,2-8-80,2-6-2768,1-3 8554,0-11-8566,0 8 2848,0-8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368 299 6966,'-7'-7'1580,"2"1"-4057,5 6 4126,0 0-3590,-37-70 3175,24 47-1435,-29-53 334,36 64 80,1 2-435,1 3 163,1 0 128,0 3-81,-1 0 24,1-16 32,-1 13-156,1-11 214,0 18-159,2 0-21,0 0-1,-1 0 573,1 0-798,-3 0 338,-1 0-100,-2 23 177,-1-2-178,-5 22 67,0-4-56,-3 3 67,0 4 91,0 3-149,1 1 60,1 3-48,0-1 70,0 0-69,1-5 56,0-20-44,4 26 33,0-25-46,4 27 49,0-13 18,2-1-65,2 4 133,-1 4-167,2 3 45,0 7 33,-1 2-11,-1 5 0,1-1 0,0-4-56,1-6 67,0-6-66,0 8 288,6-17-421,4 11 277,9-21-102,3 0 49,6-18-82,23 35 24,-6-30 100,18 31-179,-11-26 113,2-4 22,5 1-58,-1-1 47,4-3-45,-1-1 33,-2-4-11,26-2-11,-22-5 33,22-2-33,-30-1 67,1-7-247,-4-4 428,-1-11-362,0-5 372,16-27-662,-16 11 741,10-20-528,-23 19 246,-2-3-65,-4 1 143,-2-2-278,-3-1 279,0-23-158,-8 15-41,-1-18 186,-9 25-176,-2-1 43,-3 3 68,0-3-45,-1-2 0,0-7 11,0-2-22,-2-31 0,1 22 33,-7-22-44,-8 28 11,-9 2 55,-9 0-66,-4 3 44,-5 5-88,-2 7 132,-2 5-200,-29-2 347,16 15-303,-24 0 56,23 21 80,-6 5-58,3 4-10,-3 1 45,0 8-81,-27-3 127,23 29-104,-18-11 48,30 21-3,4-12-56,3 5 127,6 1-194,5 2 236,6 1-202,6-4 103,-4 9 8,13-15-65,-4 5 33,8-14 0,1 0-34,-1 0 102,0 0-102,0 2 23,-7 12-1,8-12 69,-4 5-91,10-19 34,3-2 0,1-3-11,2-1 33,-4 1-33,1 0 11,-2 2-11,0 2 33,2-1-55,-1-1 54,0-2 3,2-17-47,-1 26 23,3-25-56,0 27-123,0-17-1,0 1-77,-1 5 906,-1 7 775,-2 5-2825,3-6 1401,-2-2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337 534 6159,'1'10'1020,"0"-1"-2668,-1-9 5425,0 0-10534,0 2 10342,0 0-3618,0 3 45,0-2 155,0 4-223,0 7 34,0 9-68,-1 9 135,0 5-45,-2 4 0,0 0 11,1-1-33,0 1 33,0 0-11,1 0 0,-1-1 11,2 1-33,0 0 33,0 2-11,0 13-11,0-12 33,0 9-33,0-17 0,4 2 33,2-1-33,4-1-34,9 16 124,-3-15-125,7 9 25,-3-19 110,4-4-156,2-1 89,8-4-22,2 0 12,28 4-47,-12-5 59,23 3-59,-18-8 69,2-1-33,-1-5 31,0-1-8,-1-4-70,-1-1-32,0-11 123,27-17-79,-20-3 45,19-13 35,-27 11-81,-3-3 69,-2-2 34,-4-2-192,-5-4 259,7-30-315,-15 12 236,3-25-10,-19 18-81,-2 0 69,-6 0-67,-2 3 101,-3 3-160,-1-12 194,-2 29-113,1-46 44,-4 44 1,-5-48-347,-6 50 491,-9-22-166,-3 30-12,-3-14 44,-3 6-88,-3 4 33,-2 6-12,-4 0 68,-3 5-79,-6-1 80,-3 6-92,-5 4 136,-2 7-146,-2 6 45,0 6 33,-2 2-44,1 1 32,-4 0-19,-2 7 7,-4 6 37,-4 14-294,-2 9 742,-1 9-730,6 5 236,8 0 22,10-1-22,10-3 10,6-4 36,7 2-58,3-5-34,4 2 171,4-5-193,1 1 111,1-2 194,3 1-675,-1-1 674,3 1-249,0-2 58,0 4-78,0-4 77,-1 1-55,3-2 33,-1-5-22,3-1 33,2-5-33,1-2 0,1-1-34,2 1 33,0-8-98,2-2 6,1-8 231,1-2 38,6 0-1194,11 0 3807,8-9-4537,-6 7 1759,-4-6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4174 2721 6372,'-3'0'1490,"1"0"-2823,2 0-67,-4 0 2619,2 0-1260,-4 0 138,4 0-274,-3 0 243,2 0-43,-3 0-34,0 0 78,-5 0-89,-2 5 66,-7 6-89,-1 9 91,-7 6-69,-1 4 57,-3 6-102,-3-11 102,-2 34-34,-5-19 0,-1 34 33,-4-15-99,-3 6 99,-4 2-33,-3 4-357,-3 5 1082,29-37-1092,-1 1 354,1 2 25,-1 0-12,0 1 0,-1-1-6,0 4 13,0 0-3,0 0-9,0 0 5,-1 2 0,0-1 0,3 0 0,0-1-6,0-1 12,0 0 0,3-1-12,1 0 6,0 0 0,2-1 12,-24 43-36,0-1 47,2-5-34,0-3 0,0-4 22,2-3 0,1-3-33,1-4 22,0-1 22,1-1-33,-2 2 0,1 0-12,-4 2-131,0 1 542,-3 6-578,-1 1 203,-4 3-553,1 1 1597,-1 0-1654,3 1 688,0-2-125,2 1 68,0-1-102,-1 4 102,-1 3-68,24-38 69,1 1-3,0-1-65,0 1 27,-12 20 12,0 0-11,11-18 10,1-1 6,-9 14-22,0-2 247,-8 13-753,1 0 843,1-1-382,-1-1 78,0 2-33,9-18 11,0 1-67,-21 27-32,19-26 266,0-2 42,-15 19-431,4-3 257,3-4 33,5-3-295,3-4 195,-10 17 345,15-16-379,-15 17-24,15-16 112,-9 10-33,-1 3-11,-3 3 373,0-1-953,1-2 841,3 0-222,13-24 0,1 0-33,-9 25 65,13-27-82,1 0-34,-2 16 133,2 2 84,3-18-413,0 24 847,1-26-1497,5 3 1357,1 2-552,-8 17 204,-4 22-85,7-25 16,2 0 8,2-4-96,3-2 70,2-6 193,2-1-603,0-4 578,0 7-164,0 11-3,1-7-21,2 7 11,1-16 0,1-1 0,0-1-22,0-2 77,0 20-99,0-14 77,0 16-77,0-18 66,0 2-22,0 0 34,0 3-80,0 1 36,0 1 44,0-1-58,0 16 2,1-25 34,4 8 10,0-28 0,4-7-10,2-1-46,1-5 12,4 2 55,16 6 12,-3-3-146,16 9 179,-8-8-121,6 2 52,4 0-8,4 0-23,3 0 100,1 0-134,2-2 101,30 7-112,-16-9 10,23 6 169,-24-11-167,4-1 89,-1-1-69,3 0 69,0 0-28,-21-2-23,1 0 0,31 2 34,-31-3-16,0-1 8,21-2 15,2-1-69,0 0 44,-1 0 36,0 0-102,-4 2 110,-3-17-42,-21 12 0,0 1 20,26-11-33,22 17-42,-30 0 132,4-2-135,3 2 92,6-2-37,1-1-241,2 0 676,2-4-566,-1 1 21,5-2 146,2 0 0,7 3-293,-49-2 495,1 1-23,1 1-425,0 0 210,0 0 3,0 1-7,-2-1 13,0 0-8,2-1 1,0 1-6,0-1 12,-1 0-6,4-1 0,0 0 5,1 0-9,0-1-3,2 0 13,1 0-6,-1 0 0,0 0 0,1 1 0,-1-2 0,-1 0 0,1 0 22,-1 0-43,0 0 2,-2-2 38,3 1-21,23 0 4,2 1-9,-19 0 13,0 0-717,21 0 1423,0 1 3,-22 0-1431,-2 0 710,4 0 12,0 0-257,1 0 502,1 0 0,1 0-502,0 0 251,-1-1 0,0 2-6,-1 2 13,0 1 2,-2 0-18,2 2 13,23 4-9,1 0-1,-25-3 13,0 0-14,18 1 13,-2-1-6,-28-4 0,-4 0 0,48 3 0,-4-1-94,-1 0 315,-2 0-381,-25-1 193,2-1-27,-17 0-12,0 1 0,16-2 12,0 0 16,27 0-55,1-2 33,-44 0 11,1 0-6,1 0-9,0 0 3,0 0 1,1 0 16,-1 0-32,-1 0 28,46 0-41,-34 0 46,-1 0-12,29 0-27,-33 0 40,-2 0 42,20 0-176,-1 0 521,-1 0-1117,-4 0 2446,-4 0-4478,14 0 4747,-26-2-3265,6 2 2229,-31-2-1639,-8 1 1029,-4 1-399,-2-3 85,3 3-87,-1-3 66,4 2-67,23 0 135,-7 1-90,19 0-90,-15 0 146,-4 0-55,-5-3-25,-5 0 70,-3-3-36,5-4-132,-9 3 223,4-2-102,-11 3-10,1-2-11,-1 0 56,0-2-125,-2-1 204,0-2-158,-4 2 225,3-6-484,-7 2 383,1-6 22,-4 15-146,0-17-55,0 7 178,0-23-101,0-5 158,-9-28-259,1 16 103,-9-18 75,1 21-29,-2-4-83,-3-3 92,-1-6-22,-2-1-13,-3-5 2,0 1-19,7 20 13,-1-2-68,-11-28 124,11 28-29,0 0-401,-9-24 1125,0-1-1090,-2-4 344,-2-4-69,-2-5 127,9 22-70,-1-2-5,6 15 34,0 0 22,-7-16-78,-1 0-17,8 21 113,1 1-65,-1 0 16,0 0-4,0-3-9,0-1 0,0 0 10,2 0-11,0-3 12,0-1-12,0 2 12,1 1 0,0-1-12,1 2 6,0 2 0,-1 2 6,2 2-12,-1 0 44,-16-39-120,2 4 149,-1 4-113,3 3 80,3 2-114,1 2 207,3 1-174,-1 4 25,2 1 44,-1 3-44,1 2 33,0 0 12,1 0-69,0-3 80,1-2-67,1-3 66,-1-2-44,3 0 11,-3 1 0,2 1 464,-4-14-1392,-1 27 1392,-4-21-464,-1 25 0,-3-17 0,-3-2 11,-1-1-33,7 19 33,0-2-22,-15-31-509,15 30 1052,-1 0 8,-10-22-1058,1 4 391,-2 2 312,2 5-300,-3-1 183,0 1-113,-4 1 67,13 16-33,-2-1 11,-22-24 0,20 23 0,1 1-494,-19-18 1482,3-1-1482,0 1 383,3 4 344,3 1-360,15 24 132,0-1-23,-14-22 48,-12-14-8,19 22 980,-1 2-3120,0-2 3212,1 1-1128,-2-2 78,-1 1-66,0 0 22,-19-22 0,16 21 0,-14-16 0,20 26 85,1 1-255,-1 1 798,0 0-1737,-1 0 1698,-15-19-601,11 11-10,-12-15 45,14 13-47,-1 0 135,0-5-320,-1 3 330,1 3-143,-1 5 10,-2 5-32,-22-14 212,12 17-280,-17-30 134,19 44-78,0-24 146,0 27-135,2-16 0,4 2 135,-14-14-135,16 2-22,-12 17 201,20-2-234,-1 27 166,0-12-99,-1-1 33,1-1-45,-1 2 112,2-1-77,-14-6-13,14 6 0,-8-5 113,17 8-146,0 1 56,3-16 0,-1 26 11,2-25-55,-11 20 87,10-10-41,-5-5-14,10 9 12,4-14-11,1 27 33,1-24-66,3 30 76,2-16 3,1 4-147,1-2 268,2 7-245,1-4 111,2 6-22,1-2-22,-2 2 44,2 0-66,-1 1 110,1 1-166,-2 1 223,1 0-179,-1 0 89,0 0-87,2 0 85,-3 0-63,1 0 9,0 0 80,-1 0-92,-3 0 13,-1 0 22,-4 0 79,-4 0-136,-4 0 103,-3 0-69,-5 0 12,-3 0 44,-1 7-66,-3 3-46,3 8 181,0 3-126,4 2-132,3 0 45,3 1-127,3 1 677,-3 4-1335,-1 1 4088,-4-7-5410,11-8 2218,1-9 0</inkml:trace>
  <inkml:trace contextRef="#ctx0" brushRef="#br0">6576 2787 9084,'-51'39'197,"0"1"-393,4-3 195,8-1-118,14 8 372,2 4-556,3 10 496,3 2-241,5 5 62,2 3-27,6 5 81,1 3-124,3 5 56,0 4 0,5 0-190,5 1 591,6-3-611,5-1 275,3-4-176,2-2 167,3-1-67,2 0 56,2 2-102,2 3 125,0-2-169,3-2 179,0-7-66,3-8 33,3-9-226,4-7 374,5-7-274,5-7 27,36-13 64,-18 14-127,-23-27 269,1-2-37,29 19-141,6-21-176,3-6 359,-3-13-180,-1-13 18,-28-6-12,-1-5-22,-14 7 78,-2-2-34,15-14-9,-3-3-14,-18 10 35,-5 0-7,0-1-19,-3-1 19,0-2-21,-3-1-12,-3 2 47,-2-2 31,-1-2-111,-2-1 16,-4 1 80,-2-2-17,-4 0-46,-2-3 62,-1-27-78,-4-2-73,-7 21 224,-2 0-373,0-21 523,-4 3 64,-5 25-653,-5 4 344,0 1-34,-1 2 23,-3 1-12,-1 1-123,-1 2 259,-1 2-71,-1 2-118,-2 0 68,-17-12-18,-3 1-4,13 15 26,-2 2-37,-13-10 47,-2 4-68,-30-2 90,-8 13-22,41 21-46,-2 4-394,-2 1 835,-2 3 19,-1 4-875,0 4 427,1 4 22,0 2 110,4 3-241,-1 6-15,-13 17 270,1 6-142,18-11 13,1 3 63,-10 11-138,4 3-95,-14 20 294,12-2-309,9-8-71,14-6-68,12-8 2937,21 0-4457,-1-22 1838,11-3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704 139 6148,'9'0'863,"-2"0"-2062,-7 0 4851,0 0-10834,-7 5 11071,-13 20-3833,-18 22-181,-20 13 149,23-9-1,-1 4-684,-5-10 1321,0 2-6,0 15-1308,0 0 664,0-8-19,1-3-176,3-1 370,2-2-15,3-3-340,2-1 163,-20 30 13,12-13-17,12-18-1,10-15 2,5-13 1372,8-9-3998,1-3 4097,2-3-1746,3 0 438,8 3-175,13 2 44,12 4-55,13 4 89,12 0-101,8 1 1,12-3-221,4 0 871,5-3-802,1-4 61,-4-1 203,-2-3-158,-9 0 123,-6 0 2,-11 0-48,-12 0 4,-10 0-4,-12 0 58,-6 0-89,-9 0 419,-3 0-1070,-3 0 1059,-1 0-419,-1 0 123,0 0 1554,-1 0-4803,-1-4 4548,0-7-1188,0-8-222,0-12 63,0-7-30,0-10 43,-2-7-99,-1-4 154,-4-2-154,-3 2 111,1 0-91,-5 0 69,4 2-46,-2-1 69,0 3-69,1 1 46,0-15-69,-1 30 69,-4-39-12,5 48-33,-4-26 33,5 26-11,3 4-56,-3 4 145,4 3-99,0 3-1,1 4-2,1 2 3,1 4 21,2 3 34,-1 0-135,2 2 146,0-3-78,-1 1 44,1 0-44,-3-1 44,2-1-44,-2 0 56,1 2-80,0 0 46,2 3 46,-3-2-69,3 1 34,-1 0-33,1-1 224,0 1-551,-2 0 474,1 1-92,-2 0-66,-1-1 54,-3-1 25,-2-1-136,-2 0 201,-1-1-154,1 1-25,1 1 180,2 0-179,2 0 33,2 0 102,2 1-70,1 1-3122,1-2 6194,-4 2 111,-3-1-6329,2 1 3148,-1 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 0 8322,'0'11'1837,"0"-3"-5185,0-8 7031,0 0-8353,10 0 7168,14 0-2375,22 0-279,24 0 143,14 2 27,12-1-265,-1 4 805,-2 1-802,-11 2 213,-10 0 47,-15 0 0,-14-5-47,-12 2 69,-11-19-23,-9 11 58,-5 6-250,-5 3 304,-1 11 92,0-14-5372,0-3 14660,-1 2-14097,-1-2 4594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356 247 7717,'12'5'739,"-2"0"-2105,-10-5 3809,0 0-5717,3 0 4576,0 0-1180,4 0-43,3 0-135,1 0 22,3-5 123,2-3-132,-3-4-37,-1-4 205,-3-1-284,-3 1 261,-4-3-226,0 0 248,-2 0-101,-9-1-58,-3 0 58,-15 1-68,-3-17 56,-9 32 13,-2-22-15,-5 33-19,2-11 44,3 3-69,3 1 25,5 5 76,2 8-142,4 9 73,-4 19 140,15-8-218,-1 8 16,14-16 143,2 0-168,1-1 89,14-3 182,4 19-294,15-17 147,1 12-113,1-22 158,-2-7-135,2-3 67,-3-3-23,15 0 2,-13 0 21,7-2 23,-20 1-58,-4-3 14,-6 1 33,-1 0-58,-4 1 80,-1 1-78,-3 1-247,-1 0 851,0 0-839,2 0 266,2 0-19,0 0 21,-2 0 11,1 0 0,-3 0-234,0 0 625,-1 8-581,-8 14 235,-6 20-179,-12 23 246,-5 18-491,13-36 670,-1 2-48,2 3-508,0 2 236,-1 0 35,1 0-29,1 0 25,1 0-15,1-1 4,1-1 13,0-2-30,2-1 2,-8 40 25,3-11-11,4-18-14,2-13 25,4-16 10,1-14-10,2-8-80,2-6-2768,1-3 8554,0-11-8566,0 8 2848,0-8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3520 697 10585,'-2'-4'1031,"1"1"-3228,1 3 3510,-2 5-1472,2 1 159,-1 8 24,1 2-36,2 6 12,3 1 0,1 4 0,2 3 12,-1 0-36,3 1 24,0 3 24,1 0-36,2 3 12,0-1 0,2 0 0,1 2 0,3-2 0,2 3 12,4 3-36,2 1 47,2 2-34,2-1 0,1-3-23,1-17 124,20 34-112,-11-35 9,17 32 60,-14-31-194,0-23 282,3 25-158,1-28 46,1 24-45,28-19-80,-18-2 181,20-1-113,-23-5 102,-2-4-135,0-6 88,-5-4 25,-2 0-103,9-14 114,-14 9-80,9-9-32,-18 9 132,-2-3-122,-2-3 69,-1-17-24,-3 27 65,-3-24-197,-3 25 130,1-37 60,-4 12-82,-2-13 36,-9 18 78,-4 0-248,-2-2 337,0-2-300,0-2 130,-11-26 26,1 14-58,-11-20 0,4 22 58,-1 1-104,1 4 194,-3 3-283,2 0 248,-2 4-57,0 1-88,0 3 145,-1 4-204,-10-9 127,3 15 65,-6-7-134,7 15 78,2 1-56,-2 3 57,-1-2 0,-2 3-69,-13-6 47,8 6 21,-8-2-33,12 7-11,-2 4 54,2 2 3,-2 3-81,-1 0 59,-21 2 8,13 6-43,-14 1 11,17 5 33,0 2-45,0 2 3,-3 3 96,-1 1-132,-4 2 80,0 2-24,-23 8-24,19-8 36,-13 5-1,22-11-44,2 0 43,1 3 3,-1 0-26,2 5 14,4 0-1,2 3 0,-4 18 67,8-9-123,-3 13 56,10-14 11,1-18-45,2 33 2,1-26 120,4 34-200,2-5 259,5-15-215,2 5 79,3-23-122,1-20 42,0 25-165,0-25 245,0 30-303,5-14 584,1 4 2285,4-3-4762,-4-8 2185,-2-4 0</inkml:trace>
  <inkml:trace contextRef="#ctx0" brushRef="#br0">2882 1982 6652,'-8'-3'1524,"2"0"-3922,6 3 3977,0 0-3055,-5 0 2077,3 0-587,-4 0 108,6 0 2,-2 0-506,-3 0 630,-1 0-160,-9 4-143,-5 7 55,-5 8 11,-8 9 1,-1 5-36,-4 6 36,-1 5-24,-2 8 25,-4 5-3,-2 7-21,-1-14 22,-3 34-258,2-25 708,24-16-686,0 2 237,-25 27-8,14-21-20,0 1-12,-18 29 56,18-27-28,3-1-413,-10 23 1239,4-1-1239,2-3 278,1-3 405,0-4-411,11-19 148,0-1-3,-14 24-9,14-23 5,1 0 11,-11 18-33,1 2 33,-1 1-11,0 2 0,-1 2 6,8-17-12,-1 0 11,-15 29-21,14-28 27,-1 0 11,-10 19-66,-1-3 66,5-4-22,0-3-22,3 0 66,10-17-66,-1 1 11,-12 27 38,12-26-42,1-1 30,-11 19-42,-2-1 39,-1 1-25,-3-2 2,1 2 35,3-5-3,2 0-21,4-1-44,-1 0 88,7-12-65,-1 0-3,-15 27 52,12-25-32,2-1-14,-10 19 46,0-3-39,5-3 233,1-1-688,1-2 732,-9 29-288,8-23 22,-6 20 429,10-28-1287,6-1 1287,-2-2-429,5-2 98,0-3-327,0-3 393,2-3-242,-5 14 168,7-15-135,-1 12 45,3-15 0,2 1 0,-4-2 0,-1 14 0,2-13 0,0 9 0,4-13-11,1 1 22,-1 0-12,1-2 3,1-2-25,1-6 44,3-3-110,1 5 292,1-6-327,0 5 134,1-7 3,0 2-14,0-1-10,0 3 0,0-3-1,0 9 69,0-10-91,1 3 1,1-28 65,2 27-109,1-25 189,1 25-136,2-15 15,0-2 30,3 1-9,1-1-35,6 0 46,10 2-46,1-3 0,7 1 2,-5-4 99,0-1-157,3-1 125,23 0-37,-10 0-62,16 0 61,-16 0 40,1 0-62,2 0 16,2 0-26,0-1 14,2-2 32,1-1-11,0 1-22,3 2 0,27 1 45,-20 0-80,22 0 69,-32 0-23,3 0 11,-2 0-33,26 0 33,-18 0 0,16 0-22,-24 0 0,0 0 22,1 2-11,0 3 12,2 3-36,-2 0 69,3 0-100,26 0 66,-17-3 0,19 2 12,-23-2-69,-1 1 69,3 1-23,1-17 11,1 31-33,-17-22 33,2 0-11,30 26 0,-27-19 0,-1-2-469,28 2 1419,-1 0-1443,-1 0 351,-2 2 439,-2 0-429,-1 1 155,1-1-80,1 1 69,3-2-1,-23-2-11,1-1 11,31 3-33,-33-2 33,-1-1-11,15-12 0,-3 29 23,-3-23-69,-2 26 91,-1-18-111,24 1 132,-21-3-66,18 2-44,-29-3 539,0 0-1441,-1 0 1430,-2 1-345,1-3-450,0 1 483,2-1-183,29 2 0,-15 1 22,26 0-11,-20 1-22,1 0 43,3 4 14,-24-3-68,0 2 53,27 4-57,-30-5 53,-1-1-11,14-1-32,1-2 72,0-3-69,5 0 14,4 0 22,0 0-14,2-1 3,-24-5-1,-1-1 34,27-3-113,15-11 135,-40 8-78,-8 0 33,-10 4 12,-6 1-13,-8 3-32,3-2-56,-6 2 145,6-3-56,-4 2-33,3 0 33,3-1 0,1 4-33,5-1 33,-1 2-11,2-1-11,1 1 22,1 1-101,12 1 326,-18 0-382,5 0 134,-21 0 36,-6 0-14,1 0 125,-5 0-359,-1-2 336,-1-1-225,0-4 148,-1-6-47,1-4 79,-2-7-121,0-4 73,0-7 6,0-4-71,-12-28 69,3 14 11,-12-36-80,3 52 125,-3-23-191,-1 26 168,-2-15-56,-2-7 0,-14-30 0,8 16-119,10 22 238,-1 1-22,-9-21-183,-2 1 75,1 1 22,-2 3 56,4 2-201,-4 4 180,4 3 86,-13-20-310,10 20 179,-7-19 143,10 23-345,2-2 358,-3-1-147,1-2-75,2-15-4,-15-9 148,11-3-56,-11 2-35,12 16 1,0 2-23,0 3 57,0-1 10,-4-1-77,1-3 66,-6 0 45,-3 0-201,0 0 201,10 14-67,0-1 0,-18-28-477,18 26 954,-1 0 0,-14-23-954,-3-1 703,-1 0-673,16 24 669,-1 1-229,-21-26-167,23 30 354,0 1 0,-16-15-360,3 2 130,-1 2 150,2 0-150,0 0 72,3 0-66,-2-3 66,16 17-22,-2-1 0,-16-26-11,16 24 22,0 2 0,-13-20 0,-2-2-55,1 4 66,-1-1-22,4 3-11,14 19 22,-1-1-12,-14-23 14,16 24-25,1 1 12,-11-17 12,0 2 908,2 1-2796,-2 0 2820,1 2-944,0 1 0,0 0 0,0 5 384,1 0-1152,-16-15 1152,15 13-384,-10-11-22,19 18 125,1 0-210,-2-1 100,-13-22 40,8 15-33,-10-17-11,14 21 33,3 1-33,0 3 11,4 1 0,2 3 11,2 5-33,4 4 22,-2 2 22,2 3-33,-7-7 0,6 8 33,-5-4-33,8 10 0,-1 0 33,1 2-89,-7-6 167,7 7-176,-7-4 129,7 6-51,0 1-36,0 0 56,-1 0-33,0 1 11,2-2 0,1 4-11,3-1-1,1 4 2,0 0 99,3 3-179,0 0 169,2 1-124,1 0 34,0 1-1,0 0 58,-1 0-103,2 0 103,0 0-36,-1 0-55,1 0 80,-2 0-81,1 0 91,1 0-78,-2 0 54,-3 0 15,-5 0-49,-5 7-32,-2 4 91,-1 8-114,-1 5 124,0-1-56,0 3-21,1 0 63,-1-2-130,1 1 190,1-3-193,1-17 158,-1 29-55,0-23-46,-3 30-11,2-16 67,-1-1-9,3-1 18,2 0-96,-1 0 165,1 0-167,1 0 89,-3-1-201,2-14 269,1 24-103,1-22 16,2 24-443,0-17 464,5-3-471,2-6 3862,3-2-5879,1-5 2464,0-1 0</inkml:trace>
  <inkml:trace contextRef="#ctx0" brushRef="#br0">4922 2280 8254,'-3'-2'1345,"1"1"-3654,2 1 2959,-12 3-246,3 13-527,-11 13 155,3 17-154,-2 13 323,2 4-334,0 9 210,5-2-122,0 3 91,5-2-92,3-2 70,3 1-48,1-5 80,4-1-111,3-4 145,7-4-181,6-3 170,4-1-124,7-3-11,5-2 46,8-19 109,7 26-87,7-28-168,3 27 266,5-36-108,-16 10-14,0-1 79,29-8-326,-28 6 452,0 1-104,19-7-182,-3-2 121,0-5 27,29-4-181,-23-5 184,21-13-82,-31-4-20,-3-16 179,0-4-271,-3-9 183,1-4-27,-20 8-29,0-2-15,19-24-87,-22 22 245,-3-1 90,8-20-370,-6-2 169,-6-16-348,-8 27 949,-6-22-1312,-7 33 901,-4-15-18,-2-21-472,-1 18 524,-9-20-371,-4 25 57,-14 1 554,-6 1-1236,-5 4 1111,-6 1-383,8 14 44,-3 0-36,-28-19-211,20 19 461,-2 1-3,-33-11-469,37 26 235,-1 1 11,-2 2-22,-1 2-11,-2 3 44,-1 3-11,1 2-22,0 3 11,0 2 0,0 1 0,1 0 0,-2 3-6,-20 10 13,1 4-20,19-4 25,1 3-23,-15 9 22,5 5-5,-9 15-13,12 3-25,10 1 54,8-1-34,8-1-155,5 10 492,13-15-360,4 5-99,10-20 393,0 0-1279,0-2 1029,7 4-455,4 1 4345,7-4-6566,-6-8 2667,-3-7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195 950 8658,'-3'0'1143,"1"0"482,2 0-8248,0-2 10433,0-6-3776,0-6-34,0-7 22,0-4-45,0-2 36,0-2-36,5-3-46,2-2 150,5 0-39,2 0 6,-3 7-173,1 5 214,-3 7-188,0 4 187,1 1-132,0 0 55,2-1 0,1-16 1,-1 28-47,0-20 48,-3 28 8,2-14-44,0 0 3,3-1 74,2 1-76,2 0 0,-1-1-23,3 3 135,8-3-114,-4 4 4,7-1 41,-8 3-32,0 0 22,2 0-22,1 0 33,2 0-111,17 0 201,-10 0-168,9 3 33,-18 2 46,-3 3 22,-2 0-46,5 3-43,-6-2 55,6 2 23,-8-3-102,4-2 79,1 0 35,5 0-35,1-1-34,3 0-22,3-2 124,20 0-180,-8-1 179,16-1-77,-10-1-35,2 0 11,3-2 68,-2-5-56,2-2 22,17-12-32,-17 6 19,14-7 36,-26 7-78,1 1 77,-3-1-21,-2 1-69,-2-2 91,-3-16-1,0 27-87,21-37 74,-12 32-8,17-28-22,-19 7-3,-3-1 14,-5-2 66,-5 2-157,-6-1 181,-4-8-205,-10 12 171,0-7-79,-10 18 44,1 3-10,-2 7-25,0 2 14,0 3-12,0-1 22,0 3-952,0-1 2823,0 8-2823,0 2 919,0 6 66,1 4-66,2 0 44,0 3-66,2 2 89,0 0-103,-1-1 117,1-4-73,-2-2-7,4-2 21,-1-1 11,2-2-11,2-2 0,0 0 11,1-1-10,3 3 20,1-1-99,3 1 123,-1-4 11,3 3-134,-1-4 55,3 2 91,0 0-103,2-3 58,13 6-22,-5-6-14,11 5-7,-7-7 62,1 2-73,3-1 40,-1 0 4,2 0-26,19 1-8,-12-2 77,15 2-135,-18-2 135,0 0-78,0 0 33,2 0-22,2 2 44,2 1-66,4 1 67,25 3-58,-18-4 14,16 1 10,-28-4 23,-1 1-36,-3-1 3,4 0 77,1-1-134,27-1 55,-15-1 24,20 0-12,-25 0 22,-3 0-55,-1 0 66,-7 0-55,-1 0 44,-5 1-33,-3 4-23,8 6 69,-14-1-3,4 5-65,-15-2 44,-1 0-22,0 2 0,1 1 11,0 1 0,13 13 33,-9-7-44,9 9 0,-13-12 11,-1 0-11,-4-2 22,-2-4-11,-6 0-11,1-6 33,-5 3-22,4-2-22,-4 1 33,3-1 34,-3-3-101,0-1 55,-2-2 25,1-1-26,-1-1-1385,-1-1 2764,-1 0-1377</inkml:trace>
  <inkml:trace contextRef="#ctx0" brushRef="#br0">718 1496 10921,'0'-3'1356,"0"0"-2869,0 3 427,-4 0 2361,-3 0-1328,-9 4 84,-6 12-30,-12 16 0,-10 23-13,-11 20-343,23-30 711,-1 3-3,-1 4-707,-1 2 354,-2 1 0,0 0 0,2-1 0,-1-1 0,3-4 0,0-2-6,4-5 13,1-1-14,-20 26-53,13-16 158,10-16-141,9-13 43,9-11 33,5-7-21,2-2 20,0-2-198,2 0 370,11 0-344,12 1 231,17 2-213,17 4 245,12 1-223,14 0-125,8-2 751,5-2-755,-48-3 202,0 0-14,47 0 103,-8-1-39,-9 0-90,-12 0 55,-9 0 58,-14 0-36,-8-1-10,-13-1-67,-7-1 303,-9 0-249,-4 1-477,-3 1 1597,-1 1-2530,0-6 1828,0-2-205,0-10-177,0-25-12,-2 20-33,-5-32 22,-7 20 10,-4-20-30,-3-3 74,2 0-132,1 3 168,2 4-124,0 6 12,2 2 33,-3 3 0,2-3-33,-1 2 33,0-2-22,-3-14 44,6 18-66,0-9 44,8 23-11,2 3 0,-1 2 23,-1 1-69,1-1 80,-1 2-67,0-2 21,-4-4 91,1 6-135,-2-4 67,3 9-23,2 0 47,-1 2-136,-1-1 246,1 4-201,-1-1 45,3 2 22,0 3-33,2 0 33,0 3-2207,2 1 3462,-5 0 2790,-6 0-7182,4 0 3126,-3 0 0</inkml:trace>
  <inkml:trace contextRef="#ctx0" brushRef="#br0">2665 1514 6003,'9'4'1501,"-1"-1"-3842,-8-3 3551,0 0-2208,14-22 1604,-11 15-640,11-16 45,-14 22 2141,0 1-6646,-9 12 6925,-4 12-2440,-17 25-4,-4 20-32,-10 13-207,21-34 528,0 1-58,-1 0-437,-1 0 229,0 0-19,0 0-21,1-2 60,0-1 8,-23 37-122,5-8 129,6-14-34,8-8-33,7-12 33,5-7 0,8-12-21,1-6 468,6-10-1355,-1-3 182,2-3 893,3 0-1456,5-14 7879,5-9-10949,-3 4 4348,-1 0 0</inkml:trace>
  <inkml:trace contextRef="#ctx0" brushRef="#br0">4133 1568 8905,'-2'-7'1388,"1"2"-3894,1 5 4755,0 0-4479,0-6 3161,0 5-897,0-5 44,0 6 1,3 0-69,11 0-10,10 0 58,16 0-273,7 6 372,3 3-223,0 10 144,-4 5-146,-4 6 92,-5 3-48,-7 1 47,-5 4-1,-9-5-66,-5-16 111,-7 27-146,-3-22 147,-12 35-125,-47 20-87,-8-12 79,15-20 297,-3-2 105,9-13-673,1-3 374,-37 21-373,10-9 905,16-7-867,16-8 119,12-6 378,14-10-243,7-2 946,10-5-2241,9 1 2266,13 3-1668,16-2 986,15 3-235,-4-11 23,3-2-90,35 6-167,-29-6 503,0 0-48,20 7-509,-11 0 354,-13 0-155,-17 0 112,-13 0-23,-13 0 0,-8 0 23,-4 17 287,-3-13-1165,0 15 695,0-18-637,-3 4 4295,-10-3-5605,7 1 2096,-6-3 0</inkml:trace>
  <inkml:trace contextRef="#ctx0" brushRef="#br0">5990 2004 11795,'41'-9'527,"4"2"-1312,2 7 1009,8 0-291,11 0 113,5 0 19,6 0-130,-1 0 131,-1 3-89,-10 1 47,-8 1-58,-18 0 55,-9-2-31,-15-1 44,-5 0-57,-7-2-3003,-2 1 4361,0-1 5039,2-4-11057,-1 3 4683,0-3 0</inkml:trace>
  <inkml:trace contextRef="#ctx0" brushRef="#br0">7748 1399 11952,'33'-86'740,"-7"10"-1974,-26 42 1527,-1-19-104,-10 24-210,-6-24-58,-12 26 35,-5-9 255,-2 4-165,-4 13-248,-1 9 426,-4 7-369,0 13 246,-1 9-215,4 13 206,7 9-149,6 1 45,8-1 47,7 0-69,7-6-22,3-4 178,4-5-165,23 6 53,0-11 13,25 2-113,-2-15 158,3-6-114,1-2 81,7-6-59,-21 0 81,-3-5-102,-24 6 23,-6 2-629,-1 3 1963,-2 3-1906,0 13 616,0 13-56,0 24 36,-9 18-26,-7 22-481,2-38 1000,-2 2-71,-3 6-849,-2 0 330,0 3 190,-2-1-62,1-3-65,-1-2-58,1-5 179,1-2 50,-13 33-368,6-19 331,10-18-126,5-14 14,6-10 55,5-7 739,0-8-2421,2-5 2677,0-4-5258,0-1 12024,0-18-11604,0 14 3798,0-14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337 534 6159,'1'10'1020,"0"-1"-2668,-1-9 5425,0 0-10534,0 2 10342,0 0-3618,0 3 45,0-2 155,0 4-223,0 7 34,0 9-68,-1 9 135,0 5-45,-2 4 0,0 0 11,1-1-33,0 1 33,0 0-11,1 0 0,-1-1 11,2 1-33,0 0 33,0 2-11,0 13-11,0-12 33,0 9-33,0-17 0,4 2 33,2-1-33,4-1-34,9 16 124,-3-15-125,7 9 25,-3-19 110,4-4-156,2-1 89,8-4-22,2 0 12,28 4-47,-12-5 59,23 3-59,-18-8 69,2-1-33,-1-5 31,0-1-8,-1-4-70,-1-1-32,0-11 123,27-17-79,-20-3 45,19-13 35,-27 11-81,-3-3 69,-2-2 34,-4-2-192,-5-4 259,7-30-315,-15 12 236,3-25-10,-19 18-81,-2 0 69,-6 0-67,-2 3 101,-3 3-160,-1-12 194,-2 29-113,1-46 44,-4 44 1,-5-48-347,-6 50 491,-9-22-166,-3 30-12,-3-14 44,-3 6-88,-3 4 33,-2 6-12,-4 0 68,-3 5-79,-6-1 80,-3 6-92,-5 4 136,-2 7-146,-2 6 45,0 6 33,-2 2-44,1 1 32,-4 0-19,-2 7 7,-4 6 37,-4 14-294,-2 9 742,-1 9-730,6 5 236,8 0 22,10-1-22,10-3 10,6-4 36,7 2-58,3-5-34,4 2 171,4-5-193,1 1 111,1-2 194,3 1-675,-1-1 674,3 1-249,0-2 58,0 4-78,0-4 77,-1 1-55,3-2 33,-1-5-22,3-1 33,2-5-33,1-2 0,1-1-34,2 1 33,0-8-98,2-2 6,1-8 231,1-2 38,6 0-1194,11 0 3807,8-9-4537,-6 7 1759,-4-6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4174 2721 6372,'-3'0'1490,"1"0"-2823,2 0-67,-4 0 2619,2 0-1260,-4 0 138,4 0-274,-3 0 243,2 0-43,-3 0-34,0 0 78,-5 0-89,-2 5 66,-7 6-89,-1 9 91,-7 6-69,-1 4 57,-3 6-102,-3-11 102,-2 34-34,-5-19 0,-1 34 33,-4-15-99,-3 6 99,-4 2-33,-3 4-357,-3 5 1082,29-37-1092,-1 1 354,1 2 25,-1 0-12,0 1 0,-1-1-6,0 4 13,0 0-3,0 0-9,0 0 5,-1 2 0,0-1 0,3 0 0,0-1-6,0-1 12,0 0 0,3-1-12,1 0 6,0 0 0,2-1 12,-24 43-36,0-1 47,2-5-34,0-3 0,0-4 22,2-3 0,1-3-33,1-4 22,0-1 22,1-1-33,-2 2 0,1 0-12,-4 2-131,0 1 542,-3 6-578,-1 1 203,-4 3-553,1 1 1597,-1 0-1654,3 1 688,0-2-125,2 1 68,0-1-102,-1 4 102,-1 3-68,24-38 69,1 1-3,0-1-65,0 1 27,-12 20 12,0 0-11,11-18 10,1-1 6,-9 14-22,0-2 247,-8 13-753,1 0 843,1-1-382,-1-1 78,0 2-33,9-18 11,0 1-67,-21 27-32,19-26 266,0-2 42,-15 19-431,4-3 257,3-4 33,5-3-295,3-4 195,-10 17 345,15-16-379,-15 17-24,15-16 112,-9 10-33,-1 3-11,-3 3 373,0-1-953,1-2 841,3 0-222,13-24 0,1 0-33,-9 25 65,13-27-82,1 0-34,-2 16 133,2 2 84,3-18-413,0 24 847,1-26-1497,5 3 1357,1 2-552,-8 17 204,-4 22-85,7-25 16,2 0 8,2-4-96,3-2 70,2-6 193,2-1-603,0-4 578,0 7-164,0 11-3,1-7-21,2 7 11,1-16 0,1-1 0,0-1-22,0-2 77,0 20-99,0-14 77,0 16-77,0-18 66,0 2-22,0 0 34,0 3-80,0 1 36,0 1 44,0-1-58,0 16 2,1-25 34,4 8 10,0-28 0,4-7-10,2-1-46,1-5 12,4 2 55,16 6 12,-3-3-146,16 9 179,-8-8-121,6 2 52,4 0-8,4 0-23,3 0 100,1 0-134,2-2 101,30 7-112,-16-9 10,23 6 169,-24-11-167,4-1 89,-1-1-69,3 0 69,0 0-28,-21-2-23,1 0 0,31 2 34,-31-3-16,0-1 8,21-2 15,2-1-69,0 0 44,-1 0 36,0 0-102,-4 2 110,-3-17-42,-21 12 0,0 1 20,26-11-33,22 17-42,-30 0 132,4-2-135,3 2 92,6-2-37,1-1-241,2 0 676,2-4-566,-1 1 21,5-2 146,2 0 0,7 3-293,-49-2 495,1 1-23,1 1-425,0 0 210,0 0 3,0 1-7,-2-1 13,0 0-8,2-1 1,0 1-6,0-1 12,-1 0-6,4-1 0,0 0 5,1 0-9,0-1-3,2 0 13,1 0-6,-1 0 0,0 0 0,1 1 0,-1-2 0,-1 0 0,1 0 22,-1 0-43,0 0 2,-2-2 38,3 1-21,23 0 4,2 1-9,-19 0 13,0 0-717,21 0 1423,0 1 3,-22 0-1431,-2 0 710,4 0 12,0 0-257,1 0 502,1 0 0,1 0-502,0 0 251,-1-1 0,0 2-6,-1 2 13,0 1 2,-2 0-18,2 2 13,23 4-9,1 0-1,-25-3 13,0 0-14,18 1 13,-2-1-6,-28-4 0,-4 0 0,48 3 0,-4-1-94,-1 0 315,-2 0-381,-25-1 193,2-1-27,-17 0-12,0 1 0,16-2 12,0 0 16,27 0-55,1-2 33,-44 0 11,1 0-6,1 0-9,0 0 3,0 0 1,1 0 16,-1 0-32,-1 0 28,46 0-41,-34 0 46,-1 0-12,29 0-27,-33 0 40,-2 0 42,20 0-176,-1 0 521,-1 0-1117,-4 0 2446,-4 0-4478,14 0 4747,-26-2-3265,6 2 2229,-31-2-1639,-8 1 1029,-4 1-399,-2-3 85,3 3-87,-1-3 66,4 2-67,23 0 135,-7 1-90,19 0-90,-15 0 146,-4 0-55,-5-3-25,-5 0 70,-3-3-36,5-4-132,-9 3 223,4-2-102,-11 3-10,1-2-11,-1 0 56,0-2-125,-2-1 204,0-2-158,-4 2 225,3-6-484,-7 2 383,1-6 22,-4 15-146,0-17-55,0 7 178,0-23-101,0-5 158,-9-28-259,1 16 103,-9-18 75,1 21-29,-2-4-83,-3-3 92,-1-6-22,-2-1-13,-3-5 2,0 1-19,7 20 13,-1-2-68,-11-28 124,11 28-29,0 0-401,-9-24 1125,0-1-1090,-2-4 344,-2-4-69,-2-5 127,9 22-70,-1-2-5,6 15 34,0 0 22,-7-16-78,-1 0-17,8 21 113,1 1-65,-1 0 16,0 0-4,0-3-9,0-1 0,0 0 10,2 0-11,0-3 12,0-1-12,0 2 12,1 1 0,0-1-12,1 2 6,0 2 0,-1 2 6,2 2-12,-1 0 44,-16-39-120,2 4 149,-1 4-113,3 3 80,3 2-114,1 2 207,3 1-174,-1 4 25,2 1 44,-1 3-44,1 2 33,0 0 12,1 0-69,0-3 80,1-2-67,1-3 66,-1-2-44,3 0 11,-3 1 0,2 1 464,-4-14-1392,-1 27 1392,-4-21-464,-1 25 0,-3-17 0,-3-2 11,-1-1-33,7 19 33,0-2-22,-15-31-509,15 30 1052,-1 0 8,-10-22-1058,1 4 391,-2 2 312,2 5-300,-3-1 183,0 1-113,-4 1 67,13 16-33,-2-1 11,-22-24 0,20 23 0,1 1-494,-19-18 1482,3-1-1482,0 1 383,3 4 344,3 1-360,15 24 132,0-1-23,-14-22 48,-12-14-8,19 22 980,-1 2-3120,0-2 3212,1 1-1128,-2-2 78,-1 1-66,0 0 22,-19-22 0,16 21 0,-14-16 0,20 26 85,1 1-255,-1 1 798,0 0-1737,-1 0 1698,-15-19-601,11 11-10,-12-15 45,14 13-47,-1 0 135,0-5-320,-1 3 330,1 3-143,-1 5 10,-2 5-32,-22-14 212,12 17-280,-17-30 134,19 44-78,0-24 146,0 27-135,2-16 0,4 2 135,-14-14-135,16 2-22,-12 17 201,20-2-234,-1 27 166,0-12-99,-1-1 33,1-1-45,-1 2 112,2-1-77,-14-6-13,14 6 0,-8-5 113,17 8-146,0 1 56,3-16 0,-1 26 11,2-25-55,-11 20 87,10-10-41,-5-5-14,10 9 12,4-14-11,1 27 33,1-24-66,3 30 76,2-16 3,1 4-147,1-2 268,2 7-245,1-4 111,2 6-22,1-2-22,-2 2 44,2 0-66,-1 1 110,1 1-166,-2 1 223,1 0-179,-1 0 89,0 0-87,2 0 85,-3 0-63,1 0 9,0 0 80,-1 0-92,-3 0 13,-1 0 22,-4 0 79,-4 0-136,-4 0 103,-3 0-69,-5 0 12,-3 0 44,-1 7-66,-3 3-46,3 8 181,0 3-126,4 2-132,3 0 45,3 1-127,3 1 677,-3 4-1335,-1 1 4088,-4-7-5410,11-8 2218,1-9 0</inkml:trace>
  <inkml:trace contextRef="#ctx0" brushRef="#br0">6576 2787 9084,'-51'39'197,"0"1"-393,4-3 195,8-1-118,14 8 372,2 4-556,3 10 496,3 2-241,5 5 62,2 3-27,6 5 81,1 3-124,3 5 56,0 4 0,5 0-190,5 1 591,6-3-611,5-1 275,3-4-176,2-2 167,3-1-67,2 0 56,2 2-102,2 3 125,0-2-169,3-2 179,0-7-66,3-8 33,3-9-226,4-7 374,5-7-274,5-7 27,36-13 64,-18 14-127,-23-27 269,1-2-37,29 19-141,6-21-176,3-6 359,-3-13-180,-1-13 18,-28-6-12,-1-5-22,-14 7 78,-2-2-34,15-14-9,-3-3-14,-18 10 35,-5 0-7,0-1-19,-3-1 19,0-2-21,-3-1-12,-3 2 47,-2-2 31,-1-2-111,-2-1 16,-4 1 80,-2-2-17,-4 0-46,-2-3 62,-1-27-78,-4-2-73,-7 21 224,-2 0-373,0-21 523,-4 3 64,-5 25-653,-5 4 344,0 1-34,-1 2 23,-3 1-12,-1 1-123,-1 2 259,-1 2-71,-1 2-118,-2 0 68,-17-12-18,-3 1-4,13 15 26,-2 2-37,-13-10 47,-2 4-68,-30-2 90,-8 13-22,41 21-46,-2 4-394,-2 1 835,-2 3 19,-1 4-875,0 4 427,1 4 22,0 2 110,4 3-241,-1 6-15,-13 17 270,1 6-142,18-11 13,1 3 63,-10 11-138,4 3-95,-14 20 294,12-2-309,9-8-71,14-6-68,12-8 2937,21 0-4457,-1-22 1838,11-3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704 139 6148,'9'0'863,"-2"0"-2062,-7 0 4851,0 0-10834,-7 5 11071,-13 20-3833,-18 22-181,-20 13 149,23-9-1,-1 4-684,-5-10 1321,0 2-6,0 15-1308,0 0 664,0-8-19,1-3-176,3-1 370,2-2-15,3-3-340,2-1 163,-20 30 13,12-13-17,12-18-1,10-15 2,5-13 1372,8-9-3998,1-3 4097,2-3-1746,3 0 438,8 3-175,13 2 44,12 4-55,13 4 89,12 0-101,8 1 1,12-3-221,4 0 871,5-3-802,1-4 61,-4-1 203,-2-3-158,-9 0 123,-6 0 2,-11 0-48,-12 0 4,-10 0-4,-12 0 58,-6 0-89,-9 0 419,-3 0-1070,-3 0 1059,-1 0-419,-1 0 123,0 0 1554,-1 0-4803,-1-4 4548,0-7-1188,0-8-222,0-12 63,0-7-30,0-10 43,-2-7-99,-1-4 154,-4-2-154,-3 2 111,1 0-91,-5 0 69,4 2-46,-2-1 69,0 3-69,1 1 46,0-15-69,-1 30 69,-4-39-12,5 48-33,-4-26 33,5 26-11,3 4-56,-3 4 145,4 3-99,0 3-1,1 4-2,1 2 3,1 4 21,2 3 34,-1 0-135,2 2 146,0-3-78,-1 1 44,1 0-44,-3-1 44,2-1-44,-2 0 56,1 2-80,0 0 46,2 3 46,-3-2-69,3 1 34,-1 0-33,1-1 224,0 1-551,-2 0 474,1 1-92,-2 0-66,-1-1 54,-3-1 25,-2-1-136,-2 0 201,-1-1-154,1 1-25,1 1 180,2 0-179,2 0 33,2 0 102,2 1-70,1 1-3122,1-2 6194,-4 2 111,-3-1-6329,2 1 3148,-1 0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4771 152 10058,'-25'-52'830,"4"11"-2277,17 40 2030,0 1-672,1 0 201,0 0-90,2 0-89,0 0 55,-1 0 104,1 0-72,-2 0-31,0 0-55,-1 0 99,-3 0-33,-4 3 23,-7 10-69,-7 8 69,-4 14-35,-6 6 36,-4 4-36,-3 5 24,-7 5-3,-4 5-52,-6 4-269,-3 4 980,0 4-979,-2-3 254,3 4 91,1-3-56,-1 1 88,-1 3-127,30-35 79,1 0-8,-2 3-21,1 0-6,-3 2 34,1 1-23,-1 0 13,0 1-3,-1 2-9,0 0-1,1-2 12,0 1 0,1-1-12,1 0 6,1-1 0,1-1 6,0-1-12,1 1 0,1-1 12,0 0-1,0-1-9,-1 0-3,1 1 13,0 0-6,0 1 0,-1 0-12,0 1 25,0 1-3,-1 1-21,0 0 17,-1 2-12,-1-2 0,-1-6 12,1 1-6,0 12 0,-3 4 5,-14 9-9,0 1-3,10-3 13,1 0-439,-12 12 867,0-3 2,15-19-872,0-3 429,0 3 13,0 0-12,-1 0 13,0 1-3,-1 0-9,1 0 10,-1 0-9,0 5-3,2-4 13,-2 4-6,3-1 0,-7 9 0,1 2 0,6-10 0,-2 2 0,4-3 0,-1 2 0,1-3 0,1 0 0,0-1-200,3-3 400,0-1-6,0-2-388,0 1 200,2-2-12,-1-1 0,1-1 13,1 0-3,0-2-9,-2 3-51,-11 15 112,-1 0-6,10-15-99,-1 0 53,-9 14-9,1-1 5,11-17 0,1-3 0,0 1 0,-1 1-17,2-1 34,1 1-110,-1-1 186,0 0-39,-22 26-136,15-3 110,-1 0 11,-18 17-50,18-17-17,2 1-287,-12 18 928,2-3-877,3 5 611,-1 3-1121,20-45 1168,1 2-401,-1 2 14,0 0-32,1-2 50,-1 2-60,-5 17 70,0-1-4,6-17-62,1 0 30,-3 10 1,0-1-175,-4 17 475,1-4 7,3-1-1105,0-4 1176,3-2-379,3-5 128,2-8-459,3-2 414,2-6-14,1 3 380,1 2-1268,1 3 1292,-1 5-574,0-1 799,0 3-1785,-2-3 1549,0-2-487,-2-1 6,0-3 54,-1-19-70,-1 25 72,1-29-48,1 29 24,0-21-25,3 1 25,-1 5-11,3-14-36,1-1 69,3-14-67,1-7 89,0 1-124,0-3 91,0-1-1,0 1-33,0-1 33,6-8-43,3 26 8,7-17 48,2 27-70,3-17 59,2 4 31,4-3-156,-1 2 90,3-1 79,-1 0-80,5 2 12,-1-2-55,5 0 132,1 2-88,4-3-10,5 0 8,2-1 47,5-2-66,2-1 64,2-3-55,3 0 36,-2-1-92,2-1 180,-1 1-170,1-2 83,4-1 17,1-1-51,6-1 40,3 0-28,3 0-18,0 0 151,-1 0-316,0 0 271,1 0-82,2 0 47,2 0-111,3 0 82,-21 0 2,1 0 41,34 0-467,-33 0 756,-1 0-44,25 0-608,-1 0 349,0 0-135,0 0 146,-2 0-315,1 0 744,-1 0-734,-24 0 262,2 0-3,32 0-10,-32 0-10,-1 0-3,29 3 13,1 2 24,2 4-36,-2 2 24,-3 2-36,-3-2 36,-3 0-7,-24-6-9,0-1-3,32 4 13,-31-4-6,1-1 0,23 1 22,4-2-66,-3 1 66,0-3-22,-2 1-11,-25 0 22,2-2 11,33 1-50,-33 0 35,0 0-14,28 0 13,2 0 17,3 0-69,3 0 69,-48 1-23,0-2 0,4 0 0,-1 0 0,1 0 0,3 0 11,24-2-22,1 1 0,-20 1 22,-1 0-247,19 0 472,-2 0 0,-24 0-472,-3 1 230,0-1 12,1 1 0,0 0-12,0 0-139,-1 0 290,0 0 0,-1 0-290,2 0 150,18-1-9,0 0-3,-18 1 13,1-1-6,15-1 0,-2 1 34,22-1-102,-1 0 90,-2 2 2,-1 0-24,1 0-13,-2 0 3,-1 0 21,-24 2-11,1-1-11,32 1 33,-32 0-33,-1 1-1,25 0 36,-4 1-36,-1 4 587,-5 0-1714,-4 3 1704,-2-3-347,-4-1-690,-1-4 747,1-2-286,2-1 523,2 0-1569,2 0 1591,-2 0-523,-1 0 302,-3 0-938,-2 0 858,-1 0-131,1-4-135,-2 0 64,1-6-96,-4 3 98,-5-2-21,-3 2-36,-7 2-9,-5 1 123,-6 1-135,-4 1 45,-1 1 0,-1 1 33,4 0-99,-1 0 99,3 0-156,-4 0 369,0 0-324,-4 0 10,-2 0 69,5 0 33,-9 0-14,4 0-96,-10 0 188,-2-2-170,-2 1 116,-2-4-15,-2 0-176,0-4 32,-2-2 191,2-5-103,-2-7 26,0-4 43,0-10-79,0-6 22,-5-6-9,-4-5-1,-7-3 44,-2-3-44,-3 4 22,1-1-10,-3 6-59,2-1 172,-3 2-216,0 0 148,-4-3-59,-2-1 26,-4-2-48,-2-2 47,-3 0-1,-1-2-11,-1-1 112,-2-2-179,1-1-68,0-3 158,-1-1 66,0 0-65,0 0-127,0 0 160,12 19-57,0-1-22,-17-28-137,17 27 341,1 0 8,-15-21-381,0-2 180,-3-2 33,-2-3 12,-1-4-124,15 25 135,0-1-45,9 13 0,-1-1-17,-9-11 34,1 0 17,11 7-68,0 3 28,-28-23 1,26 25 16,0 0-45,-27-21 102,-3-12-85,28 38 0,-1 1 11,-1 1 12,-2-2-12,-15-18 13,0 0-8,11 13 1,1 0-6,-11-13 12,2 0 5,15 17-22,2 1 0,-27-39 22,5 0-11,25 33 0,0 1-22,-20-16 66,12 5-66,-1 1-1,-14 0 41,17 11-13,0 0 23,-8-10-11,1 2-107,-2 1 146,3-3-67,-1-1 0,0-2 34,1-5-36,10 9 14,-1 0-12,-13-8 11,14 7 11,0 2 0,-11 3-22,-1-12 11,0 1 22,1 1-88,-2 0 109,4 1-19,-2-2-25,12 17-20,0-1 8,-15-25 14,15 25 10,1 1-11,-12-17-11,0 1 33,-1 3-33,0 0 22,1 5 1,-13-21-69,15 21 563,-8-14-1371,16 20 1212,2 1-311,-2-19 7,0 27-87,-1-25 21,-12 3 79,11 3-99,-11-17 63,13 22-30,-1 0 77,-3-2-90,1-3-99,-6 0 279,1 0-215,-5-2-19,11 16 144,0-1-55,-14-22-41,13 23 46,2 0 33,-9-14-134,-3-1 130,4-1-81,-2 0 92,1-3-136,0 0 124,-1-1-45,0 3-23,-4 1 69,2 6-69,-2 1 68,4 5-135,0 3 158,2 2-114,2 1 69,3-1-1,-10-33-21,12 42-58,-8-37 91,13 48 34,3-15-182,-1 3 150,2 1-38,-1 2 3,2 1 21,1-11-44,1 27 33,0-23-22,3 28 22,0-15-34,2 2 80,4 1-1,-2 3-236,4 1 270,1 1-79,-2 0-11,1-2 1,-2 0-25,-1-2 37,1-1-26,-2 1 14,1-3 10,-1 1-45,2 0 91,1-1-69,1 4 1,2 1 11,1 7 0,0 3 11,2 4-33,-2 0 67,2 2-102,-2-1 69,1-17-12,0 26 22,0-27-201,1 32-57,-2-16-312,3 4 2023,-1 0-1998,1 0 523</inkml:trace>
  <inkml:trace contextRef="#ctx0" brushRef="#br0">7116 444 9061,'-98'-18'34,"10"4"-102,57 53 102,-7 1-34,-6 45-465,0-7 1518,-3 9-1663,5 0 788,1 2-490,4 0 423,3 4-32,3-13-203,17-24 214,1 0-57,-9 32-93,13-33 87,2 1-33,-3 33 12,6-6-6,3-3 0,1-4 102,6 0-262,7-4 174,9 2 75,6-6-168,4-1 158,4-7-124,6-3 57,3-5-42,-7-17 49,3-2 19,23 15-156,-20-18 197,1-2 22,25 4-135,6-6-66,8-7 101,6-9 74,6-4-275,-46-5 357,2-2-392,0-5 470,0-2 16,4-2-501,-1-3 238,1-8 23,0-2 33,3-3-88,0-2 67,1-3-46,-2-2 6,-1-1 34,0-3-28,-3-2 22,-3-3 33,-4 0-87,-3-1 75,-4-2-64,-4-1-15,-5 1 94,-3 0 97,16-40-334,-16 3 224,-13 5-79,-8-1 134,-7-1-233,-14-2 78,-7-3 397,-16 1-485,-5 3 165,8 25-21,-1 1-25,-22-22 63,19 27-22,0 1 45,-18-10-125,0 1 119,1 1-100,4 1 144,3 0-122,-16-18-69,19 21 80,-12-8 202,23 26-1,3 7-706,3 4 1434,-1 4-2161,1 6 1859,-4 4-572,-2 6 144,-26 1-575,9 2 564,-21 9-100,17 3-99,-5 11 33,1 4-23,0 4-20,3 1-676,-14 17 1918,21-12-1903,-8 14 108,30-14 37,11-1 5085,8-10-7607,7-9 3081,1-12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 0 8322,'0'11'1837,"0"-3"-5185,0-8 7031,0 0-8353,10 0 7168,14 0-2375,22 0-279,24 0 143,14 2 27,12-1-265,-1 4 805,-2 1-802,-11 2 213,-10 0 47,-15 0 0,-14-5-47,-12 2 69,-11-19-23,-9 11 58,-5 6-250,-5 3 304,-1 11 92,0-14-5372,0-3 14660,-1 2-14097,-1-2 4594</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356 247 7717,'12'5'739,"-2"0"-2105,-10-5 3809,0 0-5717,3 0 4576,0 0-1180,4 0-43,3 0-135,1 0 22,3-5 123,2-3-132,-3-4-37,-1-4 205,-3-1-284,-3 1 261,-4-3-226,0 0 248,-2 0-101,-9-1-58,-3 0 58,-15 1-68,-3-17 56,-9 32 13,-2-22-15,-5 33-19,2-11 44,3 3-69,3 1 25,5 5 76,2 8-142,4 9 73,-4 19 140,15-8-218,-1 8 16,14-16 143,2 0-168,1-1 89,14-3 182,4 19-294,15-17 147,1 12-113,1-22 158,-2-7-135,2-3 67,-3-3-23,15 0 2,-13 0 21,7-2 23,-20 1-58,-4-3 14,-6 1 33,-1 0-58,-4 1 80,-1 1-78,-3 1-247,-1 0 851,0 0-839,2 0 266,2 0-19,0 0 21,-2 0 11,1 0 0,-3 0-234,0 0 625,-1 8-581,-8 14 235,-6 20-179,-12 23 246,-5 18-491,13-36 670,-1 2-48,2 3-508,0 2 236,-1 0 35,1 0-29,1 0 25,1 0-15,1-1 4,1-1 13,0-2-30,2-1 2,-8 40 25,3-11-11,4-18-14,2-13 25,4-16 10,1-14-10,2-8-80,2-6-2768,1-3 8554,0-11-8566,0 8 2848,0-8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3520 697 10585,'-2'-4'1031,"1"1"-3228,1 3 3510,-2 5-1472,2 1 159,-1 8 24,1 2-36,2 6 12,3 1 0,1 4 0,2 3 12,-1 0-36,3 1 24,0 3 24,1 0-36,2 3 12,0-1 0,2 0 0,1 2 0,3-2 0,2 3 12,4 3-36,2 1 47,2 2-34,2-1 0,1-3-23,1-17 124,20 34-112,-11-35 9,17 32 60,-14-31-194,0-23 282,3 25-158,1-28 46,1 24-45,28-19-80,-18-2 181,20-1-113,-23-5 102,-2-4-135,0-6 88,-5-4 25,-2 0-103,9-14 114,-14 9-80,9-9-32,-18 9 132,-2-3-122,-2-3 69,-1-17-24,-3 27 65,-3-24-197,-3 25 130,1-37 60,-4 12-82,-2-13 36,-9 18 78,-4 0-248,-2-2 337,0-2-300,0-2 130,-11-26 26,1 14-58,-11-20 0,4 22 58,-1 1-104,1 4 194,-3 3-283,2 0 248,-2 4-57,0 1-88,0 3 145,-1 4-204,-10-9 127,3 15 65,-6-7-134,7 15 78,2 1-56,-2 3 57,-1-2 0,-2 3-69,-13-6 47,8 6 21,-8-2-33,12 7-11,-2 4 54,2 2 3,-2 3-81,-1 0 59,-21 2 8,13 6-43,-14 1 11,17 5 33,0 2-45,0 2 3,-3 3 96,-1 1-132,-4 2 80,0 2-24,-23 8-24,19-8 36,-13 5-1,22-11-44,2 0 43,1 3 3,-1 0-26,2 5 14,4 0-1,2 3 0,-4 18 67,8-9-123,-3 13 56,10-14 11,1-18-45,2 33 2,1-26 120,4 34-200,2-5 259,5-15-215,2 5 79,3-23-122,1-20 42,0 25-165,0-25 245,0 30-303,5-14 584,1 4 2285,4-3-4762,-4-8 2185,-2-4 0</inkml:trace>
  <inkml:trace contextRef="#ctx0" brushRef="#br0">2882 1982 6652,'-8'-3'1524,"2"0"-3922,6 3 3977,0 0-3055,-5 0 2077,3 0-587,-4 0 108,6 0 2,-2 0-506,-3 0 630,-1 0-160,-9 4-143,-5 7 55,-5 8 11,-8 9 1,-1 5-36,-4 6 36,-1 5-24,-2 8 25,-4 5-3,-2 7-21,-1-14 22,-3 34-258,2-25 708,24-16-686,0 2 237,-25 27-8,14-21-20,0 1-12,-18 29 56,18-27-28,3-1-413,-10 23 1239,4-1-1239,2-3 278,1-3 405,0-4-411,11-19 148,0-1-3,-14 24-9,14-23 5,1 0 11,-11 18-33,1 2 33,-1 1-11,0 2 0,-1 2 6,8-17-12,-1 0 11,-15 29-21,14-28 27,-1 0 11,-10 19-66,-1-3 66,5-4-22,0-3-22,3 0 66,10-17-66,-1 1 11,-12 27 38,12-26-42,1-1 30,-11 19-42,-2-1 39,-1 1-25,-3-2 2,1 2 35,3-5-3,2 0-21,4-1-44,-1 0 88,7-12-65,-1 0-3,-15 27 52,12-25-32,2-1-14,-10 19 46,0-3-39,5-3 233,1-1-688,1-2 732,-9 29-288,8-23 22,-6 20 429,10-28-1287,6-1 1287,-2-2-429,5-2 98,0-3-327,0-3 393,2-3-242,-5 14 168,7-15-135,-1 12 45,3-15 0,2 1 0,-4-2 0,-1 14 0,2-13 0,0 9 0,4-13-11,1 1 22,-1 0-12,1-2 3,1-2-25,1-6 44,3-3-110,1 5 292,1-6-327,0 5 134,1-7 3,0 2-14,0-1-10,0 3 0,0-3-1,0 9 69,0-10-91,1 3 1,1-28 65,2 27-109,1-25 189,1 25-136,2-15 15,0-2 30,3 1-9,1-1-35,6 0 46,10 2-46,1-3 0,7 1 2,-5-4 99,0-1-157,3-1 125,23 0-37,-10 0-62,16 0 61,-16 0 40,1 0-62,2 0 16,2 0-26,0-1 14,2-2 32,1-1-11,0 1-22,3 2 0,27 1 45,-20 0-80,22 0 69,-32 0-23,3 0 11,-2 0-33,26 0 33,-18 0 0,16 0-22,-24 0 0,0 0 22,1 2-11,0 3 12,2 3-36,-2 0 69,3 0-100,26 0 66,-17-3 0,19 2 12,-23-2-69,-1 1 69,3 1-23,1-17 11,1 31-33,-17-22 33,2 0-11,30 26 0,-27-19 0,-1-2-469,28 2 1419,-1 0-1443,-1 0 351,-2 2 439,-2 0-429,-1 1 155,1-1-80,1 1 69,3-2-1,-23-2-11,1-1 11,31 3-33,-33-2 33,-1-1-11,15-12 0,-3 29 23,-3-23-69,-2 26 91,-1-18-111,24 1 132,-21-3-66,18 2-44,-29-3 539,0 0-1441,-1 0 1430,-2 1-345,1-3-450,0 1 483,2-1-183,29 2 0,-15 1 22,26 0-11,-20 1-22,1 0 43,3 4 14,-24-3-68,0 2 53,27 4-57,-30-5 53,-1-1-11,14-1-32,1-2 72,0-3-69,5 0 14,4 0 22,0 0-14,2-1 3,-24-5-1,-1-1 34,27-3-113,15-11 135,-40 8-78,-8 0 33,-10 4 12,-6 1-13,-8 3-32,3-2-56,-6 2 145,6-3-56,-4 2-33,3 0 33,3-1 0,1 4-33,5-1 33,-1 2-11,2-1-11,1 1 22,1 1-101,12 1 326,-18 0-382,5 0 134,-21 0 36,-6 0-14,1 0 125,-5 0-359,-1-2 336,-1-1-225,0-4 148,-1-6-47,1-4 79,-2-7-121,0-4 73,0-7 6,0-4-71,-12-28 69,3 14 11,-12-36-80,3 52 125,-3-23-191,-1 26 168,-2-15-56,-2-7 0,-14-30 0,8 16-119,10 22 238,-1 1-22,-9-21-183,-2 1 75,1 1 22,-2 3 56,4 2-201,-4 4 180,4 3 86,-13-20-310,10 20 179,-7-19 143,10 23-345,2-2 358,-3-1-147,1-2-75,2-15-4,-15-9 148,11-3-56,-11 2-35,12 16 1,0 2-23,0 3 57,0-1 10,-4-1-77,1-3 66,-6 0 45,-3 0-201,0 0 201,10 14-67,0-1 0,-18-28-477,18 26 954,-1 0 0,-14-23-954,-3-1 703,-1 0-673,16 24 669,-1 1-229,-21-26-167,23 30 354,0 1 0,-16-15-360,3 2 130,-1 2 150,2 0-150,0 0 72,3 0-66,-2-3 66,16 17-22,-2-1 0,-16-26-11,16 24 22,0 2 0,-13-20 0,-2-2-55,1 4 66,-1-1-22,4 3-11,14 19 22,-1-1-12,-14-23 14,16 24-25,1 1 12,-11-17 12,0 2 908,2 1-2796,-2 0 2820,1 2-944,0 1 0,0 0 0,0 5 384,1 0-1152,-16-15 1152,15 13-384,-10-11-22,19 18 125,1 0-210,-2-1 100,-13-22 40,8 15-33,-10-17-11,14 21 33,3 1-33,0 3 11,4 1 0,2 3 11,2 5-33,4 4 22,-2 2 22,2 3-33,-7-7 0,6 8 33,-5-4-33,8 10 0,-1 0 33,1 2-89,-7-6 167,7 7-176,-7-4 129,7 6-51,0 1-36,0 0 56,-1 0-33,0 1 11,2-2 0,1 4-11,3-1-1,1 4 2,0 0 99,3 3-179,0 0 169,2 1-124,1 0 34,0 1-1,0 0 58,-1 0-103,2 0 103,0 0-36,-1 0-55,1 0 80,-2 0-81,1 0 91,1 0-78,-2 0 54,-3 0 15,-5 0-49,-5 7-32,-2 4 91,-1 8-114,-1 5 124,0-1-56,0 3-21,1 0 63,-1-2-130,1 1 190,1-3-193,1-17 158,-1 29-55,0-23-46,-3 30-11,2-16 67,-1-1-9,3-1 18,2 0-96,-1 0 165,1 0-167,1 0 89,-3-1-201,2-14 269,1 24-103,1-22 16,2 24-443,0-17 464,5-3-471,2-6 3862,3-2-5879,1-5 2464,0-1 0</inkml:trace>
  <inkml:trace contextRef="#ctx0" brushRef="#br0">4922 2280 8254,'-3'-2'1345,"1"1"-3654,2 1 2959,-12 3-246,3 13-527,-11 13 155,3 17-154,-2 13 323,2 4-334,0 9 210,5-2-122,0 3 91,5-2-92,3-2 70,3 1-48,1-5 80,4-1-111,3-4 145,7-4-181,6-3 170,4-1-124,7-3-11,5-2 46,8-19 109,7 26-87,7-28-168,3 27 266,5-36-108,-16 10-14,0-1 79,29-8-326,-28 6 452,0 1-104,19-7-182,-3-2 121,0-5 27,29-4-181,-23-5 184,21-13-82,-31-4-20,-3-16 179,0-4-271,-3-9 183,1-4-27,-20 8-29,0-2-15,19-24-87,-22 22 245,-3-1 90,8-20-370,-6-2 169,-6-16-348,-8 27 949,-6-22-1312,-7 33 901,-4-15-18,-2-21-472,-1 18 524,-9-20-371,-4 25 57,-14 1 554,-6 1-1236,-5 4 1111,-6 1-383,8 14 44,-3 0-36,-28-19-211,20 19 461,-2 1-3,-33-11-469,37 26 235,-1 1 11,-2 2-22,-1 2-11,-2 3 44,-1 3-11,1 2-22,0 3 11,0 2 0,0 1 0,1 0 0,-2 3-6,-20 10 13,1 4-20,19-4 25,1 3-23,-15 9 22,5 5-5,-9 15-13,12 3-25,10 1 54,8-1-34,8-1-155,5 10 492,13-15-360,4 5-99,10-20 393,0 0-1279,0-2 1029,7 4-455,4 1 4345,7-4-6566,-6-8 2667,-3-7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195 950 8658,'-3'0'1143,"1"0"482,2 0-8248,0-2 10433,0-6-3776,0-6-34,0-7 22,0-4-45,0-2 36,0-2-36,5-3-46,2-2 150,5 0-39,2 0 6,-3 7-173,1 5 214,-3 7-188,0 4 187,1 1-132,0 0 55,2-1 0,1-16 1,-1 28-47,0-20 48,-3 28 8,2-14-44,0 0 3,3-1 74,2 1-76,2 0 0,-1-1-23,3 3 135,8-3-114,-4 4 4,7-1 41,-8 3-32,0 0 22,2 0-22,1 0 33,2 0-111,17 0 201,-10 0-168,9 3 33,-18 2 46,-3 3 22,-2 0-46,5 3-43,-6-2 55,6 2 23,-8-3-102,4-2 79,1 0 35,5 0-35,1-1-34,3 0-22,3-2 124,20 0-180,-8-1 179,16-1-77,-10-1-35,2 0 11,3-2 68,-2-5-56,2-2 22,17-12-32,-17 6 19,14-7 36,-26 7-78,1 1 77,-3-1-21,-2 1-69,-2-2 91,-3-16-1,0 27-87,21-37 74,-12 32-8,17-28-22,-19 7-3,-3-1 14,-5-2 66,-5 2-157,-6-1 181,-4-8-205,-10 12 171,0-7-79,-10 18 44,1 3-10,-2 7-25,0 2 14,0 3-12,0-1 22,0 3-952,0-1 2823,0 8-2823,0 2 919,0 6 66,1 4-66,2 0 44,0 3-66,2 2 89,0 0-103,-1-1 117,1-4-73,-2-2-7,4-2 21,-1-1 11,2-2-11,2-2 0,0 0 11,1-1-10,3 3 20,1-1-99,3 1 123,-1-4 11,3 3-134,-1-4 55,3 2 91,0 0-103,2-3 58,13 6-22,-5-6-14,11 5-7,-7-7 62,1 2-73,3-1 40,-1 0 4,2 0-26,19 1-8,-12-2 77,15 2-135,-18-2 135,0 0-78,0 0 33,2 0-22,2 2 44,2 1-66,4 1 67,25 3-58,-18-4 14,16 1 10,-28-4 23,-1 1-36,-3-1 3,4 0 77,1-1-134,27-1 55,-15-1 24,20 0-12,-25 0 22,-3 0-55,-1 0 66,-7 0-55,-1 0 44,-5 1-33,-3 4-23,8 6 69,-14-1-3,4 5-65,-15-2 44,-1 0-22,0 2 0,1 1 11,0 1 0,13 13 33,-9-7-44,9 9 0,-13-12 11,-1 0-11,-4-2 22,-2-4-11,-6 0-11,1-6 33,-5 3-22,4-2-22,-4 1 33,3-1 34,-3-3-101,0-1 55,-2-2 25,1-1-26,-1-1-1385,-1-1 2764,-1 0-1377</inkml:trace>
  <inkml:trace contextRef="#ctx0" brushRef="#br0">718 1496 10921,'0'-3'1356,"0"0"-2869,0 3 427,-4 0 2361,-3 0-1328,-9 4 84,-6 12-30,-12 16 0,-10 23-13,-11 20-343,23-30 711,-1 3-3,-1 4-707,-1 2 354,-2 1 0,0 0 0,2-1 0,-1-1 0,3-4 0,0-2-6,4-5 13,1-1-14,-20 26-53,13-16 158,10-16-141,9-13 43,9-11 33,5-7-21,2-2 20,0-2-198,2 0 370,11 0-344,12 1 231,17 2-213,17 4 245,12 1-223,14 0-125,8-2 751,5-2-755,-48-3 202,0 0-14,47 0 103,-8-1-39,-9 0-90,-12 0 55,-9 0 58,-14 0-36,-8-1-10,-13-1-67,-7-1 303,-9 0-249,-4 1-477,-3 1 1597,-1 1-2530,0-6 1828,0-2-205,0-10-177,0-25-12,-2 20-33,-5-32 22,-7 20 10,-4-20-30,-3-3 74,2 0-132,1 3 168,2 4-124,0 6 12,2 2 33,-3 3 0,2-3-33,-1 2 33,0-2-22,-3-14 44,6 18-66,0-9 44,8 23-11,2 3 0,-1 2 23,-1 1-69,1-1 80,-1 2-67,0-2 21,-4-4 91,1 6-135,-2-4 67,3 9-23,2 0 47,-1 2-136,-1-1 246,1 4-201,-1-1 45,3 2 22,0 3-33,2 0 33,0 3-2207,2 1 3462,-5 0 2790,-6 0-7182,4 0 3126,-3 0 0</inkml:trace>
  <inkml:trace contextRef="#ctx0" brushRef="#br0">2665 1514 6003,'9'4'1501,"-1"-1"-3842,-8-3 3551,0 0-2208,14-22 1604,-11 15-640,11-16 45,-14 22 2141,0 1-6646,-9 12 6925,-4 12-2440,-17 25-4,-4 20-32,-10 13-207,21-34 528,0 1-58,-1 0-437,-1 0 229,0 0-19,0 0-21,1-2 60,0-1 8,-23 37-122,5-8 129,6-14-34,8-8-33,7-12 33,5-7 0,8-12-21,1-6 468,6-10-1355,-1-3 182,2-3 893,3 0-1456,5-14 7879,5-9-10949,-3 4 4348,-1 0 0</inkml:trace>
  <inkml:trace contextRef="#ctx0" brushRef="#br0">4133 1568 8905,'-2'-7'1388,"1"2"-3894,1 5 4755,0 0-4479,0-6 3161,0 5-897,0-5 44,0 6 1,3 0-69,11 0-10,10 0 58,16 0-273,7 6 372,3 3-223,0 10 144,-4 5-146,-4 6 92,-5 3-48,-7 1 47,-5 4-1,-9-5-66,-5-16 111,-7 27-146,-3-22 147,-12 35-125,-47 20-87,-8-12 79,15-20 297,-3-2 105,9-13-673,1-3 374,-37 21-373,10-9 905,16-7-867,16-8 119,12-6 378,14-10-243,7-2 946,10-5-2241,9 1 2266,13 3-1668,16-2 986,15 3-235,-4-11 23,3-2-90,35 6-167,-29-6 503,0 0-48,20 7-509,-11 0 354,-13 0-155,-17 0 112,-13 0-23,-13 0 0,-8 0 23,-4 17 287,-3-13-1165,0 15 695,0-18-637,-3 4 4295,-10-3-5605,7 1 2096,-6-3 0</inkml:trace>
  <inkml:trace contextRef="#ctx0" brushRef="#br0">5990 2004 11795,'41'-9'527,"4"2"-1312,2 7 1009,8 0-291,11 0 113,5 0 19,6 0-130,-1 0 131,-1 3-89,-10 1 47,-8 1-58,-18 0 55,-9-2-31,-15-1 44,-5 0-57,-7-2-3003,-2 1 4361,0-1 5039,2-4-11057,-1 3 4683,0-3 0</inkml:trace>
  <inkml:trace contextRef="#ctx0" brushRef="#br0">7748 1399 11952,'33'-86'740,"-7"10"-1974,-26 42 1527,-1-19-104,-10 24-210,-6-24-58,-12 26 35,-5-9 255,-2 4-165,-4 13-248,-1 9 426,-4 7-369,0 13 246,-1 9-215,4 13 206,7 9-149,6 1 45,8-1 47,7 0-69,7-6-22,3-4 178,4-5-165,23 6 53,0-11 13,25 2-113,-2-15 158,3-6-114,1-2 81,7-6-59,-21 0 81,-3-5-102,-24 6 23,-6 2-629,-1 3 1963,-2 3-1906,0 13 616,0 13-56,0 24 36,-9 18-26,-7 22-481,2-38 1000,-2 2-71,-3 6-849,-2 0 330,0 3 190,-2-1-62,1-3-65,-1-2-58,1-5 179,1-2 50,-13 33-368,6-19 331,10-18-126,5-14 14,6-10 55,5-7 739,0-8-2421,2-5 2677,0-4-5258,0-1 12024,0-18-11604,0 14 3798,0-14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1519 1117 7370,'0'7'436,"0"-2"-972,0-5 3404,0 0-8863,-2 4 9323,2 3-3407,-1 7 68,7 5-11,3 6 33,9 6-11,3 3-11,0 1 10,1 0-31,1-2 98,1-3-88,2-2 0,3-3 78,1-4-69,1-1 16,1-7-39,2-4 115,2-4-180,6-4 248,3-1-361,4-7 348,3-7-245,2-14 301,2-9-414,2-8 381,-1-7-180,-1-5-43,-1-3 109,-20 16-42,-1-2 67,16-19-165,-21 21 127,-3 0 76,4-11-225,-9-1 52,-4 1 236,-7-4-304,-5-1 102,-2-32 100,-8 22-12,-4-18-87,-5 34 86,-5-8-208,2 32 252,-1-18-141,1 28 244,-9-26-526,6 13 426,-10-6-45,7 19 33,-3 1-233,-3 5 199,-2 1-111,-4 3 167,-3-1-232,-3 2 220,-28 2-189,16 4 204,-22 1-193,22 4 78,-3 6 24,3 4-34,0 8 22,2 2-33,1 3 54,2 4-119,-11 16 275,19-13-321,-9 10 211,22-19-123,2-2 23,0-2 45,3-1-47,-2 0 13,-9 10 57,5-4-69,-9 10 1,11-5-1,0 5 79,0 3-23,2 5-98,2 3 119,2 0-132,3 1 90,-1 13 76,7-16-165,0 11 122,7-21-68,3 2-11,0-1 79,1 2-56,0 3 11,3 20 23,4-13-103,6 14 172,4-18-106,4 2 16,3 3-14,3 2-10,4 1 33,0-1-11,3-2-22,19 11 88,-12-18-120,14 6 96,-19-24-50,1-3-62,-3-6 184,0-3-228,-1-2 195,12 3-184,-9-4 160,7 0-35,-16-3-44,-4-3-673,0-1 538,-1 0 57,-4 0 3595,-2-6-6027,-8 5 2532,-5-5 0</inkml:trace>
  <inkml:trace contextRef="#ctx0" brushRef="#br0">432 2195 6775,'3'-5'1043,"0"1"-1079,-3 4-2505,-23 0 4063,16 0-1645,-17 0 136,21 0-15,-1 0 3,0 0 88,-4 3-88,-5 6 99,-5 8-178,-8 11 89,-2 9-23,-4 6 36,0 6-25,-1 3-10,1 4 11,0 0-56,2 3 168,3-2-224,6-2 191,4-2-125,6-2 102,4 0-122,3 3 122,2 1-80,2 3 14,0 2 66,3 0-101,4-2 23,6-2-1,5-3 79,6-4-90,4-3 114,6-7-126,7-3 46,6-22 22,6 26-32,5-31-69,6 22 202,3-23-100,5-5-191,3-17 335,3-9-527,-2-24 880,1-11-842,-40 23 395,-1-1-51,-1-2-43,-1-1-32,0 0 106,-2 0-54,27-37 113,-6 5-168,-10 4-57,-9 4 160,-11 2 52,-11 2-244,-6-2 112,-8-2 100,-14-2-102,-12 2 81,-16 4-1,-12-9-46,-6 35-77,-8-14 101,-8 35-267,-6-6 776,-11 9-781,44 6 232,0 2 0,-3 4 34,0 2-45,-1 3 56,1 3-113,4 3 171,1 3-322,-38 19 190,21 0-423,22-3-782,19 18 5063,27-11-4055,25 11-1325,-8-30 1568,8-9 0</inkml:trace>
  <inkml:trace contextRef="#ctx0" brushRef="#br0">2193 1938 10832,'-5'12'313,"-3"-10"-860,-7 39 769,-3-13-221,-5 36-46,-2-5 179,-3 8-267,-5 8-58,-2 6 671,-6 7-955,20-40 716,0 0 0,-2 0-482,-1 2 247,0 0-12,0 1 6,-1-1 0,1-1-12,-1 0 25,1 0-9,0 0-9,1 1 11,0 1-12,2 0-11,-1 4 34,0 0-6,1 2-22,1 1 11,0-1 1,1 1-9,1-2 16,0-1-10,2-4 4,-1 0-9,-5 14 13,1 0 16,5-16-43,0-1-3,-5 13 47,1 0-11,-7 27-36,0-1 36,2-1-18,8-31 12,0-1-23,-8 24 46,-5 17-52,14-42 0,4-1 23,3-7 46,2-2 239,3-3-823,0-2 1309,2-2-1876,1 13 1747,1-16-731,0 10 110,0-19-8,0-15-104,0 24 193,0-28-125,0 25-112,0-22 338,0-2-249,0-4 91,0-1-67,2-1 11,3 0-24,2 0 37,3 3-26,1 0 59,2 3-70,11 4 46,-6-4 13,9 4-36,-6-4 102,3-3-214,4 2 158,3-5-79,3 1 169,22-1-215,-12 0 148,20 0-135,-17 0 32,5 2 137,0 1-104,3 3 37,-1 2-92,1 0 169,-2-2-101,1-2-112,0-3 235,23-1-268,-17 0 190,19 0-2,-22 0-64,3 0 32,-1 0 34,26 0-146,-20 0 180,22 0-92,-29 0 4,4 0 52,0-1-153,1 0 186,2 0-97,1-1 44,1 2-36,32-6 14,-23 3-23,21-4 44,-30 3-22,-5 1 0,1 1 12,-2-1-36,1 3 47,35-7-34,-20 4 0,-25 0 22,0 0-301,24 2 870,-1 1-870,-1 0 225,0 0 206,-3 0-217,1 0 88,0 0-42,-20 0 49,1 0-15,32 3-20,-30-2 27,-1 0 56,21 2-189,-3-2 187,-7-1-63,-3 0-26,-7 0 48,12-3-37,-22-2 303,7-3-744,-26-1 652,-3 0-343,-1-1 258,-2-1-93,2 0-107,1-1 130,0-2-8,10-5-70,-10 5 58,6-2-23,-13 8 0,-1 0 0,-4 3 0,-3 1 22,-1 2 91,-2-1-326,-1 3 279,-3-3-31,1 2-3,-2-1 60,0 0-319,0 1 353,0-2-217,0-5-44,0-3 316,0-9-216,0-5 80,0-10-56,-5-5 0,-4-6 22,-7-3-56,-2 0 158,-3 1-148,-15-16-9,9 14 33,-13-12 10,11 17 24,-3-1-34,-3-5 44,-3-4-55,-5-8 11,-1-19 33,-1 25-55,0-22 77,0 30-72,14 6 35,0-1-14,-17-21 13,18 15-6,0 2 0,-12 3 34,-1-25-91,-3 24 69,13-6-1,0-4-11,6 11 0,1 0-232,-9-16 464,2 0 11,-14-25-485,2 8 229,0 3-146,3 4 501,-1 5-513,3 2 171,0 4 11,10 20-21,0-1-3,-16-19 25,-15-18-12,19 25 22,-1-1-66,0-2 21,-1 0 57,0-1 5,13 16-67,0 0 56,-18-18-56,-11-16 40,17 26-36,3 4 58,0-16-33,4 30-69,-1-23 68,2 27 90,0-16 343,-1-3-1367,4 0 1368,-11-14-412,14 17 179,-5-6-603,16 23 603,2 5-201,3 1-33,-2 1 99,3 3-133,0-1 124,1 5-80,0-2 11,-1-1-9,-2 0 42,1 0-8,1 3-48,-1 2-9,3 3 55,0 2 201,-1 0-256,5 4-46,-3-2 68,5 3 22,0-2-11,0 2-35,-1 0 136,-1 0-122,-1 0 30,-1 0-98,-2 0 290,-3 4-189,-4 4-35,-1 7-23,-5 5 70,-2 3 8,-4 7-88,-2 3 23,-18 29 233,9-12-311,-13 22 178,13-19-91,2 1 48,1-5-25,-8 1 1,12 9 32,-4-11-52,11 7 51,5-16-74,-4-1 164,1 3-131,-2-16-35,-2 32 55,1-22 35,-1 28-33,1-14-25,-13 16 70,10-18-80,-10 12 34,16-26-22,3-5-24,5-19-53,4 24 310,2-26-468,0 31 604,3-21-905,-1 3 745,2-3-84,0-3-462,2-12 2432,-1 24-3653,3-30 1580,-1 26 0</inkml:trace>
  <inkml:trace contextRef="#ctx0" brushRef="#br0">8216 5394 8333,'0'10'1468,"0"-1"-3945,0-9 5929,0 0-8797,0-5 8225,0 0-2870,0-8-87,0-6 233,2-7-268,5-6 213,6-2-269,4-2 370,7 2-393,2 1 427,5 0-394,1 4 147,0 3 90,0 5-124,-3 3 68,1 4-80,1 0 57,-3 2 91,-1 2-149,2 3-8,11-2 155,-4 6-32,7-2-136,-10 4 79,-2 1-44,-1 0 120,-1 0-118,1 0 7,16 0 147,-9 2-146,16 3-9,-10 3 30,3 0 36,5 0-23,3-2 0,0-1 0,2 0 11,-2-2-22,22 0 56,-20-1-112,14-1 66,-27-1 47,-1-3-70,-3-7 26,1-5 19,-1-10 25,9-14-182,-14 6 204,1-13-57,-18 15-78,-6-2 168,-2 4-146,-4 1 0,-1 6 79,-1-9-12,-1 11-55,0-7 55,-2 14-22,3 1-23,-1 3 80,0 2-91,1 0 34,-1 5-11,-1-1-1020,-1 3 3126,3 4-3148,2 4 1097,5 5-120,3 4 152,2 0-176,4 2 156,1 1-45,5 0-33,2 1 66,4 0-76,4-1 8,2 2 115,5-3-149,-1 0 71,3-2-114,-2-3 269,1 0-270,1-3 80,3-1 45,4-3-68,3-2 202,2 0-358,3-4 345,3 1-200,2-2 36,1 0 152,30 0-344,-21 0 357,20 0-200,-30-3 66,-3 0-11,0-2 22,27 0 1,-20 2-91,21 0 102,-28 0-34,-3 1-34,-2 1 102,-3 1-113,-4 0 56,-2 1-11,-6 5-1,13 9 14,-14 2-47,12 6 100,-17-4-154,1 3 176,-4-3-131,-1 3 19,-4-5 58,2 3-45,-10-21-11,-1 29 55,-8-29-44,-3 24 22,1-15 1,-2 0-36,3 0-8,-3 1 110,0 1-190,0-1 201,-3-4-44,1-1-145,-4-4-4686,2 0 14390,-1-19-14389,-1 14 4785,1-15 0</inkml:trace>
  <inkml:trace contextRef="#ctx0" brushRef="#br0">8430 5792 11381,'-3'-16'1165,"1"4"-3237,2 12 2900,0 0-928,0-4 279,0 3-213,0-4-122,0 5 514,0-1-470,2-2 101,8-1-68,6-1 102,9 0-12,5-2-11,4 0 45,1 0-135,3-2 146,-1 2-78,0 0-23,-2 3 146,-2 1-135,-2 3 12,-1 0-1,0 0 80,0 0-81,1 0-30,-3 0 120,2 6-44,-3 4-66,-3 6 33,-3 3-34,-2 5 234,-7-7-310,-1 7 131,-8-5-21,-2 7 123,-1 9-280,-10-7 258,-7 20-326,-40 21 438,6-7-135,16-22-134,-2-3 56,-17 3 33,4-10-44,6-8 56,9-8-24,8-7-10,12-3-88,7-4-15,5 1 49,3-1 658,8 0-996,4 0 403,11-1-33,8-2 78,6 1-146,7-1 135,0 3-78,1 0 87,-1 4-96,-5 4 29,-3 6 24,-5 5 24,-5 3-14,-4 1-54,-8-1 78,-4-1-34,-6-2-11,-3 4-22,-2 1-13,-11 6 37,-8 4-37,-14 4 114,-11 0-146,-6-2 166,-38 4-365,17-14 454,-23 2-500,31-14 916,6-4-929,9 0 270,8-3-81,11 0 59,9-2 99,9 1-2924,5 2 10269,4-1-11552,2-1 4185,1-3 0</inkml:trace>
  <inkml:trace contextRef="#ctx0" brushRef="#br0">10036 5714 11123,'0'-9'202,"5"2"-595,8 7 606,10 13-156,12 8-102,10 20 33,8 10-99,6-6 188,-1 15-76,0-13 10,-4 13 34,-5-5-146,-4-8 179,-3-3-111,-5-7-1,0-2 79,-5-5-44,-2-4 8,-3-4 15,-6-2-80,-4-4 66,-6-3 25,-4-5-215,-4-4 79,-2-2-694,-1-1 1803,-7-1-1691,-6-9 3607,-14-11-5120,11 6 2196,0-2 0</inkml:trace>
  <inkml:trace contextRef="#ctx0" brushRef="#br0">10643 5657 10328,'0'-10'1053,"0"1"-3059,0 9 2938,0 0-990,-3 0 238,-5 6-248,-7 13-42,-11 22 163,-5 27 50,-6 3-482,18-23 680,0 2-36,-19 40-571,19-38 346,0 0-51,0-3 22,1-1 40,-17 37-170,1-10 221,5-15-170,5-12 124,7-13-77,6-13-14,4-10-65,4-7 88,2-4-286,1-1 233,0-6 306,0-5 273,1-9 495,1-6-2264,0 11 1255,-1 2 0</inkml:trace>
  <inkml:trace contextRef="#ctx0" brushRef="#br0">9904 6196 7392,'-10'-2'1154,"3"0"-3025,7 2 3193,0 0-2666,-2-22 1892,2 15-469,-1-18 33,8 21-101,10-2 45,16 2-122,16-3 42,14 1 80,13 1-54,10 1-452,9-1 1229,-44 2-1143,1 0 308,0-1 112,1-2-40,1-1-31,0-1 69,-2 0-108,-2-2 131,44-12-144,-14-1 23,-19 5-35,-17 1 157,-17 9 1,-15 4-113,-6 2 34,-6 2-1363,0 0 2715,0 0-1352</inkml:trace>
  <inkml:trace contextRef="#ctx0" brushRef="#br0">11975 5692 11817,'2'-6'303,"-1"2"-942,-1 4 952,-5 11-234,-9 13-90,-12 22-57,-8 17 80,-7-5 11,-2 19-36,-3-12-8,-4 15-592,1-3 1883,0-7-1894,6-8 613,6-13 0,8-7 22,8-13-11,5-8-11,8-8 33,4-5 636,2-4-2019,2-2 1393,0-1 1311,8-1-1926,9 0 406,14 3 343,17-2-356,10 1 381,10-2-359,8 0 245,0 0-64,3 0-14,-5 3-44,0 1 90,-5 3-78,-5 4 33,-7 1 21,-11 3 3,-11-4 54,-14-1-145,-10-6 88,-7-2-109,-2-1 1275,-2 0-3618,-4-11 3730,-3-10-1377,-6-13 134,-4-11-68,-5-4 36,-3-10-47,-6-10 23,-1-9-296,-2-10 988,-1-4-1121,3 16 472,5-1-31,5 24-34,5-1 11,4 17 44,3 9-44,3 10 11,4 6-33,0 4 382,2 2-1138,0 2 1014,1-2-166,0 1-1058,0-10 1996,0 6 1200,0-4-4203,0 9 2006,0 2 0</inkml:trace>
  <inkml:trace contextRef="#ctx0" brushRef="#br0">13440 5729 11213,'0'-3'1042,"0"0"-3137,0 3 3159,-3 8-941,-10 5-77,-9 53-328,-15-10 57,17-2 553,-1 4-125,-22 30-486,24-40 362,0 0-90,-13 37 67,6-16-135,4-12 124,5-11-78,4-12 55,5-10-358,5-12 823,2-6-1640,1-4 1202,0-1 1105,0 1 584,1 0-3677,-1-1 1939,2-1 0</inkml:trace>
  <inkml:trace contextRef="#ctx0" brushRef="#br0">14442 5754 11504,'94'-27'437,"-9"4"-1210,-43 26 1042,-1 10-236,0 10-22,-5 15-10,-7 4 66,-6 5-123,-10-11 78,-7 14-33,-13-4-236,-18 22 405,-14 2 122,-16-4-326,1-11-32,7-13-45,12-14 235,12-11-235,12-8 145,5-4-32,5-3-104,1-1 440,5-1-2,6 0-759,12 1 232,11 1 180,10 3 159,8-1-70,8 3-133,6 0-493,29 7 863,-24-3-517,14 4-928,-40-9 5870,-12-1-7798,-17-4 3070,-7-1 0</inkml:trace>
  <inkml:trace contextRef="#ctx0" brushRef="#br0">16299 5976 10955,'67'-1'336,"0"0"-672,-4 1 337,-5-1-71,3 1 28,-2 0 119,-5 0-98,-7 0 41,-9-1-18,-9 0 31,-8 0-952,-8 1 248,-3 0 4770,-7 0-6608,-1 0 2509,-2 0 0</inkml:trace>
  <inkml:trace contextRef="#ctx0" brushRef="#br0">17854 5585 10821,'44'-57'130,"0"-1"-259,-4 6 128,-11 6 38,-25 12-52,-7-3-175,-9-1 381,-11 2-102,-10 3-279,-11 9 200,-5 6 47,-6 10-68,-2 4 32,0 4 3,3 11-47,4 6 23,5 11 0,12 5-34,4-3 80,13 1-115,5-5 127,7-3-115,3-1 247,6-2-324,11 2 279,11 0-424,12-1 503,24 0-392,-14-7 313,11-2-302,-24-9 392,-9-2-491,-4-1 344,-11 0-53,-3 0-37,-5 0-74,-3 0-285,0 0 1147,-1 3-1055,0 2 156,0 7 170,0 6-1,0 8-124,0 11 136,-6 14-69,-5 17-244,-12 17 389,-4-1-641,11-33 1007,-1 1-82,-13 39-856,15-41 427,1-1 36,-10 40-38,3-15 4,6-14-111,4-13 175,6-14-87,2-6 45,2-15 935,1-2-2963,0-10 1529,0 0-468,-7 0 7534,-1-12-10702,1 9 4112,0-10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337 534 6159,'1'10'1020,"0"-1"-2668,-1-9 5425,0 0-10534,0 2 10342,0 0-3618,0 3 45,0-2 155,0 4-223,0 7 34,0 9-68,-1 9 135,0 5-45,-2 4 0,0 0 11,1-1-33,0 1 33,0 0-11,1 0 0,-1-1 11,2 1-33,0 0 33,0 2-11,0 13-11,0-12 33,0 9-33,0-17 0,4 2 33,2-1-33,4-1-34,9 16 124,-3-15-125,7 9 25,-3-19 110,4-4-156,2-1 89,8-4-22,2 0 12,28 4-47,-12-5 59,23 3-59,-18-8 69,2-1-33,-1-5 31,0-1-8,-1-4-70,-1-1-32,0-11 123,27-17-79,-20-3 45,19-13 35,-27 11-81,-3-3 69,-2-2 34,-4-2-192,-5-4 259,7-30-315,-15 12 236,3-25-10,-19 18-81,-2 0 69,-6 0-67,-2 3 101,-3 3-160,-1-12 194,-2 29-113,1-46 44,-4 44 1,-5-48-347,-6 50 491,-9-22-166,-3 30-12,-3-14 44,-3 6-88,-3 4 33,-2 6-12,-4 0 68,-3 5-79,-6-1 80,-3 6-92,-5 4 136,-2 7-146,-2 6 45,0 6 33,-2 2-44,1 1 32,-4 0-19,-2 7 7,-4 6 37,-4 14-294,-2 9 742,-1 9-730,6 5 236,8 0 22,10-1-22,10-3 10,6-4 36,7 2-58,3-5-34,4 2 171,4-5-193,1 1 111,1-2 194,3 1-675,-1-1 674,3 1-249,0-2 58,0 4-78,0-4 77,-1 1-55,3-2 33,-1-5-22,3-1 33,2-5-33,1-2 0,1-1-34,2 1 33,0-8-98,2-2 6,1-8 231,1-2 38,6 0-1194,11 0 3807,8-9-4537,-6 7 1759,-4-6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4174 2721 6372,'-3'0'1490,"1"0"-2823,2 0-67,-4 0 2619,2 0-1260,-4 0 138,4 0-274,-3 0 243,2 0-43,-3 0-34,0 0 78,-5 0-89,-2 5 66,-7 6-89,-1 9 91,-7 6-69,-1 4 57,-3 6-102,-3-11 102,-2 34-34,-5-19 0,-1 34 33,-4-15-99,-3 6 99,-4 2-33,-3 4-357,-3 5 1082,29-37-1092,-1 1 354,1 2 25,-1 0-12,0 1 0,-1-1-6,0 4 13,0 0-3,0 0-9,0 0 5,-1 2 0,0-1 0,3 0 0,0-1-6,0-1 12,0 0 0,3-1-12,1 0 6,0 0 0,2-1 12,-24 43-36,0-1 47,2-5-34,0-3 0,0-4 22,2-3 0,1-3-33,1-4 22,0-1 22,1-1-33,-2 2 0,1 0-12,-4 2-131,0 1 542,-3 6-578,-1 1 203,-4 3-553,1 1 1597,-1 0-1654,3 1 688,0-2-125,2 1 68,0-1-102,-1 4 102,-1 3-68,24-38 69,1 1-3,0-1-65,0 1 27,-12 20 12,0 0-11,11-18 10,1-1 6,-9 14-22,0-2 247,-8 13-753,1 0 843,1-1-382,-1-1 78,0 2-33,9-18 11,0 1-67,-21 27-32,19-26 266,0-2 42,-15 19-431,4-3 257,3-4 33,5-3-295,3-4 195,-10 17 345,15-16-379,-15 17-24,15-16 112,-9 10-33,-1 3-11,-3 3 373,0-1-953,1-2 841,3 0-222,13-24 0,1 0-33,-9 25 65,13-27-82,1 0-34,-2 16 133,2 2 84,3-18-413,0 24 847,1-26-1497,5 3 1357,1 2-552,-8 17 204,-4 22-85,7-25 16,2 0 8,2-4-96,3-2 70,2-6 193,2-1-603,0-4 578,0 7-164,0 11-3,1-7-21,2 7 11,1-16 0,1-1 0,0-1-22,0-2 77,0 20-99,0-14 77,0 16-77,0-18 66,0 2-22,0 0 34,0 3-80,0 1 36,0 1 44,0-1-58,0 16 2,1-25 34,4 8 10,0-28 0,4-7-10,2-1-46,1-5 12,4 2 55,16 6 12,-3-3-146,16 9 179,-8-8-121,6 2 52,4 0-8,4 0-23,3 0 100,1 0-134,2-2 101,30 7-112,-16-9 10,23 6 169,-24-11-167,4-1 89,-1-1-69,3 0 69,0 0-28,-21-2-23,1 0 0,31 2 34,-31-3-16,0-1 8,21-2 15,2-1-69,0 0 44,-1 0 36,0 0-102,-4 2 110,-3-17-42,-21 12 0,0 1 20,26-11-33,22 17-42,-30 0 132,4-2-135,3 2 92,6-2-37,1-1-241,2 0 676,2-4-566,-1 1 21,5-2 146,2 0 0,7 3-293,-49-2 495,1 1-23,1 1-425,0 0 210,0 0 3,0 1-7,-2-1 13,0 0-8,2-1 1,0 1-6,0-1 12,-1 0-6,4-1 0,0 0 5,1 0-9,0-1-3,2 0 13,1 0-6,-1 0 0,0 0 0,1 1 0,-1-2 0,-1 0 0,1 0 22,-1 0-43,0 0 2,-2-2 38,3 1-21,23 0 4,2 1-9,-19 0 13,0 0-717,21 0 1423,0 1 3,-22 0-1431,-2 0 710,4 0 12,0 0-257,1 0 502,1 0 0,1 0-502,0 0 251,-1-1 0,0 2-6,-1 2 13,0 1 2,-2 0-18,2 2 13,23 4-9,1 0-1,-25-3 13,0 0-14,18 1 13,-2-1-6,-28-4 0,-4 0 0,48 3 0,-4-1-94,-1 0 315,-2 0-381,-25-1 193,2-1-27,-17 0-12,0 1 0,16-2 12,0 0 16,27 0-55,1-2 33,-44 0 11,1 0-6,1 0-9,0 0 3,0 0 1,1 0 16,-1 0-32,-1 0 28,46 0-41,-34 0 46,-1 0-12,29 0-27,-33 0 40,-2 0 42,20 0-176,-1 0 521,-1 0-1117,-4 0 2446,-4 0-4478,14 0 4747,-26-2-3265,6 2 2229,-31-2-1639,-8 1 1029,-4 1-399,-2-3 85,3 3-87,-1-3 66,4 2-67,23 0 135,-7 1-90,19 0-90,-15 0 146,-4 0-55,-5-3-25,-5 0 70,-3-3-36,5-4-132,-9 3 223,4-2-102,-11 3-10,1-2-11,-1 0 56,0-2-125,-2-1 204,0-2-158,-4 2 225,3-6-484,-7 2 383,1-6 22,-4 15-146,0-17-55,0 7 178,0-23-101,0-5 158,-9-28-259,1 16 103,-9-18 75,1 21-29,-2-4-83,-3-3 92,-1-6-22,-2-1-13,-3-5 2,0 1-19,7 20 13,-1-2-68,-11-28 124,11 28-29,0 0-401,-9-24 1125,0-1-1090,-2-4 344,-2-4-69,-2-5 127,9 22-70,-1-2-5,6 15 34,0 0 22,-7-16-78,-1 0-17,8 21 113,1 1-65,-1 0 16,0 0-4,0-3-9,0-1 0,0 0 10,2 0-11,0-3 12,0-1-12,0 2 12,1 1 0,0-1-12,1 2 6,0 2 0,-1 2 6,2 2-12,-1 0 44,-16-39-120,2 4 149,-1 4-113,3 3 80,3 2-114,1 2 207,3 1-174,-1 4 25,2 1 44,-1 3-44,1 2 33,0 0 12,1 0-69,0-3 80,1-2-67,1-3 66,-1-2-44,3 0 11,-3 1 0,2 1 464,-4-14-1392,-1 27 1392,-4-21-464,-1 25 0,-3-17 0,-3-2 11,-1-1-33,7 19 33,0-2-22,-15-31-509,15 30 1052,-1 0 8,-10-22-1058,1 4 391,-2 2 312,2 5-300,-3-1 183,0 1-113,-4 1 67,13 16-33,-2-1 11,-22-24 0,20 23 0,1 1-494,-19-18 1482,3-1-1482,0 1 383,3 4 344,3 1-360,15 24 132,0-1-23,-14-22 48,-12-14-8,19 22 980,-1 2-3120,0-2 3212,1 1-1128,-2-2 78,-1 1-66,0 0 22,-19-22 0,16 21 0,-14-16 0,20 26 85,1 1-255,-1 1 798,0 0-1737,-1 0 1698,-15-19-601,11 11-10,-12-15 45,14 13-47,-1 0 135,0-5-320,-1 3 330,1 3-143,-1 5 10,-2 5-32,-22-14 212,12 17-280,-17-30 134,19 44-78,0-24 146,0 27-135,2-16 0,4 2 135,-14-14-135,16 2-22,-12 17 201,20-2-234,-1 27 166,0-12-99,-1-1 33,1-1-45,-1 2 112,2-1-77,-14-6-13,14 6 0,-8-5 113,17 8-146,0 1 56,3-16 0,-1 26 11,2-25-55,-11 20 87,10-10-41,-5-5-14,10 9 12,4-14-11,1 27 33,1-24-66,3 30 76,2-16 3,1 4-147,1-2 268,2 7-245,1-4 111,2 6-22,1-2-22,-2 2 44,2 0-66,-1 1 110,1 1-166,-2 1 223,1 0-179,-1 0 89,0 0-87,2 0 85,-3 0-63,1 0 9,0 0 80,-1 0-92,-3 0 13,-1 0 22,-4 0 79,-4 0-136,-4 0 103,-3 0-69,-5 0 12,-3 0 44,-1 7-66,-3 3-46,3 8 181,0 3-126,4 2-132,3 0 45,3 1-127,3 1 677,-3 4-1335,-1 1 4088,-4-7-5410,11-8 2218,1-9 0</inkml:trace>
  <inkml:trace contextRef="#ctx0" brushRef="#br0">6576 2787 9084,'-51'39'197,"0"1"-393,4-3 195,8-1-118,14 8 372,2 4-556,3 10 496,3 2-241,5 5 62,2 3-27,6 5 81,1 3-124,3 5 56,0 4 0,5 0-190,5 1 591,6-3-611,5-1 275,3-4-176,2-2 167,3-1-67,2 0 56,2 2-102,2 3 125,0-2-169,3-2 179,0-7-66,3-8 33,3-9-226,4-7 374,5-7-274,5-7 27,36-13 64,-18 14-127,-23-27 269,1-2-37,29 19-141,6-21-176,3-6 359,-3-13-180,-1-13 18,-28-6-12,-1-5-22,-14 7 78,-2-2-34,15-14-9,-3-3-14,-18 10 35,-5 0-7,0-1-19,-3-1 19,0-2-21,-3-1-12,-3 2 47,-2-2 31,-1-2-111,-2-1 16,-4 1 80,-2-2-17,-4 0-46,-2-3 62,-1-27-78,-4-2-73,-7 21 224,-2 0-373,0-21 523,-4 3 64,-5 25-653,-5 4 344,0 1-34,-1 2 23,-3 1-12,-1 1-123,-1 2 259,-1 2-71,-1 2-118,-2 0 68,-17-12-18,-3 1-4,13 15 26,-2 2-37,-13-10 47,-2 4-68,-30-2 90,-8 13-22,41 21-46,-2 4-394,-2 1 835,-2 3 19,-1 4-875,0 4 427,1 4 22,0 2 110,4 3-241,-1 6-15,-13 17 270,1 6-142,18-11 13,1 3 63,-10 11-138,4 3-95,-14 20 294,12-2-309,9-8-71,14-6-68,12-8 2937,21 0-4457,-1-22 1838,11-3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704 139 6148,'9'0'863,"-2"0"-2062,-7 0 4851,0 0-10834,-7 5 11071,-13 20-3833,-18 22-181,-20 13 149,23-9-1,-1 4-684,-5-10 1321,0 2-6,0 15-1308,0 0 664,0-8-19,1-3-176,3-1 370,2-2-15,3-3-340,2-1 163,-20 30 13,12-13-17,12-18-1,10-15 2,5-13 1372,8-9-3998,1-3 4097,2-3-1746,3 0 438,8 3-175,13 2 44,12 4-55,13 4 89,12 0-101,8 1 1,12-3-221,4 0 871,5-3-802,1-4 61,-4-1 203,-2-3-158,-9 0 123,-6 0 2,-11 0-48,-12 0 4,-10 0-4,-12 0 58,-6 0-89,-9 0 419,-3 0-1070,-3 0 1059,-1 0-419,-1 0 123,0 0 1554,-1 0-4803,-1-4 4548,0-7-1188,0-8-222,0-12 63,0-7-30,0-10 43,-2-7-99,-1-4 154,-4-2-154,-3 2 111,1 0-91,-5 0 69,4 2-46,-2-1 69,0 3-69,1 1 46,0-15-69,-1 30 69,-4-39-12,5 48-33,-4-26 33,5 26-11,3 4-56,-3 4 145,4 3-99,0 3-1,1 4-2,1 2 3,1 4 21,2 3 34,-1 0-135,2 2 146,0-3-78,-1 1 44,1 0-44,-3-1 44,2-1-44,-2 0 56,1 2-80,0 0 46,2 3 46,-3-2-69,3 1 34,-1 0-33,1-1 224,0 1-551,-2 0 474,1 1-92,-2 0-66,-1-1 54,-3-1 25,-2-1-136,-2 0 201,-1-1-154,1 1-25,1 1 180,2 0-179,2 0 33,2 0 102,2 1-70,1 1-3122,1-2 6194,-4 2 111,-3-1-6329,2 1 3148,-1 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 0 8322,'0'11'1837,"0"-3"-5185,0-8 7031,0 0-8353,10 0 7168,14 0-2375,22 0-279,24 0 143,14 2 27,12-1-265,-1 4 805,-2 1-802,-11 2 213,-10 0 47,-15 0 0,-14-5-47,-12 2 69,-11-19-23,-9 11 58,-5 6-250,-5 3 304,-1 11 92,0-14-5372,0-3 14660,-1 2-14097,-1-2 4594</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356 247 7717,'12'5'739,"-2"0"-2105,-10-5 3809,0 0-5717,3 0 4576,0 0-1180,4 0-43,3 0-135,1 0 22,3-5 123,2-3-132,-3-4-37,-1-4 205,-3-1-284,-3 1 261,-4-3-226,0 0 248,-2 0-101,-9-1-58,-3 0 58,-15 1-68,-3-17 56,-9 32 13,-2-22-15,-5 33-19,2-11 44,3 3-69,3 1 25,5 5 76,2 8-142,4 9 73,-4 19 140,15-8-218,-1 8 16,14-16 143,2 0-168,1-1 89,14-3 182,4 19-294,15-17 147,1 12-113,1-22 158,-2-7-135,2-3 67,-3-3-23,15 0 2,-13 0 21,7-2 23,-20 1-58,-4-3 14,-6 1 33,-1 0-58,-4 1 80,-1 1-78,-3 1-247,-1 0 851,0 0-839,2 0 266,2 0-19,0 0 21,-2 0 11,1 0 0,-3 0-234,0 0 625,-1 8-581,-8 14 235,-6 20-179,-12 23 246,-5 18-491,13-36 670,-1 2-48,2 3-508,0 2 236,-1 0 35,1 0-29,1 0 25,1 0-15,1-1 4,1-1 13,0-2-30,2-1 2,-8 40 25,3-11-11,4-18-14,2-13 25,4-16 10,1-14-10,2-8-80,2-6-2768,1-3 8554,0-11-8566,0 8 2848,0-8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19 656 11739,'-6'-28'1143,"0"4"-3216,5 24 3082,-1-2-988,1 2-468,0 0 53,-1 0 1831,11 0-2133,1 0 696,11 0 0,-2 0 0,3 0 0,3 0 0,2 0 0,0 0 0,2 0 12,-4 0-36,0 0 36,-2 0-12,3 0 22,1 0-66,1 0 66,-1 0-44,0 0 66,-2 0-89,-1 0 80,0 0-103,-3 0 191,-1 0-145,-2 0-68,-2 0 90,-1 0 90,0 0-135,-1 0 34,0 0 10,0 0 47,0 0-91,0 2 56,-1-2-11,-2 1 23,-1-1-92,-3 0 138,-1 0-92,-2 0 68,-3 2-101,1-2-1121,-2 3 247,-3-3 6320,-21 2-8662,15-2 3272,-15 0 0</inkml:trace>
  <inkml:trace contextRef="#ctx0" brushRef="#br0">3120 201 7650,'-5'0'2162,"2"0"-4110,3 0-318,-7 0 4353,6 0-2179,-7 0 49,7 0 110,-1 0-114,0 0 61,0 0 29,-1 0-121,-2 0 145,-7 4-33,-12 14 79,-17 17-271,-17 27-31,22-22 423,-2 2 61,-4 8-589,-1 1 292,-1 3 4,-2 1-60,-2 1 115,0-1-6,1-1-102,0-1 45,1-2 12,-1-2 5,4-3-21,1-2-9,4-4 38,1-2-20,-26 28-33,2 2 12,23-28 0,4-1 43,23-26-120,6-5 512,4-5-603,-1-2-100,2-1 1305,0 3-2387,0-3 1493,0 3 652,0-1-1054,0-2 427,0 3-302,8 0 133,4 3 23,12 4 0,7-1 135,9 4-405,10-4 416,9 2-111,8-1-49,7-2 173,6-1-551,4-1 648,3 1-1012,-2-1 2036,-2 0-1849,-3 1 474,-4-4 266,2 0-191,-6-3-112,1 0 231,-4 0-54,-2 0-212,-4 0 233,-6 0-31,-5 0 492,-8 0-1606,-7 0 1699,-9 0-802,-7 0 318,-7 0-148,-6 0 46,-2 0-44,-5 0 612,1 0-1820,-1 0 1798,0-4-735,1-6 256,0-6-80,-1-6 13,0-3-34,-1-4-78,0-6 145,0-7-67,-4-7 23,-2-9-58,-4-2 36,-2-5 21,0 0-44,-2 2 67,3 1-113,-2 6 91,2 5 43,-4-7-165,3 15 188,-4-6-168,4 13 114,-1-2-37,0-1 37,-7-22-114,6 16 146,-5-14-111,5 21 66,4 5-22,-1 3-11,2 5 33,1 3 0,0 4-43,1 1 43,1-2-102,0 7 116,-1-1-5,2 6-96,0 1 132,1 0-113,-2-2 46,0 2-32,-4-6 120,0 4-76,-4-3-90,2 3 99,-1 0 25,0 1-114,-1 3 57,3 2 124,-2-1-182,3 1 4,-1 1 108,5-1-20,-1 2 54,5 0-119,-1 0 7,1 0-2113,1-1 4297,1-1-2150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3520 697 10585,'-2'-4'1031,"1"1"-3228,1 3 3510,-2 5-1472,2 1 159,-1 8 24,1 2-36,2 6 12,3 1 0,1 4 0,2 3 12,-1 0-36,3 1 24,0 3 24,1 0-36,2 3 12,0-1 0,2 0 0,1 2 0,3-2 0,2 3 12,4 3-36,2 1 47,2 2-34,2-1 0,1-3-23,1-17 124,20 34-112,-11-35 9,17 32 60,-14-31-194,0-23 282,3 25-158,1-28 46,1 24-45,28-19-80,-18-2 181,20-1-113,-23-5 102,-2-4-135,0-6 88,-5-4 25,-2 0-103,9-14 114,-14 9-80,9-9-32,-18 9 132,-2-3-122,-2-3 69,-1-17-24,-3 27 65,-3-24-197,-3 25 130,1-37 60,-4 12-82,-2-13 36,-9 18 78,-4 0-248,-2-2 337,0-2-300,0-2 130,-11-26 26,1 14-58,-11-20 0,4 22 58,-1 1-104,1 4 194,-3 3-283,2 0 248,-2 4-57,0 1-88,0 3 145,-1 4-204,-10-9 127,3 15 65,-6-7-134,7 15 78,2 1-56,-2 3 57,-1-2 0,-2 3-69,-13-6 47,8 6 21,-8-2-33,12 7-11,-2 4 54,2 2 3,-2 3-81,-1 0 59,-21 2 8,13 6-43,-14 1 11,17 5 33,0 2-45,0 2 3,-3 3 96,-1 1-132,-4 2 80,0 2-24,-23 8-24,19-8 36,-13 5-1,22-11-44,2 0 43,1 3 3,-1 0-26,2 5 14,4 0-1,2 3 0,-4 18 67,8-9-123,-3 13 56,10-14 11,1-18-45,2 33 2,1-26 120,4 34-200,2-5 259,5-15-215,2 5 79,3-23-122,1-20 42,0 25-165,0-25 245,0 30-303,5-14 584,1 4 2285,4-3-4762,-4-8 2185,-2-4 0</inkml:trace>
  <inkml:trace contextRef="#ctx0" brushRef="#br0">2882 1982 6652,'-8'-3'1524,"2"0"-3922,6 3 3977,0 0-3055,-5 0 2077,3 0-587,-4 0 108,6 0 2,-2 0-506,-3 0 630,-1 0-160,-9 4-143,-5 7 55,-5 8 11,-8 9 1,-1 5-36,-4 6 36,-1 5-24,-2 8 25,-4 5-3,-2 7-21,-1-14 22,-3 34-258,2-25 708,24-16-686,0 2 237,-25 27-8,14-21-20,0 1-12,-18 29 56,18-27-28,3-1-413,-10 23 1239,4-1-1239,2-3 278,1-3 405,0-4-411,11-19 148,0-1-3,-14 24-9,14-23 5,1 0 11,-11 18-33,1 2 33,-1 1-11,0 2 0,-1 2 6,8-17-12,-1 0 11,-15 29-21,14-28 27,-1 0 11,-10 19-66,-1-3 66,5-4-22,0-3-22,3 0 66,10-17-66,-1 1 11,-12 27 38,12-26-42,1-1 30,-11 19-42,-2-1 39,-1 1-25,-3-2 2,1 2 35,3-5-3,2 0-21,4-1-44,-1 0 88,7-12-65,-1 0-3,-15 27 52,12-25-32,2-1-14,-10 19 46,0-3-39,5-3 233,1-1-688,1-2 732,-9 29-288,8-23 22,-6 20 429,10-28-1287,6-1 1287,-2-2-429,5-2 98,0-3-327,0-3 393,2-3-242,-5 14 168,7-15-135,-1 12 45,3-15 0,2 1 0,-4-2 0,-1 14 0,2-13 0,0 9 0,4-13-11,1 1 22,-1 0-12,1-2 3,1-2-25,1-6 44,3-3-110,1 5 292,1-6-327,0 5 134,1-7 3,0 2-14,0-1-10,0 3 0,0-3-1,0 9 69,0-10-91,1 3 1,1-28 65,2 27-109,1-25 189,1 25-136,2-15 15,0-2 30,3 1-9,1-1-35,6 0 46,10 2-46,1-3 0,7 1 2,-5-4 99,0-1-157,3-1 125,23 0-37,-10 0-62,16 0 61,-16 0 40,1 0-62,2 0 16,2 0-26,0-1 14,2-2 32,1-1-11,0 1-22,3 2 0,27 1 45,-20 0-80,22 0 69,-32 0-23,3 0 11,-2 0-33,26 0 33,-18 0 0,16 0-22,-24 0 0,0 0 22,1 2-11,0 3 12,2 3-36,-2 0 69,3 0-100,26 0 66,-17-3 0,19 2 12,-23-2-69,-1 1 69,3 1-23,1-17 11,1 31-33,-17-22 33,2 0-11,30 26 0,-27-19 0,-1-2-469,28 2 1419,-1 0-1443,-1 0 351,-2 2 439,-2 0-429,-1 1 155,1-1-80,1 1 69,3-2-1,-23-2-11,1-1 11,31 3-33,-33-2 33,-1-1-11,15-12 0,-3 29 23,-3-23-69,-2 26 91,-1-18-111,24 1 132,-21-3-66,18 2-44,-29-3 539,0 0-1441,-1 0 1430,-2 1-345,1-3-450,0 1 483,2-1-183,29 2 0,-15 1 22,26 0-11,-20 1-22,1 0 43,3 4 14,-24-3-68,0 2 53,27 4-57,-30-5 53,-1-1-11,14-1-32,1-2 72,0-3-69,5 0 14,4 0 22,0 0-14,2-1 3,-24-5-1,-1-1 34,27-3-113,15-11 135,-40 8-78,-8 0 33,-10 4 12,-6 1-13,-8 3-32,3-2-56,-6 2 145,6-3-56,-4 2-33,3 0 33,3-1 0,1 4-33,5-1 33,-1 2-11,2-1-11,1 1 22,1 1-101,12 1 326,-18 0-382,5 0 134,-21 0 36,-6 0-14,1 0 125,-5 0-359,-1-2 336,-1-1-225,0-4 148,-1-6-47,1-4 79,-2-7-121,0-4 73,0-7 6,0-4-71,-12-28 69,3 14 11,-12-36-80,3 52 125,-3-23-191,-1 26 168,-2-15-56,-2-7 0,-14-30 0,8 16-119,10 22 238,-1 1-22,-9-21-183,-2 1 75,1 1 22,-2 3 56,4 2-201,-4 4 180,4 3 86,-13-20-310,10 20 179,-7-19 143,10 23-345,2-2 358,-3-1-147,1-2-75,2-15-4,-15-9 148,11-3-56,-11 2-35,12 16 1,0 2-23,0 3 57,0-1 10,-4-1-77,1-3 66,-6 0 45,-3 0-201,0 0 201,10 14-67,0-1 0,-18-28-477,18 26 954,-1 0 0,-14-23-954,-3-1 703,-1 0-673,16 24 669,-1 1-229,-21-26-167,23 30 354,0 1 0,-16-15-360,3 2 130,-1 2 150,2 0-150,0 0 72,3 0-66,-2-3 66,16 17-22,-2-1 0,-16-26-11,16 24 22,0 2 0,-13-20 0,-2-2-55,1 4 66,-1-1-22,4 3-11,14 19 22,-1-1-12,-14-23 14,16 24-25,1 1 12,-11-17 12,0 2 908,2 1-2796,-2 0 2820,1 2-944,0 1 0,0 0 0,0 5 384,1 0-1152,-16-15 1152,15 13-384,-10-11-22,19 18 125,1 0-210,-2-1 100,-13-22 40,8 15-33,-10-17-11,14 21 33,3 1-33,0 3 11,4 1 0,2 3 11,2 5-33,4 4 22,-2 2 22,2 3-33,-7-7 0,6 8 33,-5-4-33,8 10 0,-1 0 33,1 2-89,-7-6 167,7 7-176,-7-4 129,7 6-51,0 1-36,0 0 56,-1 0-33,0 1 11,2-2 0,1 4-11,3-1-1,1 4 2,0 0 99,3 3-179,0 0 169,2 1-124,1 0 34,0 1-1,0 0 58,-1 0-103,2 0 103,0 0-36,-1 0-55,1 0 80,-2 0-81,1 0 91,1 0-78,-2 0 54,-3 0 15,-5 0-49,-5 7-32,-2 4 91,-1 8-114,-1 5 124,0-1-56,0 3-21,1 0 63,-1-2-130,1 1 190,1-3-193,1-17 158,-1 29-55,0-23-46,-3 30-11,2-16 67,-1-1-9,3-1 18,2 0-96,-1 0 165,1 0-167,1 0 89,-3-1-201,2-14 269,1 24-103,1-22 16,2 24-443,0-17 464,5-3-471,2-6 3862,3-2-5879,1-5 2464,0-1 0</inkml:trace>
  <inkml:trace contextRef="#ctx0" brushRef="#br0">4922 2280 8254,'-3'-2'1345,"1"1"-3654,2 1 2959,-12 3-246,3 13-527,-11 13 155,3 17-154,-2 13 323,2 4-334,0 9 210,5-2-122,0 3 91,5-2-92,3-2 70,3 1-48,1-5 80,4-1-111,3-4 145,7-4-181,6-3 170,4-1-124,7-3-11,5-2 46,8-19 109,7 26-87,7-28-168,3 27 266,5-36-108,-16 10-14,0-1 79,29-8-326,-28 6 452,0 1-104,19-7-182,-3-2 121,0-5 27,29-4-181,-23-5 184,21-13-82,-31-4-20,-3-16 179,0-4-271,-3-9 183,1-4-27,-20 8-29,0-2-15,19-24-87,-22 22 245,-3-1 90,8-20-370,-6-2 169,-6-16-348,-8 27 949,-6-22-1312,-7 33 901,-4-15-18,-2-21-472,-1 18 524,-9-20-371,-4 25 57,-14 1 554,-6 1-1236,-5 4 1111,-6 1-383,8 14 44,-3 0-36,-28-19-211,20 19 461,-2 1-3,-33-11-469,37 26 235,-1 1 11,-2 2-22,-1 2-11,-2 3 44,-1 3-11,1 2-22,0 3 11,0 2 0,0 1 0,1 0 0,-2 3-6,-20 10 13,1 4-20,19-4 25,1 3-23,-15 9 22,5 5-5,-9 15-13,12 3-25,10 1 54,8-1-34,8-1-155,5 10 492,13-15-360,4 5-99,10-20 393,0 0-1279,0-2 1029,7 4-455,4 1 4345,7-4-6566,-6-8 2667,-3-7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195 950 8658,'-3'0'1143,"1"0"482,2 0-8248,0-2 10433,0-6-3776,0-6-34,0-7 22,0-4-45,0-2 36,0-2-36,5-3-46,2-2 150,5 0-39,2 0 6,-3 7-173,1 5 214,-3 7-188,0 4 187,1 1-132,0 0 55,2-1 0,1-16 1,-1 28-47,0-20 48,-3 28 8,2-14-44,0 0 3,3-1 74,2 1-76,2 0 0,-1-1-23,3 3 135,8-3-114,-4 4 4,7-1 41,-8 3-32,0 0 22,2 0-22,1 0 33,2 0-111,17 0 201,-10 0-168,9 3 33,-18 2 46,-3 3 22,-2 0-46,5 3-43,-6-2 55,6 2 23,-8-3-102,4-2 79,1 0 35,5 0-35,1-1-34,3 0-22,3-2 124,20 0-180,-8-1 179,16-1-77,-10-1-35,2 0 11,3-2 68,-2-5-56,2-2 22,17-12-32,-17 6 19,14-7 36,-26 7-78,1 1 77,-3-1-21,-2 1-69,-2-2 91,-3-16-1,0 27-87,21-37 74,-12 32-8,17-28-22,-19 7-3,-3-1 14,-5-2 66,-5 2-157,-6-1 181,-4-8-205,-10 12 171,0-7-79,-10 18 44,1 3-10,-2 7-25,0 2 14,0 3-12,0-1 22,0 3-952,0-1 2823,0 8-2823,0 2 919,0 6 66,1 4-66,2 0 44,0 3-66,2 2 89,0 0-103,-1-1 117,1-4-73,-2-2-7,4-2 21,-1-1 11,2-2-11,2-2 0,0 0 11,1-1-10,3 3 20,1-1-99,3 1 123,-1-4 11,3 3-134,-1-4 55,3 2 91,0 0-103,2-3 58,13 6-22,-5-6-14,11 5-7,-7-7 62,1 2-73,3-1 40,-1 0 4,2 0-26,19 1-8,-12-2 77,15 2-135,-18-2 135,0 0-78,0 0 33,2 0-22,2 2 44,2 1-66,4 1 67,25 3-58,-18-4 14,16 1 10,-28-4 23,-1 1-36,-3-1 3,4 0 77,1-1-134,27-1 55,-15-1 24,20 0-12,-25 0 22,-3 0-55,-1 0 66,-7 0-55,-1 0 44,-5 1-33,-3 4-23,8 6 69,-14-1-3,4 5-65,-15-2 44,-1 0-22,0 2 0,1 1 11,0 1 0,13 13 33,-9-7-44,9 9 0,-13-12 11,-1 0-11,-4-2 22,-2-4-11,-6 0-11,1-6 33,-5 3-22,4-2-22,-4 1 33,3-1 34,-3-3-101,0-1 55,-2-2 25,1-1-26,-1-1-1385,-1-1 2764,-1 0-1377</inkml:trace>
  <inkml:trace contextRef="#ctx0" brushRef="#br0">718 1496 10921,'0'-3'1356,"0"0"-2869,0 3 427,-4 0 2361,-3 0-1328,-9 4 84,-6 12-30,-12 16 0,-10 23-13,-11 20-343,23-30 711,-1 3-3,-1 4-707,-1 2 354,-2 1 0,0 0 0,2-1 0,-1-1 0,3-4 0,0-2-6,4-5 13,1-1-14,-20 26-53,13-16 158,10-16-141,9-13 43,9-11 33,5-7-21,2-2 20,0-2-198,2 0 370,11 0-344,12 1 231,17 2-213,17 4 245,12 1-223,14 0-125,8-2 751,5-2-755,-48-3 202,0 0-14,47 0 103,-8-1-39,-9 0-90,-12 0 55,-9 0 58,-14 0-36,-8-1-10,-13-1-67,-7-1 303,-9 0-249,-4 1-477,-3 1 1597,-1 1-2530,0-6 1828,0-2-205,0-10-177,0-25-12,-2 20-33,-5-32 22,-7 20 10,-4-20-30,-3-3 74,2 0-132,1 3 168,2 4-124,0 6 12,2 2 33,-3 3 0,2-3-33,-1 2 33,0-2-22,-3-14 44,6 18-66,0-9 44,8 23-11,2 3 0,-1 2 23,-1 1-69,1-1 80,-1 2-67,0-2 21,-4-4 91,1 6-135,-2-4 67,3 9-23,2 0 47,-1 2-136,-1-1 246,1 4-201,-1-1 45,3 2 22,0 3-33,2 0 33,0 3-2207,2 1 3462,-5 0 2790,-6 0-7182,4 0 3126,-3 0 0</inkml:trace>
  <inkml:trace contextRef="#ctx0" brushRef="#br0">2665 1514 6003,'9'4'1501,"-1"-1"-3842,-8-3 3551,0 0-2208,14-22 1604,-11 15-640,11-16 45,-14 22 2141,0 1-6646,-9 12 6925,-4 12-2440,-17 25-4,-4 20-32,-10 13-207,21-34 528,0 1-58,-1 0-437,-1 0 229,0 0-19,0 0-21,1-2 60,0-1 8,-23 37-122,5-8 129,6-14-34,8-8-33,7-12 33,5-7 0,8-12-21,1-6 468,6-10-1355,-1-3 182,2-3 893,3 0-1456,5-14 7879,5-9-10949,-3 4 4348,-1 0 0</inkml:trace>
  <inkml:trace contextRef="#ctx0" brushRef="#br0">4133 1568 8905,'-2'-7'1388,"1"2"-3894,1 5 4755,0 0-4479,0-6 3161,0 5-897,0-5 44,0 6 1,3 0-69,11 0-10,10 0 58,16 0-273,7 6 372,3 3-223,0 10 144,-4 5-146,-4 6 92,-5 3-48,-7 1 47,-5 4-1,-9-5-66,-5-16 111,-7 27-146,-3-22 147,-12 35-125,-47 20-87,-8-12 79,15-20 297,-3-2 105,9-13-673,1-3 374,-37 21-373,10-9 905,16-7-867,16-8 119,12-6 378,14-10-243,7-2 946,10-5-2241,9 1 2266,13 3-1668,16-2 986,15 3-235,-4-11 23,3-2-90,35 6-167,-29-6 503,0 0-48,20 7-509,-11 0 354,-13 0-155,-17 0 112,-13 0-23,-13 0 0,-8 0 23,-4 17 287,-3-13-1165,0 15 695,0-18-637,-3 4 4295,-10-3-5605,7 1 2096,-6-3 0</inkml:trace>
  <inkml:trace contextRef="#ctx0" brushRef="#br0">5990 2004 11795,'41'-9'527,"4"2"-1312,2 7 1009,8 0-291,11 0 113,5 0 19,6 0-130,-1 0 131,-1 3-89,-10 1 47,-8 1-58,-18 0 55,-9-2-31,-15-1 44,-5 0-57,-7-2-3003,-2 1 4361,0-1 5039,2-4-11057,-1 3 4683,0-3 0</inkml:trace>
  <inkml:trace contextRef="#ctx0" brushRef="#br0">7748 1399 11952,'33'-86'740,"-7"10"-1974,-26 42 1527,-1-19-104,-10 24-210,-6-24-58,-12 26 35,-5-9 255,-2 4-165,-4 13-248,-1 9 426,-4 7-369,0 13 246,-1 9-215,4 13 206,7 9-149,6 1 45,8-1 47,7 0-69,7-6-22,3-4 178,4-5-165,23 6 53,0-11 13,25 2-113,-2-15 158,3-6-114,1-2 81,7-6-59,-21 0 81,-3-5-102,-24 6 23,-6 2-629,-1 3 1963,-2 3-1906,0 13 616,0 13-56,0 24 36,-9 18-26,-7 22-481,2-38 1000,-2 2-71,-3 6-849,-2 0 330,0 3 190,-2-1-62,1-3-65,-1-2-58,1-5 179,1-2 50,-13 33-368,6-19 331,10-18-126,5-14 14,6-10 55,5-7 739,0-8-2421,2-5 2677,0-4-5258,0-1 12024,0-18-11604,0 14 3798,0-14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8c3a"/>
    </inkml:brush>
  </inkml:definitions>
  <inkml:trace contextRef="#ctx0" brushRef="#br0">1519 1117 7370,'0'7'436,"0"-2"-972,0-5 3404,0 0-8863,-2 4 9323,2 3-3407,-1 7 68,7 5-11,3 6 33,9 6-11,3 3-11,0 1 10,1 0-31,1-2 98,1-3-88,2-2 0,3-3 78,1-4-69,1-1 16,1-7-39,2-4 115,2-4-180,6-4 248,3-1-361,4-7 348,3-7-245,2-14 301,2-9-414,2-8 381,-1-7-180,-1-5-43,-1-3 109,-20 16-42,-1-2 67,16-19-165,-21 21 127,-3 0 76,4-11-225,-9-1 52,-4 1 236,-7-4-304,-5-1 102,-2-32 100,-8 22-12,-4-18-87,-5 34 86,-5-8-208,2 32 252,-1-18-141,1 28 244,-9-26-526,6 13 426,-10-6-45,7 19 33,-3 1-233,-3 5 199,-2 1-111,-4 3 167,-3-1-232,-3 2 220,-28 2-189,16 4 204,-22 1-193,22 4 78,-3 6 24,3 4-34,0 8 22,2 2-33,1 3 54,2 4-119,-11 16 275,19-13-321,-9 10 211,22-19-123,2-2 23,0-2 45,3-1-47,-2 0 13,-9 10 57,5-4-69,-9 10 1,11-5-1,0 5 79,0 3-23,2 5-98,2 3 119,2 0-132,3 1 90,-1 13 76,7-16-165,0 11 122,7-21-68,3 2-11,0-1 79,1 2-56,0 3 11,3 20 23,4-13-103,6 14 172,4-18-106,4 2 16,3 3-14,3 2-10,4 1 33,0-1-11,3-2-22,19 11 88,-12-18-120,14 6 96,-19-24-50,1-3-62,-3-6 184,0-3-228,-1-2 195,12 3-184,-9-4 160,7 0-35,-16-3-44,-4-3-673,0-1 538,-1 0 57,-4 0 3595,-2-6-6027,-8 5 2532,-5-5 0</inkml:trace>
  <inkml:trace contextRef="#ctx0" brushRef="#br0">432 2195 6775,'3'-5'1043,"0"1"-1079,-3 4-2505,-23 0 4063,16 0-1645,-17 0 136,21 0-15,-1 0 3,0 0 88,-4 3-88,-5 6 99,-5 8-178,-8 11 89,-2 9-23,-4 6 36,0 6-25,-1 3-10,1 4 11,0 0-56,2 3 168,3-2-224,6-2 191,4-2-125,6-2 102,4 0-122,3 3 122,2 1-80,2 3 14,0 2 66,3 0-101,4-2 23,6-2-1,5-3 79,6-4-90,4-3 114,6-7-126,7-3 46,6-22 22,6 26-32,5-31-69,6 22 202,3-23-100,5-5-191,3-17 335,3-9-527,-2-24 880,1-11-842,-40 23 395,-1-1-51,-1-2-43,-1-1-32,0 0 106,-2 0-54,27-37 113,-6 5-168,-10 4-57,-9 4 160,-11 2 52,-11 2-244,-6-2 112,-8-2 100,-14-2-102,-12 2 81,-16 4-1,-12-9-46,-6 35-77,-8-14 101,-8 35-267,-6-6 776,-11 9-781,44 6 232,0 2 0,-3 4 34,0 2-45,-1 3 56,1 3-113,4 3 171,1 3-322,-38 19 190,21 0-423,22-3-782,19 18 5063,27-11-4055,25 11-1325,-8-30 1568,8-9 0</inkml:trace>
  <inkml:trace contextRef="#ctx0" brushRef="#br0">2193 1938 10832,'-5'12'313,"-3"-10"-860,-7 39 769,-3-13-221,-5 36-46,-2-5 179,-3 8-267,-5 8-58,-2 6 671,-6 7-955,20-40 716,0 0 0,-2 0-482,-1 2 247,0 0-12,0 1 6,-1-1 0,1-1-12,-1 0 25,1 0-9,0 0-9,1 1 11,0 1-12,2 0-11,-1 4 34,0 0-6,1 2-22,1 1 11,0-1 1,1 1-9,1-2 16,0-1-10,2-4 4,-1 0-9,-5 14 13,1 0 16,5-16-43,0-1-3,-5 13 47,1 0-11,-7 27-36,0-1 36,2-1-18,8-31 12,0-1-23,-8 24 46,-5 17-52,14-42 0,4-1 23,3-7 46,2-2 239,3-3-823,0-2 1309,2-2-1876,1 13 1747,1-16-731,0 10 110,0-19-8,0-15-104,0 24 193,0-28-125,0 25-112,0-22 338,0-2-249,0-4 91,0-1-67,2-1 11,3 0-24,2 0 37,3 3-26,1 0 59,2 3-70,11 4 46,-6-4 13,9 4-36,-6-4 102,3-3-214,4 2 158,3-5-79,3 1 169,22-1-215,-12 0 148,20 0-135,-17 0 32,5 2 137,0 1-104,3 3 37,-1 2-92,1 0 169,-2-2-101,1-2-112,0-3 235,23-1-268,-17 0 190,19 0-2,-22 0-64,3 0 32,-1 0 34,26 0-146,-20 0 180,22 0-92,-29 0 4,4 0 52,0-1-153,1 0 186,2 0-97,1-1 44,1 2-36,32-6 14,-23 3-23,21-4 44,-30 3-22,-5 1 0,1 1 12,-2-1-36,1 3 47,35-7-34,-20 4 0,-25 0 22,0 0-301,24 2 870,-1 1-870,-1 0 225,0 0 206,-3 0-217,1 0 88,0 0-42,-20 0 49,1 0-15,32 3-20,-30-2 27,-1 0 56,21 2-189,-3-2 187,-7-1-63,-3 0-26,-7 0 48,12-3-37,-22-2 303,7-3-744,-26-1 652,-3 0-343,-1-1 258,-2-1-93,2 0-107,1-1 130,0-2-8,10-5-70,-10 5 58,6-2-23,-13 8 0,-1 0 0,-4 3 0,-3 1 22,-1 2 91,-2-1-326,-1 3 279,-3-3-31,1 2-3,-2-1 60,0 0-319,0 1 353,0-2-217,0-5-44,0-3 316,0-9-216,0-5 80,0-10-56,-5-5 0,-4-6 22,-7-3-56,-2 0 158,-3 1-148,-15-16-9,9 14 33,-13-12 10,11 17 24,-3-1-34,-3-5 44,-3-4-55,-5-8 11,-1-19 33,-1 25-55,0-22 77,0 30-72,14 6 35,0-1-14,-17-21 13,18 15-6,0 2 0,-12 3 34,-1-25-91,-3 24 69,13-6-1,0-4-11,6 11 0,1 0-232,-9-16 464,2 0 11,-14-25-485,2 8 229,0 3-146,3 4 501,-1 5-513,3 2 171,0 4 11,10 20-21,0-1-3,-16-19 25,-15-18-12,19 25 22,-1-1-66,0-2 21,-1 0 57,0-1 5,13 16-67,0 0 56,-18-18-56,-11-16 40,17 26-36,3 4 58,0-16-33,4 30-69,-1-23 68,2 27 90,0-16 343,-1-3-1367,4 0 1368,-11-14-412,14 17 179,-5-6-603,16 23 603,2 5-201,3 1-33,-2 1 99,3 3-133,0-1 124,1 5-80,0-2 11,-1-1-9,-2 0 42,1 0-8,1 3-48,-1 2-9,3 3 55,0 2 201,-1 0-256,5 4-46,-3-2 68,5 3 22,0-2-11,0 2-35,-1 0 136,-1 0-122,-1 0 30,-1 0-98,-2 0 290,-3 4-189,-4 4-35,-1 7-23,-5 5 70,-2 3 8,-4 7-88,-2 3 23,-18 29 233,9-12-311,-13 22 178,13-19-91,2 1 48,1-5-25,-8 1 1,12 9 32,-4-11-52,11 7 51,5-16-74,-4-1 164,1 3-131,-2-16-35,-2 32 55,1-22 35,-1 28-33,1-14-25,-13 16 70,10-18-80,-10 12 34,16-26-22,3-5-24,5-19-53,4 24 310,2-26-468,0 31 604,3-21-905,-1 3 745,2-3-84,0-3-462,2-12 2432,-1 24-3653,3-30 1580,-1 26 0</inkml:trace>
  <inkml:trace contextRef="#ctx0" brushRef="#br0">8216 5394 8333,'0'10'1468,"0"-1"-3945,0-9 5929,0 0-8797,0-5 8225,0 0-2870,0-8-87,0-6 233,2-7-268,5-6 213,6-2-269,4-2 370,7 2-393,2 1 427,5 0-394,1 4 147,0 3 90,0 5-124,-3 3 68,1 4-80,1 0 57,-3 2 91,-1 2-149,2 3-8,11-2 155,-4 6-32,7-2-136,-10 4 79,-2 1-44,-1 0 120,-1 0-118,1 0 7,16 0 147,-9 2-146,16 3-9,-10 3 30,3 0 36,5 0-23,3-2 0,0-1 0,2 0 11,-2-2-22,22 0 56,-20-1-112,14-1 66,-27-1 47,-1-3-70,-3-7 26,1-5 19,-1-10 25,9-14-182,-14 6 204,1-13-57,-18 15-78,-6-2 168,-2 4-146,-4 1 0,-1 6 79,-1-9-12,-1 11-55,0-7 55,-2 14-22,3 1-23,-1 3 80,0 2-91,1 0 34,-1 5-11,-1-1-1020,-1 3 3126,3 4-3148,2 4 1097,5 5-120,3 4 152,2 0-176,4 2 156,1 1-45,5 0-33,2 1 66,4 0-76,4-1 8,2 2 115,5-3-149,-1 0 71,3-2-114,-2-3 269,1 0-270,1-3 80,3-1 45,4-3-68,3-2 202,2 0-358,3-4 345,3 1-200,2-2 36,1 0 152,30 0-344,-21 0 357,20 0-200,-30-3 66,-3 0-11,0-2 22,27 0 1,-20 2-91,21 0 102,-28 0-34,-3 1-34,-2 1 102,-3 1-113,-4 0 56,-2 1-11,-6 5-1,13 9 14,-14 2-47,12 6 100,-17-4-154,1 3 176,-4-3-131,-1 3 19,-4-5 58,2 3-45,-10-21-11,-1 29 55,-8-29-44,-3 24 22,1-15 1,-2 0-36,3 0-8,-3 1 110,0 1-190,0-1 201,-3-4-44,1-1-145,-4-4-4686,2 0 14390,-1-19-14389,-1 14 4785,1-15 0</inkml:trace>
  <inkml:trace contextRef="#ctx0" brushRef="#br0">8430 5792 11381,'-3'-16'1165,"1"4"-3237,2 12 2900,0 0-928,0-4 279,0 3-213,0-4-122,0 5 514,0-1-470,2-2 101,8-1-68,6-1 102,9 0-12,5-2-11,4 0 45,1 0-135,3-2 146,-1 2-78,0 0-23,-2 3 146,-2 1-135,-2 3 12,-1 0-1,0 0 80,0 0-81,1 0-30,-3 0 120,2 6-44,-3 4-66,-3 6 33,-3 3-34,-2 5 234,-7-7-310,-1 7 131,-8-5-21,-2 7 123,-1 9-280,-10-7 258,-7 20-326,-40 21 438,6-7-135,16-22-134,-2-3 56,-17 3 33,4-10-44,6-8 56,9-8-24,8-7-10,12-3-88,7-4-15,5 1 49,3-1 658,8 0-996,4 0 403,11-1-33,8-2 78,6 1-146,7-1 135,0 3-78,1 0 87,-1 4-96,-5 4 29,-3 6 24,-5 5 24,-5 3-14,-4 1-54,-8-1 78,-4-1-34,-6-2-11,-3 4-22,-2 1-13,-11 6 37,-8 4-37,-14 4 114,-11 0-146,-6-2 166,-38 4-365,17-14 454,-23 2-500,31-14 916,6-4-929,9 0 270,8-3-81,11 0 59,9-2 99,9 1-2924,5 2 10269,4-1-11552,2-1 4185,1-3 0</inkml:trace>
  <inkml:trace contextRef="#ctx0" brushRef="#br0">10036 5714 11123,'0'-9'202,"5"2"-595,8 7 606,10 13-156,12 8-102,10 20 33,8 10-99,6-6 188,-1 15-76,0-13 10,-4 13 34,-5-5-146,-4-8 179,-3-3-111,-5-7-1,0-2 79,-5-5-44,-2-4 8,-3-4 15,-6-2-80,-4-4 66,-6-3 25,-4-5-215,-4-4 79,-2-2-694,-1-1 1803,-7-1-1691,-6-9 3607,-14-11-5120,11 6 2196,0-2 0</inkml:trace>
  <inkml:trace contextRef="#ctx0" brushRef="#br0">10643 5657 10328,'0'-10'1053,"0"1"-3059,0 9 2938,0 0-990,-3 0 238,-5 6-248,-7 13-42,-11 22 163,-5 27 50,-6 3-482,18-23 680,0 2-36,-19 40-571,19-38 346,0 0-51,0-3 22,1-1 40,-17 37-170,1-10 221,5-15-170,5-12 124,7-13-77,6-13-14,4-10-65,4-7 88,2-4-286,1-1 233,0-6 306,0-5 273,1-9 495,1-6-2264,0 11 1255,-1 2 0</inkml:trace>
  <inkml:trace contextRef="#ctx0" brushRef="#br0">9904 6196 7392,'-10'-2'1154,"3"0"-3025,7 2 3193,0 0-2666,-2-22 1892,2 15-469,-1-18 33,8 21-101,10-2 45,16 2-122,16-3 42,14 1 80,13 1-54,10 1-452,9-1 1229,-44 2-1143,1 0 308,0-1 112,1-2-40,1-1-31,0-1 69,-2 0-108,-2-2 131,44-12-144,-14-1 23,-19 5-35,-17 1 157,-17 9 1,-15 4-113,-6 2 34,-6 2-1363,0 0 2715,0 0-1352</inkml:trace>
  <inkml:trace contextRef="#ctx0" brushRef="#br0">11975 5692 11817,'2'-6'303,"-1"2"-942,-1 4 952,-5 11-234,-9 13-90,-12 22-57,-8 17 80,-7-5 11,-2 19-36,-3-12-8,-4 15-592,1-3 1883,0-7-1894,6-8 613,6-13 0,8-7 22,8-13-11,5-8-11,8-8 33,4-5 636,2-4-2019,2-2 1393,0-1 1311,8-1-1926,9 0 406,14 3 343,17-2-356,10 1 381,10-2-359,8 0 245,0 0-64,3 0-14,-5 3-44,0 1 90,-5 3-78,-5 4 33,-7 1 21,-11 3 3,-11-4 54,-14-1-145,-10-6 88,-7-2-109,-2-1 1275,-2 0-3618,-4-11 3730,-3-10-1377,-6-13 134,-4-11-68,-5-4 36,-3-10-47,-6-10 23,-1-9-296,-2-10 988,-1-4-1121,3 16 472,5-1-31,5 24-34,5-1 11,4 17 44,3 9-44,3 10 11,4 6-33,0 4 382,2 2-1138,0 2 1014,1-2-166,0 1-1058,0-10 1996,0 6 1200,0-4-4203,0 9 2006,0 2 0</inkml:trace>
  <inkml:trace contextRef="#ctx0" brushRef="#br0">13440 5729 11213,'0'-3'1042,"0"0"-3137,0 3 3159,-3 8-941,-10 5-77,-9 53-328,-15-10 57,17-2 553,-1 4-125,-22 30-486,24-40 362,0 0-90,-13 37 67,6-16-135,4-12 124,5-11-78,4-12 55,5-10-358,5-12 823,2-6-1640,1-4 1202,0-1 1105,0 1 584,1 0-3677,-1-1 1939,2-1 0</inkml:trace>
  <inkml:trace contextRef="#ctx0" brushRef="#br0">14442 5754 11504,'94'-27'437,"-9"4"-1210,-43 26 1042,-1 10-236,0 10-22,-5 15-10,-7 4 66,-6 5-123,-10-11 78,-7 14-33,-13-4-236,-18 22 405,-14 2 122,-16-4-326,1-11-32,7-13-45,12-14 235,12-11-235,12-8 145,5-4-32,5-3-104,1-1 440,5-1-2,6 0-759,12 1 232,11 1 180,10 3 159,8-1-70,8 3-133,6 0-493,29 7 863,-24-3-517,14 4-928,-40-9 5870,-12-1-7798,-17-4 3070,-7-1 0</inkml:trace>
  <inkml:trace contextRef="#ctx0" brushRef="#br0">16299 5976 10955,'67'-1'336,"0"0"-672,-4 1 337,-5-1-71,3 1 28,-2 0 119,-5 0-98,-7 0 41,-9-1-18,-9 0 31,-8 0-952,-8 1 248,-3 0 4770,-7 0-6608,-1 0 2509,-2 0 0</inkml:trace>
  <inkml:trace contextRef="#ctx0" brushRef="#br0">17854 5585 10821,'44'-57'130,"0"-1"-259,-4 6 128,-11 6 38,-25 12-52,-7-3-175,-9-1 381,-11 2-102,-10 3-279,-11 9 200,-5 6 47,-6 10-68,-2 4 32,0 4 3,3 11-47,4 6 23,5 11 0,12 5-34,4-3 80,13 1-115,5-5 127,7-3-115,3-1 247,6-2-324,11 2 279,11 0-424,12-1 503,24 0-392,-14-7 313,11-2-302,-24-9 392,-9-2-491,-4-1 344,-11 0-53,-3 0-37,-5 0-74,-3 0-285,0 0 1147,-1 3-1055,0 2 156,0 7 170,0 6-1,0 8-124,0 11 136,-6 14-69,-5 17-244,-12 17 389,-4-1-641,11-33 1007,-1 1-82,-13 39-856,15-41 427,1-1 36,-10 40-38,3-15 4,6-14-111,4-13 175,6-14-87,2-6 45,2-15 935,1-2-2963,0-10 1529,0 0-468,-7 0 7534,-1-12-10702,1 9 4112,0-10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1 602 6070,'3'9'459,"-1"-2"-761,-2-7 907,0 0-2453,9 0 2866,-7 0-872,7 0-257,-9 0 1769,0 0-5110,3 0 5257,-3 0-461,3 0-4033,-2 0 4056,-1 0-1390,3 0 58,-1 0-81,-1 0 114,2 0-102,-2 0 45,2 0-22,1 0 11,1 0 101,1 0-281,4 0 237,2 0-35,3-1-22,3-1 0,1-1 0,5 0 0,1 1 0,5 0 0,4 2 0,2 0 0,4 0-22,0 0 66,0 0-66,-1 0-1,-3 5 58,-3 0-47,-5 6-22,-4 0 80,-7 1-137,0 8 170,-10-4 21,0 8-188,-6-5 43,-1 4 111,0 5-99,-22 22-23,0-5 67,-24 14 57,6-15-237,-1-6 382,2-5-146,5-9-178,4-7 88,8-8 35,5-3-36,4-3-88,7-1 147,3-1-114,3-1 628,8 0-930,5 3 381,9 1 34,5 3-102,1 3 102,2 1-45,1 4 33,-3 3 0,2 4-43,-3 4-14,-2 3 48,-4 3 7,-2 1 15,-4 2-136,-2-1 158,-3-1-37,-3-1-18,-4-4 31,-2-1 69,-1-2-60,-13 15-578,-2-8 873,-17 13-283,-1-13-97,-3-4-104,2-3 305,3-9-215,2-5 136,2-7-169,2-2 79,-4-2 45,12 0-573,0-4 798,15-3-731,0-6-165,2-5 5118,0-6-7551,0 10 3070,0 0 0</inkml:trace>
  <inkml:trace contextRef="#ctx0" brushRef="#br0">1624 574 11112,'8'-3'313,"3"0"-849,2 3 882,9 10-480,12 13 223,11 24-301,12 20-229,-26-27 1017,0 3-110,3 1-932,0 2 453,0 0 25,0 0-174,0-1 325,0-2-3,-3-1-321,0-1 144,24 33 23,-8-6 5,-12-12 1,-7-9-14,-10-11-30,-5-12 981,-6-10-2937,-4-7 3009,-2-5-3743,-1-1 8420,-11-16-8634,8 11 2936,-8-11 0</inkml:trace>
  <inkml:trace contextRef="#ctx0" brushRef="#br0">2273 587 12165,'6'-28'549,"-1"5"-1613,-7 23 1545,-10 7-335,-13 19-124,-14 23-156,-14 28-567,25-30 1403,-1 1-182,1 2-1040,-1 1 495,3-1 50,0-1-77,4-3 104,1-1-25,-17 37-78,8-15 74,7-12-202,8-17-136,8-18 631,3-9 706,4-10-2599,0-1 1927,1-13-670,3-9 2849,2-22-4355,-1 18 1826,-1-1 0</inkml:trace>
  <inkml:trace contextRef="#ctx0" brushRef="#br0">1508 1010 8254,'-11'0'2343,"2"0"-6324,9 0 5710,0 0-2280,-1-32 877,1 24-383,-2-26 237,2 33-225,5-1 157,12-2-168,15 2 89,21-1-87,16 1 119,14 2-950,13 0 2533,-44 0-2454,0 0 821,2 1-31,1 0-134,-3 1 301,1 0-30,45 3-244,-14 3 169,-15-2-114,-14-1 148,-17-2-171,-7 0 91,-14-3 80,-6 2 671,-7-2-2335,-3 0-3471,-1 1 16661,-7-2-17370,5 2 5764,-6-2 0</inkml:trace>
  <inkml:trace contextRef="#ctx0" brushRef="#br0">3314 690 8142,'-8'0'1547,"2"0"-4373,6 0 4510,0 0-2403,-11 0 1178,8 0-604,-8 0 78,11 0 324,0 0-1107,2 0 1543,9 0-637,13-1-178,15-1 122,17-1 32,10 0-31,7 1-23,2 1 56,-2 1-58,-6 0 58,-9 0-78,-12 0 66,-13 0-22,-8 0 0,-10 0 0,-4 0-22,-2 0 21,-5 0 69,-1 0-158,-1 1 102,-1 2 43,0 5-21,-1 6-90,0 9 56,0 13 67,-5 11-134,-5 12 0,-9 5 156,-4 2-77,-2 0-90,0-3 132,-3 14-86,9-25 43,3 5-12,11-33 36,3-8-91,1-6-315,1-6 719,0-1-695,0-2 301,0 4-154,0 4 2843,0 1-4637,0-2 1994,0-4 0</inkml:trace>
  <inkml:trace contextRef="#ctx0" brushRef="#br0">4409 1120 9722,'-14'-2'751,"3"1"-2118,11 1 2665,0 0-2629,7-2 2059,9 2-874,16-2 133,15 2 128,11 0-196,10 0 106,3 0-28,2 2 6,-3 0 62,-8 1-154,-11 0 112,-14-1 11,-13-1-47,-11-1 48,-7 0-114,-3 0-1087,-3 0 2120,-4 1-1357,-5 0 3191,-6 0-4916,5-1 2128,0 0 0</inkml:trace>
  <inkml:trace contextRef="#ctx0" brushRef="#br0">4759 809 10013,'-11'58'1850,"-2"12"-5214,-1 15 4152,0 8 407,-2-3-1699,5-6 507,0-11 211,4-10-590,0-16 645,2-13-463,3-15-47,0-10 232,2-6-880,0-3 4178,0-13-5320,0 10 2031,0-9 0</inkml:trace>
  <inkml:trace contextRef="#ctx0" brushRef="#br0">5456 725 9778,'3'-9'1177,"0"2"-3363,-3 7 3273,0 0-1187,0 14 437,0 19-766,0 28 432,-3 23-111,0-34 327,-1 1-489,0 1 541,-1 1-76,0 3-390,-1-1 176,1 2 38,0-1-15,2 0-8,0 0-9,1-2 25,-1-2 44,0 37-168,2-21 168,-1-27-12,2-20-41,0-15-74,0-5 28,0-1-348,-1-12-643,-3-17-319,-7-24 8993,-9-23-12435,8 31 4795,-2 3 0</inkml:trace>
  <inkml:trace contextRef="#ctx0" brushRef="#br0">3038 593 6787,'4'2'2252,"0"-1"-4918,-4-1 3460,0 1-3247,4 0 4404,-1 0-1852,4-9-76,3-5-23,0-10 0,7-3-11,0 0-1,4 1 24,1 3 33,4 2-68,1 1-22,2 2 80,1 0-3,0 0-76,2-1 43,-1 1 3,3 1 29,1 2-40,-1 2-36,3 1 111,-1 0-110,3 3 54,3 0 3,0 2-25,3 0 12,2 2-11,-3 0 11,1 4 10,-3-2-30,-1 2 51,-2 0-18,-3 0-59,-6 6 103,-1 1-102,-3 7 78,10 4-55,-5-3 23,11 3-3,-5-8 25,3-1-66,4-5 74,-3-1-41,1-3-12,7 0 89,-13 0-101,5-6-10,-19-1 54,-2-6 46,-3 0-66,-3 0-58,-1-3 2,8-15 131,-2 2-63,8-17 8,-7 8 113,0 0-77,-6 6-181,-4 7 135,-3 10 0,-6 7-67,1 5-146,-2 3 840,0 4-974,0 4 347,1 5 0,2 3 0,1 1 0,3-1 11,0 3-33,2-3-1,-1 2 91,-1-2-102,3 1 34,0-1 45,3-2-135,2 0 158,1-1-114,2-1 69,2-1 10,1 2-88,4-2 78,3 0-25,4 1-8,4-2 21,21 3 45,-11-4-168,18 3 168,-20-5-23,2-1-54,-2-2-25,-2-1 125,-2 1-146,8-1 55,-14 0 46,7 0-34,-19 0 0,1 2 0,-5 0 0,0 1 0,1 0-22,-1 0 66,2 1-66,8 2 44,-4-2-66,4 2 66,-5-2-33,-3 1-12,0 2 80,-2-1-70,-4 2-7,2 4 30,-4-1 12,1 4-22,-3-2-44,-2 3 111,1 1-146,-2 2 158,0-1-146,-3-1 77,0-3 36,-2-3-91,0-6 11,-2-3-579,2-5 1272,-2 0-660</inkml:trace>
  <inkml:trace contextRef="#ctx0" brushRef="#br0">6887 756 9106,'6'0'1446,"-1"0"-4305,-5 0 5169,0 0-3565,-2 36 1578,-11 7-410,-9 43 343,-14 7-1415,15-40 2184,-1 1-432,0 2-1185,0 0 495,0 0 194,1-1-185,3-4 176,2-2 8,-14 35-205,10-19 99,5-20 21,8-17 0,3-15-179,4-8 1016,0-5-4695,0 0 9731,5-17-8600,-4 13 2715,4-12 1</inkml:trace>
  <inkml:trace contextRef="#ctx0" brushRef="#br0">7830 759 10271,'-5'-2'550,"1"1"-1415,4 1 1169,14 6-293,0 6-34,13 9 70,-4 10-195,0 4 249,-9 8-89,-4 6 89,-10 10-281,-21 9 338,-10 8-305,-20 1-348,-1-7 1609,5-11-1631,12-18 505,10-13-55,13-13 67,6-9 22,6-3 102,0-3 394,3 0-1521,10 0 1476,9 0-752,16 0 423,7 0-75,7 0-126,5 0 102,1 0-1512,29 0 2551,-20 2-1719,22 1 4521,-30-1-6754,-25 1 2868,-9-3 0</inkml:trace>
  <inkml:trace contextRef="#ctx0" brushRef="#br0">8925 1035 13790,'55'1'227,"-1"0"-453,0 0 225,-3-1-70,24 0 18,4 0 223,-2 0-273,-4 0 194,-8 0-158,-12-1 77,-11-1 24,-14-1-56,-11 1-113,-9 1-323,-5 1-1740,-3 0 8552,-2-4-9906,2 3 3552,-1-4 0</inkml:trace>
  <inkml:trace contextRef="#ctx0" brushRef="#br0">10483 869 8871,'3'0'1614,"-1"0"-3890,-2 0 2210,38-64 873,-29 35-775,29-51-277,-38 52 245,-9 1 44,-9-2-10,-15 5 22,-11-2-56,-3 6-12,0 6-109,6 5 399,7 6-502,5 1 371,5 5-237,1 11 100,3 4-32,6 12 91,3 0-128,7-2 39,1 0 154,3-6-202,5-1 80,9-4-58,28 4 36,-2-7-2,16 4 2,-17-10 76,-4 0-32,-7-5-79,-10 0 46,-5-2-3,-8 0-41,-2 0 43,-2-1 66,-1 1-99,2 0 55,-1 0-55,2-1 44,-1 0 12,-1 0-91,-1 3 79,0-1 68,0 5-79,0 1 11,1 8-56,-1 7 45,2 13 67,-2 13-77,0 16-80,-10 17-34,3-33 270,-1 2-511,-5 7 731,-1 2-87,-1 3-559,1 2 274,0-1 12,1 0 5,0-5-21,1-1 31,-8 38-94,4-19 152,5-22-118,6-18 50,2-14-10,2-12 64,1-7-1669,0-4-362,0-5 10447,0-12-13457,0 8 4975,0-7 0</inkml:trace>
  <inkml:trace contextRef="#ctx0" brushRef="#br0">7762 740 6003,'9'2'593,"-1"-1"-1756,-8-1 2135,0 0-1631,1 3 894,-1-2-11,2 2-696,-2-2 5135,0-1-13471,-5 2 13167,0-2-4281,-5-2-155,0-1 120,-1 1-31,-1-1 22,-3 3-57,2 0 12,-1 0 22,2 0-11,0 0-10,2 0 8,0 0 4,2 0-49,2 0 83,-1 0-27,3 0-19,-2 0 66,1 3-134,-1-1 177,0 3-198,1-1 132,-1 1-44,1 1 11,-1-1 33,0 1-55,1-2 22,-1 2-45,0-3 90,2 3-11,0-2-68,1 0 45,0-2-22,2-1-1353,-1-1 2729,2 0-1366</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0000"/>
    </inkml:brush>
  </inkml:definitions>
  <inkml:trace contextRef="#ctx0" brushRef="#br0">1 602 6070,'3'9'459,"-1"-2"-761,-2-7 907,0 0-2453,9 0 2866,-7 0-872,7 0-257,-9 0 1769,0 0-5110,3 0 5257,-3 0-461,3 0-4033,-2 0 4056,-1 0-1390,3 0 58,-1 0-81,-1 0 114,2 0-102,-2 0 45,2 0-22,1 0 11,1 0 101,1 0-281,4 0 237,2 0-35,3-1-22,3-1 0,1-1 0,5 0 0,1 1 0,5 0 0,4 2 0,2 0 0,4 0-22,0 0 66,0 0-66,-1 0-1,-3 5 58,-3 0-47,-5 6-22,-4 0 80,-7 1-137,0 8 170,-10-4 21,0 8-188,-6-5 43,-1 4 111,0 5-99,-22 22-23,0-5 67,-24 14 57,6-15-237,-1-6 382,2-5-146,5-9-178,4-7 88,8-8 35,5-3-36,4-3-88,7-1 147,3-1-114,3-1 628,8 0-930,5 3 381,9 1 34,5 3-102,1 3 102,2 1-45,1 4 33,-3 3 0,2 4-43,-3 4-14,-2 3 48,-4 3 7,-2 1 15,-4 2-136,-2-1 158,-3-1-37,-3-1-18,-4-4 31,-2-1 69,-1-2-60,-13 15-578,-2-8 873,-17 13-283,-1-13-97,-3-4-104,2-3 305,3-9-215,2-5 136,2-7-169,2-2 79,-4-2 45,12 0-573,0-4 798,15-3-731,0-6-165,2-5 5118,0-6-7551,0 10 3070,0 0 0</inkml:trace>
  <inkml:trace contextRef="#ctx0" brushRef="#br0">1624 574 11112,'8'-3'313,"3"0"-849,2 3 882,9 10-480,12 13 223,11 24-301,12 20-229,-26-27 1017,0 3-110,3 1-932,0 2 453,0 0 25,0 0-174,0-1 325,0-2-3,-3-1-321,0-1 144,24 33 23,-8-6 5,-12-12 1,-7-9-14,-10-11-30,-5-12 981,-6-10-2937,-4-7 3009,-2-5-3743,-1-1 8420,-11-16-8634,8 11 2936,-8-11 0</inkml:trace>
  <inkml:trace contextRef="#ctx0" brushRef="#br0">2273 587 12165,'6'-28'549,"-1"5"-1613,-7 23 1545,-10 7-335,-13 19-124,-14 23-156,-14 28-567,25-30 1403,-1 1-182,1 2-1040,-1 1 495,3-1 50,0-1-77,4-3 104,1-1-25,-17 37-78,8-15 74,7-12-202,8-17-136,8-18 631,3-9 706,4-10-2599,0-1 1927,1-13-670,3-9 2849,2-22-4355,-1 18 1826,-1-1 0</inkml:trace>
  <inkml:trace contextRef="#ctx0" brushRef="#br0">1508 1010 8254,'-11'0'2343,"2"0"-6324,9 0 5710,0 0-2280,-1-32 877,1 24-383,-2-26 237,2 33-225,5-1 157,12-2-168,15 2 89,21-1-87,16 1 119,14 2-950,13 0 2533,-44 0-2454,0 0 821,2 1-31,1 0-134,-3 1 301,1 0-30,45 3-244,-14 3 169,-15-2-114,-14-1 148,-17-2-171,-7 0 91,-14-3 80,-6 2 671,-7-2-2335,-3 0-3471,-1 1 16661,-7-2-17370,5 2 5764,-6-2 0</inkml:trace>
  <inkml:trace contextRef="#ctx0" brushRef="#br0">3314 690 8142,'-8'0'1547,"2"0"-4373,6 0 4510,0 0-2403,-11 0 1178,8 0-604,-8 0 78,11 0 324,0 0-1107,2 0 1543,9 0-637,13-1-178,15-1 122,17-1 32,10 0-31,7 1-23,2 1 56,-2 1-58,-6 0 58,-9 0-78,-12 0 66,-13 0-22,-8 0 0,-10 0 0,-4 0-22,-2 0 21,-5 0 69,-1 0-158,-1 1 102,-1 2 43,0 5-21,-1 6-90,0 9 56,0 13 67,-5 11-134,-5 12 0,-9 5 156,-4 2-77,-2 0-90,0-3 132,-3 14-86,9-25 43,3 5-12,11-33 36,3-8-91,1-6-315,1-6 719,0-1-695,0-2 301,0 4-154,0 4 2843,0 1-4637,0-2 1994,0-4 0</inkml:trace>
  <inkml:trace contextRef="#ctx0" brushRef="#br0">4409 1120 9722,'-14'-2'751,"3"1"-2118,11 1 2665,0 0-2629,7-2 2059,9 2-874,16-2 133,15 2 128,11 0-196,10 0 106,3 0-28,2 2 6,-3 0 62,-8 1-154,-11 0 112,-14-1 11,-13-1-47,-11-1 48,-7 0-114,-3 0-1087,-3 0 2120,-4 1-1357,-5 0 3191,-6 0-4916,5-1 2128,0 0 0</inkml:trace>
  <inkml:trace contextRef="#ctx0" brushRef="#br0">4759 809 10013,'-11'58'1850,"-2"12"-5214,-1 15 4152,0 8 407,-2-3-1699,5-6 507,0-11 211,4-10-590,0-16 645,2-13-463,3-15-47,0-10 232,2-6-880,0-3 4178,0-13-5320,0 10 2031,0-9 0</inkml:trace>
  <inkml:trace contextRef="#ctx0" brushRef="#br0">5456 725 9778,'3'-9'1177,"0"2"-3363,-3 7 3273,0 0-1187,0 14 437,0 19-766,0 28 432,-3 23-111,0-34 327,-1 1-489,0 1 541,-1 1-76,0 3-390,-1-1 176,1 2 38,0-1-15,2 0-8,0 0-9,1-2 25,-1-2 44,0 37-168,2-21 168,-1-27-12,2-20-41,0-15-74,0-5 28,0-1-348,-1-12-643,-3-17-319,-7-24 8993,-9-23-12435,8 31 4795,-2 3 0</inkml:trace>
  <inkml:trace contextRef="#ctx0" brushRef="#br0">6887 756 9106,'6'0'1446,"-1"0"-4305,-5 0 5169,0 0-3565,-2 36 1578,-11 7-410,-9 43 343,-14 7-1415,15-40 2184,-1 1-432,0 2-1185,0 0 495,0 0 194,1-1-185,3-4 176,2-2 8,-14 35-205,10-19 99,5-20 21,8-17 0,3-15-179,4-8 1016,0-5-4695,0 0 9731,5-17-8600,-4 13 2715,4-12 1</inkml:trace>
  <inkml:trace contextRef="#ctx0" brushRef="#br0">7830 759 10271,'-5'-2'550,"1"1"-1415,4 1 1169,14 6-293,0 6-34,13 9 70,-4 10-195,0 4 249,-9 8-89,-4 6 89,-10 10-281,-21 9 338,-10 8-305,-20 1-348,-1-7 1609,5-11-1631,12-18 505,10-13-55,13-13 67,6-9 22,6-3 102,0-3 394,3 0-1521,10 0 1476,9 0-752,16 0 423,7 0-75,7 0-126,5 0 102,1 0-1512,29 0 2551,-20 2-1719,22 1 4521,-30-1-6754,-25 1 2868,-9-3 0</inkml:trace>
  <inkml:trace contextRef="#ctx0" brushRef="#br0">8925 1035 13790,'55'1'227,"-1"0"-453,0 0 225,-3-1-70,24 0 18,4 0 223,-2 0-273,-4 0 194,-8 0-158,-12-1 77,-11-1 24,-14-1-56,-11 1-113,-9 1-323,-5 1-1740,-3 0 8552,-2-4-9906,2 3 3552,-1-4 0</inkml:trace>
  <inkml:trace contextRef="#ctx0" brushRef="#br0">10483 869 8871,'3'0'1614,"-1"0"-3890,-2 0 2210,38-64 873,-29 35-775,29-51-277,-38 52 245,-9 1 44,-9-2-10,-15 5 22,-11-2-56,-3 6-12,0 6-109,6 5 399,7 6-502,5 1 371,5 5-237,1 11 100,3 4-32,6 12 91,3 0-128,7-2 39,1 0 154,3-6-202,5-1 80,9-4-58,28 4 36,-2-7-2,16 4 2,-17-10 76,-4 0-32,-7-5-79,-10 0 46,-5-2-3,-8 0-41,-2 0 43,-2-1 66,-1 1-99,2 0 55,-1 0-55,2-1 44,-1 0 12,-1 0-91,-1 3 79,0-1 68,0 5-79,0 1 11,1 8-56,-1 7 45,2 13 67,-2 13-77,0 16-80,-10 17-34,3-33 270,-1 2-511,-5 7 731,-1 2-87,-1 3-559,1 2 274,0-1 12,1 0 5,0-5-21,1-1 31,-8 38-94,4-19 152,5-22-118,6-18 50,2-14-10,2-12 64,1-7-1669,0-4-362,0-5 10447,0-12-13457,0 8 4975,0-7 0</inkml:trace>
  <inkml:trace contextRef="#ctx0" brushRef="#br0">7762 740 6003,'9'2'593,"-1"-1"-1756,-8-1 2135,0 0-1631,1 3 894,-1-2-11,2 2-696,-2-2 5135,0-1-13471,-5 2 13167,0-2-4281,-5-2-155,0-1 120,-1 1-31,-1-1 22,-3 3-57,2 0 12,-1 0 22,2 0-11,0 0-10,2 0 8,0 0 4,2 0-49,2 0 83,-1 0-27,3 0-19,-2 0 66,1 3-134,-1-1 177,0 3-198,1-1 132,-1 1-44,1 1 11,-1-1 33,0 1-55,1-2 22,-1 2-45,0-3 90,2 3-11,0-2-68,1 0 45,0-2-22,2-1-1353,-1-1 2729,2 0-1366</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3319 449 8277,'-17'-39'1669,"3"9"-5018,13 30 5040,1 0-1680,-3 0-111,1 0-482,1 0 1935,0 10-2023,-1 10 714,2 22-66,-1 17-56,1 17 77,0 10-204,0 6 694,0 1-773,0-6 341,0-9-125,1-12 147,1-13-136,0-13 69,0-12 10,-1-13-21,1-6-36,-1-5 363,2-3-2394,2-1 4331,2 0-1817,5-18-1400,-6 13 952,1-13 0</inkml:trace>
  <inkml:trace contextRef="#ctx0" brushRef="#br0">3376 264 7571,'7'-58'359,"8"8"-932,9 30 754,13-3-114,12-2-236,13 0 293,9 3-102,5 3-44,2 6 56,-2 7-69,-3 3 47,-1 3-23,-1 3 33,-2 5-44,-2 3 78,-5 4-146,-7 0 101,-6-1-55,-8 2 178,-6 1-178,-7-1 42,-2 4-30,1 6 110,-7-1-134,2 4 78,-11-5-66,-1 0 122,-4 0-134,2 18 12,-6-10 87,3 12-31,-5-11-34,1 1 34,-1 4-14,0 4 48,0 5-136,0 6 169,0 3-69,-6 24-131,2-24 197,-4 13-53,3-30-78,0-4 156,0-5-226,-1-2 171,0-5-214,-3 10 246,1-7-134,-4 9-280,1-10 650,-5 0 974,-2-4-2397,6-9 1109,2-5 0</inkml:trace>
  <inkml:trace contextRef="#ctx0" brushRef="#br0">3133 1342 6921,'76'0'254,"1"0"-508,-2 0 254,-3 0-170,-21 0 340,-1 0-455,4 0 571,0 0-42,-1 1-489,-1-2 200,47 0 146,-10-2-202,-15-2 348,-11-1-629,-15 1 614,-11 0-369,-11 1 200,-10 2-221,-5-2 408,-4 3-849,0 0 602,0-1 1710,1-3-2900,-3 2 1187,-1-3 0</inkml:trace>
  <inkml:trace contextRef="#ctx0" brushRef="#br0">3627 546 8165,'65'-7'807,"6"3"-2264,-2 2 2028,9 2-536,-1 0 31,-5-1-144,-8 1 156,-13-3-100,-12 3 34,-11-3-47,-11 2 47,-7 0-258,-5 1 20,-3 0 929,-1 0-922,-1 0 218</inkml:trace>
  <inkml:trace contextRef="#ctx0" brushRef="#br0">2377 2214 7111,'0'25'1211,"0"13"-3409,0 32 3185,0 11-1172,-1-23 371,2-1-1088,-1 22 1803,1-3 5,0 20-1835,3-19 1498,0-15-1616,0-16 1767,-2-14-1595,1-11 1016,-1-12-97,0-5 2011,-1-4-3639,0 0 1585,-1 0-3</inkml:trace>
  <inkml:trace contextRef="#ctx0" brushRef="#br0">2295 2180 8277,'-3'-18'-471,"0"4"1425,3 14-1080,0 0-376,92-12 546,-23 4-419,5 0 852,5-1-87,-26 4-780,6 0 343,20 1 93,18 0-45,0 0-3,-16 0-64,-16 0 134,-2 1-68,43-4-1,13 0 1,-52 10 71,-65 4 258,-2 7-736,0 13 345,-1 12-103,-6 8 410,-3 11-290,-4 7 34,-2 5 79,1 6-102,1 1 22,-1 0 46,3-1-67,2-3-45,-1 0-114,-2-17 427,-4 38-335,-4-17 314,9-21-271,0 3 606,-1-8-1098,1-4 549,-3 9 0,4-14 0</inkml:trace>
  <inkml:trace contextRef="#ctx0" brushRef="#br0">2179 3610 7762,'74'-14'97,"0"1"-194,-1 2 97,-4 1-86,29 1-237,-46 6 733,0 1-9,0 1-802,0-1 416,-2 1-30,0 1-9,41-2 47,-12 2-12,-16-3 270,-15 0-921,-13 0 1142,-12-5-955,-9 0 371,-7-6 1034,-5-4-1523,-2 6 571,0 1 0</inkml:trace>
  <inkml:trace contextRef="#ctx0" brushRef="#br0">2362 3625 7862,'1'-78'242,"0"1"-483,0 3 240,-1 6-152,-1-11 216,-3-3 27,-5-2-213,-1 1 111,-4 1-132,1 4-172,1 2 1158,2 10-204,3 12-1523,4 25 885,2 14 0</inkml:trace>
  <inkml:trace contextRef="#ctx0" brushRef="#br0">3150 2346 7358,'5'-9'829,"-2"2"-2285,-3 7 2464,0 0-1961,0 3 1727,-9 14-876,-6 21-75,-15 28 219,-6 24-425,15-38 801,1 0-156,2 1-524,0-1 233,1-3 59,1-1-14,-10 31-67,8-15 40,5-20-605,6-13 549,4-15 302,2-9 2185,9-6-4347,-6-1 1927,5 0 0</inkml:trace>
  <inkml:trace contextRef="#ctx0" brushRef="#br0">3946 1183 7918,'4'-4'695,"0"1"-1424,-4 3 237,-22 23 961,-7 3-389,-30 34-36,-9-5-597,26-7 1040,0 4-121,-1-8-732,-1 1 370,-1 13-9,1 2-40,5-11 90,2-2-56,3-2 22,1-2 12,-19 28-25,11-11-51,9-15 84,8-13-41,6-10-125,5-10 237,4-1 643,1-3-2281,2 0 2089,0 0-550,3-4-228,0 0 2118,3-3-3282,0-1 1389,0 0 0</inkml:trace>
  <inkml:trace contextRef="#ctx0" brushRef="#br0">4188 1308 9151,'-3'-4'672,"1"2"-2677,2 2 3921,1 4-2477,14 14 595,13 14-57,23 20 2,15 12-232,-27-28 494,2 1-23,3 2-435,1 0 210,0 0 13,2-1 5,0 1-22,0-1 27,-1-2-31,-1-1 14,-2-3 1,0 0 100,36 25-311,-10-10 434,-11-10-437,-12-10 306,-15-7-116,-12-10 181,-9-3-336,-6-5 840,-3-1-2476,-1-1 3025,0 0-1209</inkml:trace>
  <inkml:trace contextRef="#ctx0" brushRef="#br0">2712 3751 6249,'4'0'1121,"-2"0"-1392,-2 0-2527,0-3 4723,0 1-1857,0-4-125,0 2 47,0 1 33,0 2-14,0 0-41,0-3 9,0 0 57,0-4-23,0-16 45,0 27-101,0-23 79,0 29 89,0-13-526,0-2 638,0 0-224,0-3-22,0 1 11,0 0 0,0 2 0,0 3-482,0 2 1446,-2 1-1378,-3 0 300,-8 11 239,-9 12-238,-14 25 181,-14 21-604,21-28 1039,-3 1-26,-3 6-954,-2 0 458,0 2 38,-2-1-280,-1 1 521,-1-1-1,1-1-517,-2 0 217,3-3 82,-1 0-43,3-4 4,0-2 41,-25 25-244,14-14 459,17-20-370,13-13 56,11-11 652,5-5-3828,2-1 7427,7 0-4938,5-9-6,-2 6 749,0-7 0</inkml:trace>
  <inkml:trace contextRef="#ctx0" brushRef="#br0">875 4682 6899,'-16'-10'224,"4"1"-605,12 9 348,0 0 346,-3 20-223,3 20-169,-3 41-229,3-25 483,0 4-833,0 12 1316,0 3-54,0 7-1209,0 1 543,0 2 125,0 0-98,1-3 70,0-2-54,0-4 38,2-3-21,-1-10 3,2-3-2,1 39 3,2-32-3,-4-29-10,1-19-426,0-14 605,3-10 840,3-27-1736,-3 19 728,-1-18 0</inkml:trace>
  <inkml:trace contextRef="#ctx0" brushRef="#br0">965 4761 7392,'4'3'-123,"-2"0"873,78-3-1332,-8 0-681,2-5 2481,6-3-476,-11 1-1484,-2-3 730,7-5 25,0-1-20,2 1 13,1 0-62,-3-1 112,0 2-39,-5 2-34,-1 2-80,-5 0 194,-2 3-17,-6 1-160,-4 2 499,36 0-1279,-19 2 1300,-19 2-584,-16 0 1177,-13 4-2709,-9 4 3171,-6 11-2516,-2 10 1358,-2 15-574,-1 20 384,0 15-35,-5 18-538,1-45 807,0 1-101,-3 1-560,-1 1 297,0-2-34,0 0-6,1-3 47,-1 0-19,-5 44-201,1-9 273,0-5-154,1-7 86,0-7 263,-4-6-610,-4-10 1403,-10-8-1883,13-20 818,-1-6 0</inkml:trace>
  <inkml:trace contextRef="#ctx0" brushRef="#br0">1149 6106 8725,'-5'0'-392,"1"0"1187,4 0-985,78-23-34,-11 11-280,1-4 1020,4 1-160,-16 7-713,-2 3 317,1 0 81,-2 1-37,0 1-8,-2 1 25,40 1 30,-9 1-376,-16 0 463,-13 0-89,-17 0-63,-12 0-64,-13 0 22,-5-4 1161,-5-6-1996,-1 4 889,0-3 4</inkml:trace>
  <inkml:trace contextRef="#ctx0" brushRef="#br0">1510 4905 7379,'64'51'134,"1"0"-267,-5-2 131,-7-3-86,0 17 273,-3-6-355,-6-11 201,-9-11-202,-8-12 16,-10-8-194,-6-9 2353,-7-3-3290,-1-3 1286,-3 0 1</inkml:trace>
  <inkml:trace contextRef="#ctx0" brushRef="#br0">1973 4591 7571,'3'4'168,"-13"74"-257,-4-22-58,0 4 215,-2 2-1033,-13 25 3030,-6 2-3824,0-21 2419,-11 18-662,-1 0 4,8-15-7,10-15 10,-1-2 49,-7 14-108,-9 15 53,4-10 1,14-34 291,19-36-582,4-3 291,2 0 0</inkml:trace>
  <inkml:trace contextRef="#ctx0" brushRef="#br0">1420 5413 6988,'0'-11'874,"0"3"-2386,0 8 2003,0 0-366,69-66-114,-23 31-232,6-10 453,3 0-45,12 4-396,3 2 29,-3 7 58,-1 5 106,-3 7 1233,-5 6-2094,-26 6 877,-8 4 0</inkml:trace>
  <inkml:trace contextRef="#ctx0" brushRef="#br0">2995 3657 7773,'1'-6'-34,"0"2"808,-1 4-2142,2 0 1918,-1 0-606,3 0 324,4 0-346,7 7 11,8 12 100,10 16-10,8 16-23,7 15-56,7 11-460,-26-35 1043,0 1-96,4 2-861,0 0 395,0 1 69,1-1-187,0-1 306,1-1 16,-1-2-337,0-1 166,26 31-18,-6-10 51,-12-12-18,-7-9-81,-11-9 68,-5-4 364,-3-4-2056,-6 3 2751,-3 4 668,-5 7-3140,-2-16 1413,0-3 0</inkml:trace>
  <inkml:trace contextRef="#ctx0" brushRef="#br0">3706 5099 7111,'-21'74'131,"1"0"-262,1-5 131,5-5-75,8 18 94,4-7 59,8-20-155,8 19 165,13-29-121,10 22 89,11-22-11,7-9-281,9-11 461,6-13-360,5-6 292,3-26-112,2-11-883,0-28 1875,-41 24-1392,-1-2 398,0-4-87,-2-3 27,-2-2 34,-3-1-22,-2-5 10,-3-1-11,-2-3 12,-4-1-18,-4-1 25,-2-1-3,-4 0-21,-2 0 123,-3 4-224,-2 2 174,-1-40 32,-13 19-496,-8 20 592,-16 18 1,-13 9-506,-10 15 518,-14 4-216,-11 7 55,-10 11-168,44-2 201,-2 3-99,1 5 47,0 3-23,-2 2 0,0 3-6,1 2 13,1 0-9,2 1 3,1 1-28,-35 23-204,21-4-128,19-10 629,22-2 245,11-3-447,13 3 547,16-2-1466,-10-13 851,9-6 0</inkml:trace>
  <inkml:trace contextRef="#ctx0" brushRef="#br0">3982 5127 8445,'2'-3'-515,"-1"0"1657,-1 3-1792,67-3 584,-38 7 144,50 0-101,-55 10 102,-6 3-101,-7 6 9,-6 7 138,-4 10-271,-14 8 101,-8 10 33,-13-4 47,2-5 32,8-13-135,7-13 35,10-10-46,3-6 147,4-4 301,5 0-403,9 1-233,10-1 164,13-2 82,6 1-69,3-2-459,2 0 784,-1 0 1838,-7 0-3608,-16 0 1535,-11 0 0</inkml:trace>
  <inkml:trace contextRef="#ctx0" brushRef="#br0">1626 5983 7145,'-12'21'997,"-5"9"-2587,-10 19 2126,-9 12-613,-10 13-372,-9 8 1508,23-37-1534,-2 1 501,-3 2-53,-1 0-51,-2 1 156,0 1-72,0-2-12,0 0-17,1-2 46,1-1-57,5-5 69,0 0-8,-26 29 93,12-13-450,10-11 366,9-10-449,9-10 646,6-5-154,5-6 1552,5 0-3015,1-7 1384,2-1 0</inkml:trace>
  <inkml:trace contextRef="#ctx0" brushRef="#br0">175 7639 6126,'-1'70'141,"-1"-1"-281,1-3 139,3-4 72,14 28-254,12-12 239,16-12 190,12-17-334,10-16-60,12-18 15,10-8-1166,4-22 4143,-44 1-4210,-1-5 1444,-1-7-156,-1-6-18,0-6 192,-2-5 11,-2-2-213,-3-3 20,0-4 172,-3-2-54,-3-2-64,-3 0 80,-4-1-96,-4 1 7,-5 1 82,-5 0-82,-2 3 82,-7 2-54,-23-43 78,-17 10-171,-30 15 327,26 39-388,-2 3-3,-4 5 339,-2 5-147,-2 4-43,-2 5 2,-4 0 38,0 5-311,1 10 584,-1 4-37,-1 2-511,1 4 239,3 7 34,2 3-180,3 1 327,2 1-104,5 0-120,2 2-513,-25 28 1134,19-3 178,19-3-1467,16-26 728,8-6 0</inkml:trace>
  <inkml:trace contextRef="#ctx0" brushRef="#br0">489 7360 6439,'9'0'224,"-2"0"-291,-7 0-213,74 18 246,-36-9 101,57 16 12,-61-14-180,-9 3 325,-9 3-437,-9-8 415,-5 41-235,-12-11-103,-8 37 260,-8-14-236,-1-16 168,7-10-79,9-19-88,6-10 66,4-4 549,1-1-818,12 1 493,8 3-335,15 3 100,4 2-34,0 2 112,-6 1-10,-9 0 144,-9 0-190,-9-1 506,-4-12-954,-9 34 79,-14-12 647,-12 24-129,-14 13-195,0-26 24,4 14-67,12-27-380,14-12 2462,9-9-3146,8-1 1187,0-2 0</inkml:trace>
  <inkml:trace contextRef="#ctx0" brushRef="#br0">2080 5921 8064,'0'12'-112,"0"-2"336,0-10-370,0 0 69,1 7 333,6 4-334,6 14 202,13 14-439,10 13 518,13 15-383,9 9-247,-26-35 955,1 0-79,2 0-897,1-1 469,-1 1-43,0 0-114,-1-2 273,-1-1 8,29 33-336,-5-9 259,-8-8-102,-5-9 55,-9-7-52,-5-8 74,-8-6 814,-5-8-2873,-5-3 2896,-5-6-1207,-5 0 1965,0 2-2692,-2-5 1054,0 1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387 98 6899,'-4'2'1210,"0"-1"-2689,4-1 2510,-1 0-3406,-1 0 4100,1 0-1927,-2 0 303,3 0-168,-4 0 67,0 0 45,-4 0-45,-3 0 0,0-3-12,-4-2 57,-1-1-88,0 0 18,1 2-63,-2 3 368,1 1-416,-3 0 138,1 3 31,0 3-112,3 4 125,1-12-25,1 28-54,2-21 10,-1 30 47,1-14-3,-1 2-54,0 2 32,-2 2 36,1 5-102,2 2 155,-2 5-132,5 1-1,-2 2 79,4 0-35,1-2 81,3 1-148,1 1 68,1 0 0,0 0 0,0-3-23,0 1 25,5 0 51,1-1-73,5-1 8,3-1-21,1-2 76,3 1-52,2-2-15,1-1 14,3-1 98,1-4-120,2-4 9,3-4 113,2-4-169,2-2 56,4-3 37,2-1-51,2 0 61,23-4-25,-12-1 70,15-4-205,-17-1 226,-3-7-78,1-4-57,1-10 44,0-5 12,23-22 13,-18 9-2,10-15-68,-30 16 48,-5 2 52,-10-4-143,-5-2 145,-4-7-66,-5-36 8,-2 18-19,-3-25 43,-2 34-33,-7 0 33,-2 6-33,-9 6 78,0 4-89,-1-6 67,-4 31-203,-9-31 159,6 39 44,-8-22-34,11 11-1,-1 2-31,-1 2 88,1 2-156,1 3 165,-15-5-118,9 4 18,-12-5 92,9 6-159,2 0 171,-1 2-103,2 1 12,2 1-12,1 4 69,1 2-70,-13 1 58,7 3-44,-12 4 9,10 6-32,1 6 66,1 3-336,1 2 417,2 2-1562,-5 18 3231,12-8 10,-2 12-3743,17-28 1950,2-6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86 0 9823,'-3'0'1031,"0"0"-2678,3 0 1657,-1 0 742,0 7-853,-1 10 79,0 18 21,-3 20 12,-1 16-21,-4 11 9,0 1-122,0-4 214,3-13-60,2-10-85,2-12 87,0-9-33,1-9 11,1-4-33,1-4 67,-1 1-102,1-1 92,-2-3-70,1-2 58,1-4-23,-1 0 11,-1-3-22,2 1 22,-2-5-10,1 1-910,0-3 1807,1 0-900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77 17 7179,'-2'-4'2028,"1"1"-4728,1 3 2352,-2-4 1390,2 3-1086,-1-3-415,1 4 1085,0 11-738,0 14 58,0 25 63,0 26 3,-1 18-299,-1-38 575,0 1 19,-1 2-614,1 1 288,-2 0 38,0-1-26,0-4 13,0-1-6,-4 41-87,1-16 261,1-17-239,2-27-1,1 13 110,0-32-381,1 18 839,-1-20-1404,1-4 1497,1-4-478,0-3 1006,-1-3-2221,1 0 1098,-1-2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0 130 7616,'0'-13'-370,"0"4"1278,0 9-1322,0 0 311,62-28 72,-24 15-72,54-19 127,-33 23 121,9 3-212,9 0-68,8 1-210,2 0 1327,-2 3-1484,-8 1 479,-7 1 102,-9 0-146,-8 4 111,-9 1-66,-7 5 33,-7-1-22,-3 1 524,-5-1-1561,-2-1 1538,0 2-490,-4-1 90,1-11-79,-1 28-45,1-18 24,0 32-36,0-11 102,-1 6-66,-2 3-13,-2 3 78,0-1-144,-2 2 124,-1 0 30,-4 2-75,-1 1-69,-4 3 114,0 4-37,-13 31-19,1-20 32,-10 22-12,4-33 14,2-7-48,1-6 69,2-7-314,-2-4-538,-11 12 1826,1-6 550,-10 15-3026,19-28 1468,2-2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477 592 8826,'16'-54'790,"0"-1"-1580,10-37 437,-23 53 650,-2 4-320,-1 1 193,0 1-486,0 3 451,-5 0-123,-5 2 33,-8-1-13,-7 0-98,-5 1 212,-6 3-226,-5-9 71,-4 34-72,-4-16 251,0 30-305,1-10 158,6 10 77,5 7-190,7 10 181,6 2-171,8 3 25,2 2 167,5 0-134,2 2-80,4-2 226,2 0-192,1-5 80,6-3 100,6-5-179,8-3 100,7-4-190,4 0 303,22-4-247,-11-4 124,15-5-12,-21-3 78,11-2-166,-17 0 64,7-2 25,-20-3-35,-3-2 58,-5-3-47,-4 5-33,-3 3 123,-1 0-267,-1 2 356,1-2-122,1 2-67,3 0 10,-1 0-21,3 0 55,-3 0-33,1 0-1,-2 0 14,-1 0 52,0 0-142,-2 0 176,3 0-154,-2 0 100,2 0-47,0 0 14,-1 0-1,0 0-123,-2 0 358,0 5-336,-6 8 225,-7 15-282,-10 14 293,-5 14-336,-7 6 312,-3 8-2351,-4 4 5761,4 3-4824,-8 16 1303,8-16 747,1-4-1494,0 2 747,-4 11 0,21-45 0,26-53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100 0 6148,'9'7'773,"-1"-1"-2308,-8-6 2286,0 0-729,-11 7-44,5 0 22,-7 7 11,7-3-22,2 0 21,2-3 3,0 0-25,2-2 23,-3 2-45,1-2-43,0 3 255,-1-1-244,0 0 76,0-17-55,0 25 102,2-26-91,-2 29 90,2-16-168,-3 3 168,1 2-56,-4 3 0,1 0 56,-2 2-202,-1 1 270,4-6-124,0 1-34,5-7 1389,-1-1-3819,5-1 3674,5 0-1344,10 0 110,9 0-31,9 0 223,9-4-246,8-3-102,7-4 494,5-3-526,1 1 356,3-1-153,-1 2-106,1 1 184,-1 0-69,-5 3 11,-1 2 0,-9 1-44,11 3 44,-25 1 22,5 1-55,-25 0-46,-4 0 193,-1 0-160,-1 0 2,2 0 56,3 0-36,1 3 48,12 2-114,-9 1 124,4 1-45,-13-19 0,-2 10 22,-5 5-66,-3 1 55,-1 15 11,-2-17-22,-1-1-22,3 1 78,-2-2-101,2 0 33,-1 0-9,0 0 66,0 0-3353,-1 0 9888,-12-2-9864,8 2 3284,-10-1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21 0 7762,'-11'9'1109,"2"-2"-2823,9-7 2453,0 0-1488,7 0 1419,7 0-657,12 0-81,11 0-33,10 0 291,8 0-401,6 0 354,2 0-186,1 1 77,-1 1-58,-4 0 25,-4 0 10,-11-1-22,-8 0 33,-12 1-22,-7-2-22,-7 1 22,-5-1-101,-2 0 111,-2 0-344,-1 2 625,0-1 9,0 1-1271,-6 0 3254,-8-2-3750,5 0 1467,-4 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54 1 7437,'-10'72'1019,"0"5"-2811,0-1 2578,1 4-958,4 1 321,2-8-173,0-8 69,2-9-78,-1-12 32,1-9 2,1-12 21,0-9-22,0-6-22,0-5-292,0-2-46,0-8 161,0-7 3043,0-24-4793,0 18 1949,0-8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497 1 6137,'-4'5'1086,"0"-1"-2854,4-4 4578,0 0-7504,-2 2 7294,1-2-2600,-2 3-34,3-3 0,-1 2 68,1-1-34,-4 2 11,-3 6 68,-8 8-247,-11 14 368,-9 18-198,-10 16-571,-6 16 1274,24-37-965,0 1 299,0 0-78,1 1 17,-22 42 32,6-10-75,8-10 163,7-15-152,9-14 87,6-15-78,6-10 79,2-10-303,4-2-213,0-2 1244,0 0-762</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0 295 7055,'5'12'56,"-1"-2"270,-4-10-642,0 0 15,2 75 838,0-18-1270,1 4 1164,1 3-335,3 22-249,6-1 109,1-6 168,3-9-147,2-10-56,3-7 159,3-10 41,6-7-365,4-7 488,9-7-421,5-4 199,9-10 54,3-4-219,5-4 288,2-11-201,1-25 100,3 12-122,-3-32 101,-5 21 89,-6-18-247,-12-5 202,-11-2-100,-14-4 66,-11-3-133,-6-4 212,-11-3-158,-8 1 59,-12 0-26,-12 6 81,-3 4 56,-3 7-518,2 8 676,1 6-417,5 9 168,0 4 1,4 5 44,-3 4-200,1 6 132,-3 4 1,-3 6-32,-2 2 132,-5 4-189,-2 8 100,-1 5-33,3 8 11,0 3-11,7-3-135,4-1-56,1 0 539,15-9-394,1 1-222,13-7 155,4 3 2074,2 2-3418,1-5 1468,0 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 1 7269,'-5'0'1512,"1"0"-2239,4 0-2366,8 0 5390,7 14-2264,16 12-22,8 22-43,10 14 8,1 12-692,5 2 2239,-1 1-2352,2-4 719,-3-5 420,-1-4-465,-4-7 178,-4-3-80,-5-8 91,-4-4-23,-7-9-33,-5-6 33,-7-7 735,-5-6-2204,-4-4 2352,-3-5-1292,-2-1 535,-1-3-2096,-1 1 3951,0 1 217,0 1-4372,0 0 2163,0 1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60 6988,'2'-4'1883,"-1"2"-3587,-1 2 79,3-6 2937,-1 3-1257,0-3-155,0 5 245,-2 1-323,2-2 378,3 1-154,3-2-1,6-3-203,3 0 214,6-1-43,-1 2 30,5 0-87,-3 4 66,4-1-33,0 2 11,2 0 0,1 0 0,-1 0 0,0 0-79,-6 0 159,-3 0-70,-6 0 1,-3 0-100,-4 0 156,-3 0-11,-3 0-516,-2 0 1324,0 4-1313,0 9 438,0 10 35,-1-1-72,-3 36 72,-4-14 10,-2 32-102,-1-14 102,-1 0-45,-1-5 22,-1-4 23,1-4-102,-1-7 102,2-3-57,-1-4 92,0-3-138,-1 2 92,0 1-23,-2 4 22,0-2-111,3-3 179,1-5-248,6-9 259,2-7-156,3-7-461,1-5 695,0-1-1019,5-10 4683,5-16-6420,-3 10 2577,2-7 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405 89 7694,'-4'0'1064,"2"0"-2575,2 0 1587,-24 7 296,11 0-374,-22 6-52,17 2-59,-3 1 325,-2 7-222,-4 8-58,-2 6 113,-4 9-111,-1 6 199,3 6-234,0 5 57,7 0 134,3 3-125,5-3 25,6 2 32,4-3-44,4-17 32,2 23-9,0-27-12,6 24 100,6-22-21,9-1-316,6-6 406,7-2-247,2-1 199,6-6-186,3-2 51,4-8 39,5-4-16,4-7 70,2-3-91,5-3-55,2-10 201,0-3-229,-18-6 146,-1-4-70,26-14 2,-27 11 86,-2-2 42,16-22-179,-7-3 58,-5-9-14,-22 18 69,-2-3 22,8-26-112,1-19 156,-23 31-367,-6 6 545,-2 5-332,-3 3-82,0 4 316,-8 1-393,-3 4 539,-23-14-810,5 15 800,-10-11-419,9 16 216,0 1-203,-2 1 57,-1 0 44,-2-12 112,-19 23-201,13-11 156,-12 29-212,22-4 201,3 3-89,4 1 66,0 1-66,0 0-57,0 0 24,-3 0-46,-15 14 213,9 1-505,-12 14 483,15 0 0,3 5 2095,3-17-4034,12 0 1849,3-19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00a0d7"/>
    </inkml:brush>
  </inkml:definitions>
  <inkml:trace contextRef="#ctx0" brushRef="#br0">297 324 6977,'-3'-12'2140,"0"2"-5983,3 10 6902,0 0-5939,-15-15 4382,10 11-1660,-10-12 305,12 16-148,3 0 1,-3 0 34,2 0-56,-1 0 44,-2 0-22,0 0-56,-6 5 179,-5 14-201,-8 16 134,-3 20-3505,-3 13 10257,2 3-10234,3 2 3447,4-3-31,5-3 33,5-6-58,3-3 69,4-6-112,2 23 122,3-17 3484,11 19-10459,9-22 10346,15 0-3337,8-5-156,6-3 100,6-6-45,1-7 47,0-7-69,-1-8 111,0-9 13,23-6-303,-20-4 425,18-9-345,-27-5 210,4-12-122,-1-6 101,-14 2-45,0-2 67,18-20-184,-21 15 167,-2-1 33,8-18-98,-5-2-86,-4 1 32,-7-1 318,-7 3-486,-5 0 405,-7 2-190,-2-21-45,-3 18-57,-3-13 226,-6 19-114,-5 1 57,-8-7-45,-5 1 0,-4 0-11,-9-14 10,5 24 14,-5-10-26,10 27 93,-1 2-227,1 6 249,-5 1-103,-2 3 1,-5 2-44,-6 3 66,-2 0-44,-1 5 54,-19 1-97,17 4 187,-16 4-256,18 8 223,-2 9-66,-2 13-113,-26 30 147,21-10-70,20-16 15,1 1-273,-6 19 799,5 0-797,6-2 303,4-4-80,6-7 1,4-3 13,5-8-1034,2 6 2311,5-8-1861,1 5 3001,4-9-4233,0-12 1848,0-3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314 26 8613,'11'-14'370,"-2"3"-1110,-9 11 1872,0 0-2276,-69 72 1438,33-21-579,-10 6 659,0 4-104,8 16-710,4 5 609,7-5-96,8-8-308,7-8 363,7-9-26,4-8-249,5-7 259,7-4-358,9-7 874,8-8-1290,6-7 966,3-6-294,0-4-77,1-8 78,-6-9 57,-1-11 413,-7-44-1399,-10 37 1219,-5-38-233,-12 48-213,-7-11 425,-7 4-684,-8 9 225,-2 2 280,0 10-314,0 4 2084,-9 6-3193,19 1 1322,-6 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91 144 6417,'0'4'1356,"0"-1"-2164,0-3-1733,0 1 4556,0 2-1970,0 2-112,0 1 78,0-15-22,0 27 34,0-26-36,0 26 105,0-18 2170,0 0-7080,0-5 7216,-3-6-2375,-1-10 43,-2-3-77,-2 0-22,2 3 22,-1 6-1,1 4 24,2 4 77,-1-12-156,2 26 67,-2-22-56,3 29 45,-2-18-35,0 2 25,0-3-270,0 1 43,0 0 2389,-2-3-3609,3 4 1468,1-1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102 26 6809,'9'-7'1098,"-1"1"-2711,-8 6 2598,0 0-2105,1-3 1714,0 3-727,0-4 198,0 2 58,-1 0-222,2 1 266,-5 1-234,-6 5 67,-7 6-583,-6 11 819,-1 5-572,4 6 2632,2-5-3909,8-10 1613,2-9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3319 449 8277,'-17'-39'1669,"3"9"-5018,13 30 5040,1 0-1680,-3 0-111,1 0-482,1 0 1935,0 10-2023,-1 10 714,2 22-66,-1 17-56,1 17 77,0 10-204,0 6 694,0 1-773,0-6 341,0-9-125,1-12 147,1-13-136,0-13 69,0-12 10,-1-13-21,1-6-36,-1-5 363,2-3-2394,2-1 4331,2 0-1817,5-18-1400,-6 13 952,1-13 0</inkml:trace>
  <inkml:trace contextRef="#ctx0" brushRef="#br0">3376 264 7571,'7'-58'359,"8"8"-932,9 30 754,13-3-114,12-2-236,13 0 293,9 3-102,5 3-44,2 6 56,-2 7-69,-3 3 47,-1 3-23,-1 3 33,-2 5-44,-2 3 78,-5 4-146,-7 0 101,-6-1-55,-8 2 178,-6 1-178,-7-1 42,-2 4-30,1 6 110,-7-1-134,2 4 78,-11-5-66,-1 0 122,-4 0-134,2 18 12,-6-10 87,3 12-31,-5-11-34,1 1 34,-1 4-14,0 4 48,0 5-136,0 6 169,0 3-69,-6 24-131,2-24 197,-4 13-53,3-30-78,0-4 156,0-5-226,-1-2 171,0-5-214,-3 10 246,1-7-134,-4 9-280,1-10 650,-5 0 974,-2-4-2397,6-9 1109,2-5 0</inkml:trace>
  <inkml:trace contextRef="#ctx0" brushRef="#br0">3133 1342 6921,'76'0'254,"1"0"-508,-2 0 254,-3 0-170,-21 0 340,-1 0-455,4 0 571,0 0-42,-1 1-489,-1-2 200,47 0 146,-10-2-202,-15-2 348,-11-1-629,-15 1 614,-11 0-369,-11 1 200,-10 2-221,-5-2 408,-4 3-849,0 0 602,0-1 1710,1-3-2900,-3 2 1187,-1-3 0</inkml:trace>
  <inkml:trace contextRef="#ctx0" brushRef="#br0">3627 546 8165,'65'-7'807,"6"3"-2264,-2 2 2028,9 2-536,-1 0 31,-5-1-144,-8 1 156,-13-3-100,-12 3 34,-11-3-47,-11 2 47,-7 0-258,-5 1 20,-3 0 929,-1 0-922,-1 0 218</inkml:trace>
  <inkml:trace contextRef="#ctx0" brushRef="#br0">2377 2214 7111,'0'25'1211,"0"13"-3409,0 32 3185,0 11-1172,-1-23 371,2-1-1088,-1 22 1803,1-3 5,0 20-1835,3-19 1498,0-15-1616,0-16 1767,-2-14-1595,1-11 1016,-1-12-97,0-5 2011,-1-4-3639,0 0 1585,-1 0-3</inkml:trace>
  <inkml:trace contextRef="#ctx0" brushRef="#br0">2295 2180 8277,'-3'-18'-471,"0"4"1425,3 14-1080,0 0-376,92-12 546,-23 4-419,5 0 852,5-1-87,-26 4-780,6 0 343,20 1 93,18 0-45,0 0-3,-16 0-64,-16 0 134,-2 1-68,43-4-1,13 0 1,-52 10 71,-65 4 258,-2 7-736,0 13 345,-1 12-103,-6 8 410,-3 11-290,-4 7 34,-2 5 79,1 6-102,1 1 22,-1 0 46,3-1-67,2-3-45,-1 0-114,-2-17 427,-4 38-335,-4-17 314,9-21-271,0 3 606,-1-8-1098,1-4 549,-3 9 0,4-14 0</inkml:trace>
  <inkml:trace contextRef="#ctx0" brushRef="#br0">2179 3610 7762,'74'-14'97,"0"1"-194,-1 2 97,-4 1-86,29 1-237,-46 6 733,0 1-9,0 1-802,0-1 416,-2 1-30,0 1-9,41-2 47,-12 2-12,-16-3 270,-15 0-921,-13 0 1142,-12-5-955,-9 0 371,-7-6 1034,-5-4-1523,-2 6 571,0 1 0</inkml:trace>
  <inkml:trace contextRef="#ctx0" brushRef="#br0">2362 3625 7862,'1'-78'242,"0"1"-483,0 3 240,-1 6-152,-1-11 216,-3-3 27,-5-2-213,-1 1 111,-4 1-132,1 4-172,1 2 1158,2 10-204,3 12-1523,4 25 885,2 14 0</inkml:trace>
  <inkml:trace contextRef="#ctx0" brushRef="#br0">3150 2346 7358,'5'-9'829,"-2"2"-2285,-3 7 2464,0 0-1961,0 3 1727,-9 14-876,-6 21-75,-15 28 219,-6 24-425,15-38 801,1 0-156,2 1-524,0-1 233,1-3 59,1-1-14,-10 31-67,8-15 40,5-20-605,6-13 549,4-15 302,2-9 2185,9-6-4347,-6-1 1927,5 0 0</inkml:trace>
  <inkml:trace contextRef="#ctx0" brushRef="#br0">3946 1183 7918,'4'-4'695,"0"1"-1424,-4 3 237,-22 23 961,-7 3-389,-30 34-36,-9-5-597,26-7 1040,0 4-121,-1-8-732,-1 1 370,-1 13-9,1 2-40,5-11 90,2-2-56,3-2 22,1-2 12,-19 28-25,11-11-51,9-15 84,8-13-41,6-10-125,5-10 237,4-1 643,1-3-2281,2 0 2089,0 0-550,3-4-228,0 0 2118,3-3-3282,0-1 1389,0 0 0</inkml:trace>
  <inkml:trace contextRef="#ctx0" brushRef="#br0">4188 1308 9151,'-3'-4'672,"1"2"-2677,2 2 3921,1 4-2477,14 14 595,13 14-57,23 20 2,15 12-232,-27-28 494,2 1-23,3 2-435,1 0 210,0 0 13,2-1 5,0 1-22,0-1 27,-1-2-31,-1-1 14,-2-3 1,0 0 100,36 25-311,-10-10 434,-11-10-437,-12-10 306,-15-7-116,-12-10 181,-9-3-336,-6-5 840,-3-1-2476,-1-1 3025,0 0-1209</inkml:trace>
  <inkml:trace contextRef="#ctx0" brushRef="#br0">2712 3751 6249,'4'0'1121,"-2"0"-1392,-2 0-2527,0-3 4723,0 1-1857,0-4-125,0 2 47,0 1 33,0 2-14,0 0-41,0-3 9,0 0 57,0-4-23,0-16 45,0 27-101,0-23 79,0 29 89,0-13-526,0-2 638,0 0-224,0-3-22,0 1 11,0 0 0,0 2 0,0 3-482,0 2 1446,-2 1-1378,-3 0 300,-8 11 239,-9 12-238,-14 25 181,-14 21-604,21-28 1039,-3 1-26,-3 6-954,-2 0 458,0 2 38,-2-1-280,-1 1 521,-1-1-1,1-1-517,-2 0 217,3-3 82,-1 0-43,3-4 4,0-2 41,-25 25-244,14-14 459,17-20-370,13-13 56,11-11 652,5-5-3828,2-1 7427,7 0-4938,5-9-6,-2 6 749,0-7 0</inkml:trace>
  <inkml:trace contextRef="#ctx0" brushRef="#br0">875 4682 6899,'-16'-10'224,"4"1"-605,12 9 348,0 0 346,-3 20-223,3 20-169,-3 41-229,3-25 483,0 4-833,0 12 1316,0 3-54,0 7-1209,0 1 543,0 2 125,0 0-98,1-3 70,0-2-54,0-4 38,2-3-21,-1-10 3,2-3-2,1 39 3,2-32-3,-4-29-10,1-19-426,0-14 605,3-10 840,3-27-1736,-3 19 728,-1-18 0</inkml:trace>
  <inkml:trace contextRef="#ctx0" brushRef="#br0">965 4761 7392,'4'3'-123,"-2"0"873,78-3-1332,-8 0-681,2-5 2481,6-3-476,-11 1-1484,-2-3 730,7-5 25,0-1-20,2 1 13,1 0-62,-3-1 112,0 2-39,-5 2-34,-1 2-80,-5 0 194,-2 3-17,-6 1-160,-4 2 499,36 0-1279,-19 2 1300,-19 2-584,-16 0 1177,-13 4-2709,-9 4 3171,-6 11-2516,-2 10 1358,-2 15-574,-1 20 384,0 15-35,-5 18-538,1-45 807,0 1-101,-3 1-560,-1 1 297,0-2-34,0 0-6,1-3 47,-1 0-19,-5 44-201,1-9 273,0-5-154,1-7 86,0-7 263,-4-6-610,-4-10 1403,-10-8-1883,13-20 818,-1-6 0</inkml:trace>
  <inkml:trace contextRef="#ctx0" brushRef="#br0">1149 6106 8725,'-5'0'-392,"1"0"1187,4 0-985,78-23-34,-11 11-280,1-4 1020,4 1-160,-16 7-713,-2 3 317,1 0 81,-2 1-37,0 1-8,-2 1 25,40 1 30,-9 1-376,-16 0 463,-13 0-89,-17 0-63,-12 0-64,-13 0 22,-5-4 1161,-5-6-1996,-1 4 889,0-3 4</inkml:trace>
  <inkml:trace contextRef="#ctx0" brushRef="#br0">1510 4905 7379,'64'51'134,"1"0"-267,-5-2 131,-7-3-86,0 17 273,-3-6-355,-6-11 201,-9-11-202,-8-12 16,-10-8-194,-6-9 2353,-7-3-3290,-1-3 1286,-3 0 1</inkml:trace>
  <inkml:trace contextRef="#ctx0" brushRef="#br0">1973 4591 7571,'3'4'168,"-13"74"-257,-4-22-58,0 4 215,-2 2-1033,-13 25 3030,-6 2-3824,0-21 2419,-11 18-662,-1 0 4,8-15-7,10-15 10,-1-2 49,-7 14-108,-9 15 53,4-10 1,14-34 291,19-36-582,4-3 291,2 0 0</inkml:trace>
  <inkml:trace contextRef="#ctx0" brushRef="#br0">1420 5413 6988,'0'-11'874,"0"3"-2386,0 8 2003,0 0-366,69-66-114,-23 31-232,6-10 453,3 0-45,12 4-396,3 2 29,-3 7 58,-1 5 106,-3 7 1233,-5 6-2094,-26 6 877,-8 4 0</inkml:trace>
  <inkml:trace contextRef="#ctx0" brushRef="#br0">2995 3657 7773,'1'-6'-34,"0"2"808,-1 4-2142,2 0 1918,-1 0-606,3 0 324,4 0-346,7 7 11,8 12 100,10 16-10,8 16-23,7 15-56,7 11-460,-26-35 1043,0 1-96,4 2-861,0 0 395,0 1 69,1-1-187,0-1 306,1-1 16,-1-2-337,0-1 166,26 31-18,-6-10 51,-12-12-18,-7-9-81,-11-9 68,-5-4 364,-3-4-2056,-6 3 2751,-3 4 668,-5 7-3140,-2-16 1413,0-3 0</inkml:trace>
  <inkml:trace contextRef="#ctx0" brushRef="#br0">3706 5099 7111,'-21'74'131,"1"0"-262,1-5 131,5-5-75,8 18 94,4-7 59,8-20-155,8 19 165,13-29-121,10 22 89,11-22-11,7-9-281,9-11 461,6-13-360,5-6 292,3-26-112,2-11-883,0-28 1875,-41 24-1392,-1-2 398,0-4-87,-2-3 27,-2-2 34,-3-1-22,-2-5 10,-3-1-11,-2-3 12,-4-1-18,-4-1 25,-2-1-3,-4 0-21,-2 0 123,-3 4-224,-2 2 174,-1-40 32,-13 19-496,-8 20 592,-16 18 1,-13 9-506,-10 15 518,-14 4-216,-11 7 55,-10 11-168,44-2 201,-2 3-99,1 5 47,0 3-23,-2 2 0,0 3-6,1 2 13,1 0-9,2 1 3,1 1-28,-35 23-204,21-4-128,19-10 629,22-2 245,11-3-447,13 3 547,16-2-1466,-10-13 851,9-6 0</inkml:trace>
  <inkml:trace contextRef="#ctx0" brushRef="#br0">3982 5127 8445,'2'-3'-515,"-1"0"1657,-1 3-1792,67-3 584,-38 7 144,50 0-101,-55 10 102,-6 3-101,-7 6 9,-6 7 138,-4 10-271,-14 8 101,-8 10 33,-13-4 47,2-5 32,8-13-135,7-13 35,10-10-46,3-6 147,4-4 301,5 0-403,9 1-233,10-1 164,13-2 82,6 1-69,3-2-459,2 0 784,-1 0 1838,-7 0-3608,-16 0 1535,-11 0 0</inkml:trace>
  <inkml:trace contextRef="#ctx0" brushRef="#br0">1626 5983 7145,'-12'21'997,"-5"9"-2587,-10 19 2126,-9 12-613,-10 13-372,-9 8 1508,23-37-1534,-2 1 501,-3 2-53,-1 0-51,-2 1 156,0 1-72,0-2-12,0 0-17,1-2 46,1-1-57,5-5 69,0 0-8,-26 29 93,12-13-450,10-11 366,9-10-449,9-10 646,6-5-154,5-6 1552,5 0-3015,1-7 1384,2-1 0</inkml:trace>
  <inkml:trace contextRef="#ctx0" brushRef="#br0">175 7639 6126,'-1'70'141,"-1"-1"-281,1-3 139,3-4 72,14 28-254,12-12 239,16-12 190,12-17-334,10-16-60,12-18 15,10-8-1166,4-22 4143,-44 1-4210,-1-5 1444,-1-7-156,-1-6-18,0-6 192,-2-5 11,-2-2-213,-3-3 20,0-4 172,-3-2-54,-3-2-64,-3 0 80,-4-1-96,-4 1 7,-5 1 82,-5 0-82,-2 3 82,-7 2-54,-23-43 78,-17 10-171,-30 15 327,26 39-388,-2 3-3,-4 5 339,-2 5-147,-2 4-43,-2 5 2,-4 0 38,0 5-311,1 10 584,-1 4-37,-1 2-511,1 4 239,3 7 34,2 3-180,3 1 327,2 1-104,5 0-120,2 2-513,-25 28 1134,19-3 178,19-3-1467,16-26 728,8-6 0</inkml:trace>
  <inkml:trace contextRef="#ctx0" brushRef="#br0">489 7360 6439,'9'0'224,"-2"0"-291,-7 0-213,74 18 246,-36-9 101,57 16 12,-61-14-180,-9 3 325,-9 3-437,-9-8 415,-5 41-235,-12-11-103,-8 37 260,-8-14-236,-1-16 168,7-10-79,9-19-88,6-10 66,4-4 549,1-1-818,12 1 493,8 3-335,15 3 100,4 2-34,0 2 112,-6 1-10,-9 0 144,-9 0-190,-9-1 506,-4-12-954,-9 34 79,-14-12 647,-12 24-129,-14 13-195,0-26 24,4 14-67,12-27-380,14-12 2462,9-9-3146,8-1 1187,0-2 0</inkml:trace>
  <inkml:trace contextRef="#ctx0" brushRef="#br0">2080 5921 8064,'0'12'-112,"0"-2"336,0-10-370,0 0 69,1 7 333,6 4-334,6 14 202,13 14-439,10 13 518,13 15-383,9 9-247,-26-35 955,1 0-79,2 0-897,1-1 469,-1 1-43,0 0-114,-1-2 273,-1-1 8,29 33-336,-5-9 259,-8-8-102,-5-9 55,-9-7-52,-5-8 74,-8-6 814,-5-8-2873,-5-3 2896,-5-6-1207,-5 0 1965,0 2-2692,-2-5 1054,0 1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387 98 6899,'-4'2'1210,"0"-1"-2689,4-1 2510,-1 0-3406,-1 0 4100,1 0-1927,-2 0 303,3 0-168,-4 0 67,0 0 45,-4 0-45,-3 0 0,0-3-12,-4-2 57,-1-1-88,0 0 18,1 2-63,-2 3 368,1 1-416,-3 0 138,1 3 31,0 3-112,3 4 125,1-12-25,1 28-54,2-21 10,-1 30 47,1-14-3,-1 2-54,0 2 32,-2 2 36,1 5-102,2 2 155,-2 5-132,5 1-1,-2 2 79,4 0-35,1-2 81,3 1-148,1 1 68,1 0 0,0 0 0,0-3-23,0 1 25,5 0 51,1-1-73,5-1 8,3-1-21,1-2 76,3 1-52,2-2-15,1-1 14,3-1 98,1-4-120,2-4 9,3-4 113,2-4-169,2-2 56,4-3 37,2-1-51,2 0 61,23-4-25,-12-1 70,15-4-205,-17-1 226,-3-7-78,1-4-57,1-10 44,0-5 12,23-22 13,-18 9-2,10-15-68,-30 16 48,-5 2 52,-10-4-143,-5-2 145,-4-7-66,-5-36 8,-2 18-19,-3-25 43,-2 34-33,-7 0 33,-2 6-33,-9 6 78,0 4-89,-1-6 67,-4 31-203,-9-31 159,6 39 44,-8-22-34,11 11-1,-1 2-31,-1 2 88,1 2-156,1 3 165,-15-5-118,9 4 18,-12-5 92,9 6-159,2 0 171,-1 2-103,2 1 12,2 1-12,1 4 69,1 2-70,-13 1 58,7 3-44,-12 4 9,10 6-32,1 6 66,1 3-336,1 2 417,2 2-1562,-5 18 3231,12-8 10,-2 12-3743,17-28 1950,2-6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86 0 9823,'-3'0'1031,"0"0"-2678,3 0 1657,-1 0 742,0 7-853,-1 10 79,0 18 21,-3 20 12,-1 16-21,-4 11 9,0 1-122,0-4 214,3-13-60,2-10-85,2-12 87,0-9-33,1-9 11,1-4-33,1-4 67,-1 1-102,1-1 92,-2-3-70,1-2 58,1-4-23,-1 0 11,-1-3-22,2 1 22,-2-5-10,1 1-910,0-3 1807,1 0-900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77 17 7179,'-2'-4'2028,"1"1"-4728,1 3 2352,-2-4 1390,2 3-1086,-1-3-415,1 4 1085,0 11-738,0 14 58,0 25 63,0 26 3,-1 18-299,-1-38 575,0 1 19,-1 2-614,1 1 288,-2 0 38,0-1-26,0-4 13,0-1-6,-4 41-87,1-16 261,1-17-239,2-27-1,1 13 110,0-32-381,1 18 839,-1-20-1404,1-4 1497,1-4-478,0-3 1006,-1-3-2221,1 0 1098,-1-2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0 130 7616,'0'-13'-370,"0"4"1278,0 9-1322,0 0 311,62-28 72,-24 15-72,54-19 127,-33 23 121,9 3-212,9 0-68,8 1-210,2 0 1327,-2 3-1484,-8 1 479,-7 1 102,-9 0-146,-8 4 111,-9 1-66,-7 5 33,-7-1-22,-3 1 524,-5-1-1561,-2-1 1538,0 2-490,-4-1 90,1-11-79,-1 28-45,1-18 24,0 32-36,0-11 102,-1 6-66,-2 3-13,-2 3 78,0-1-144,-2 2 124,-1 0 30,-4 2-75,-1 1-69,-4 3 114,0 4-37,-13 31-19,1-20 32,-10 22-12,4-33 14,2-7-48,1-6 69,2-7-314,-2-4-538,-11 12 1826,1-6 550,-10 15-3026,19-28 1468,2-2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1-11-23T16:29:48"/>
    </inkml:context>
    <inkml:brush xml:id="br0">
      <inkml:brushProperty name="width" value="0.08571" units="cm"/>
      <inkml:brushProperty name="height" value="0.08571" units="cm"/>
      <inkml:brushProperty name="color" value="#e71224"/>
    </inkml:brush>
  </inkml:definitions>
  <inkml:trace contextRef="#ctx0" brushRef="#br0">100 0 6148,'9'7'773,"-1"-1"-2308,-8-6 2286,0 0-729,-11 7-44,5 0 22,-7 7 11,7-3-22,2 0 21,2-3 3,0 0-25,2-2 23,-3 2-45,1-2-43,0 3 255,-1-1-244,0 0 76,0-17-55,0 25 102,2-26-91,-2 29 90,2-16-168,-3 3 168,1 2-56,-4 3 0,1 0 56,-2 2-202,-1 1 270,4-6-124,0 1-34,5-7 1389,-1-1-3819,5-1 3674,5 0-1344,10 0 110,9 0-31,9 0 223,9-4-246,8-3-102,7-4 494,5-3-526,1 1 356,3-1-153,-1 2-106,1 1 184,-1 0-69,-5 3 11,-1 2 0,-9 1-44,11 3 44,-25 1 22,5 1-55,-25 0-46,-4 0 193,-1 0-160,-1 0 2,2 0 56,3 0-36,1 3 48,12 2-114,-9 1 124,4 1-45,-13-19 0,-2 10 22,-5 5-66,-3 1 55,-1 15 11,-2-17-22,-1-1-22,3 1 78,-2-2-101,2 0 33,-1 0-9,0 0 66,0 0-3353,-1 0 9888,-12-2-9864,8 2 3284,-10-1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460802" name="Rectangle 2"/>
          <p:cNvSpPr>
            <a:spLocks noGrp="1" noRot="1" noChangeAspect="1" noChangeArrowheads="1" noTextEdit="1"/>
          </p:cNvSpPr>
          <p:nvPr>
            <p:ph type="sldImg"/>
          </p:nvPr>
        </p:nvSpPr>
        <p:spPr/>
      </p:sp>
      <p:sp>
        <p:nvSpPr>
          <p:cNvPr id="46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rPr>
            </a:fld>
            <a:endParaRPr kumimoji="0" lang="en-US" sz="12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245AF8C-3DF9-F645-AEFA-FEF7FE424A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45AF8C-3DF9-F645-AEFA-FEF7FE424A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a:effectLst/>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b="0"/>
            </a:lvl1pPr>
          </a:lstStyle>
          <a:p>
            <a:fld id="{D3F8020C-4511-D84B-9FB2-F4C8795252A3}"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charset="0"/>
        </a:defRPr>
      </a:lvl2pPr>
      <a:lvl3pPr algn="ctr" rtl="0" eaLnBrk="0" fontAlgn="base" hangingPunct="0">
        <a:spcBef>
          <a:spcPct val="0"/>
        </a:spcBef>
        <a:spcAft>
          <a:spcPct val="0"/>
        </a:spcAft>
        <a:defRPr sz="4400">
          <a:solidFill>
            <a:schemeClr val="tx2"/>
          </a:solidFill>
          <a:latin typeface="Times New Roman" panose="02020603050405020304" charset="0"/>
        </a:defRPr>
      </a:lvl3pPr>
      <a:lvl4pPr algn="ctr" rtl="0" eaLnBrk="0" fontAlgn="base" hangingPunct="0">
        <a:spcBef>
          <a:spcPct val="0"/>
        </a:spcBef>
        <a:spcAft>
          <a:spcPct val="0"/>
        </a:spcAft>
        <a:defRPr sz="4400">
          <a:solidFill>
            <a:schemeClr val="tx2"/>
          </a:solidFill>
          <a:latin typeface="Times New Roman" panose="02020603050405020304" charset="0"/>
        </a:defRPr>
      </a:lvl4pPr>
      <a:lvl5pPr algn="ctr" rtl="0" eaLnBrk="0" fontAlgn="base" hangingPunct="0">
        <a:spcBef>
          <a:spcPct val="0"/>
        </a:spcBef>
        <a:spcAft>
          <a:spcPct val="0"/>
        </a:spcAft>
        <a:defRPr sz="4400">
          <a:solidFill>
            <a:schemeClr val="tx2"/>
          </a:solidFill>
          <a:latin typeface="Times New Roman" panose="02020603050405020304" charset="0"/>
        </a:defRPr>
      </a:lvl5pPr>
      <a:lvl6pPr marL="457200" algn="ctr" rtl="0" eaLnBrk="0" fontAlgn="base" hangingPunct="0">
        <a:spcBef>
          <a:spcPct val="0"/>
        </a:spcBef>
        <a:spcAft>
          <a:spcPct val="0"/>
        </a:spcAft>
        <a:defRPr sz="4400">
          <a:solidFill>
            <a:schemeClr val="tx2"/>
          </a:solidFill>
          <a:latin typeface="Times New Roman" panose="02020603050405020304" charset="0"/>
        </a:defRPr>
      </a:lvl6pPr>
      <a:lvl7pPr marL="914400" algn="ctr" rtl="0" eaLnBrk="0" fontAlgn="base" hangingPunct="0">
        <a:spcBef>
          <a:spcPct val="0"/>
        </a:spcBef>
        <a:spcAft>
          <a:spcPct val="0"/>
        </a:spcAft>
        <a:defRPr sz="4400">
          <a:solidFill>
            <a:schemeClr val="tx2"/>
          </a:solidFill>
          <a:latin typeface="Times New Roman" panose="02020603050405020304" charset="0"/>
        </a:defRPr>
      </a:lvl7pPr>
      <a:lvl8pPr marL="1371600" algn="ctr" rtl="0" eaLnBrk="0" fontAlgn="base" hangingPunct="0">
        <a:spcBef>
          <a:spcPct val="0"/>
        </a:spcBef>
        <a:spcAft>
          <a:spcPct val="0"/>
        </a:spcAft>
        <a:defRPr sz="4400">
          <a:solidFill>
            <a:schemeClr val="tx2"/>
          </a:solidFill>
          <a:latin typeface="Times New Roman" panose="02020603050405020304" charset="0"/>
        </a:defRPr>
      </a:lvl8pPr>
      <a:lvl9pPr marL="1828800" algn="ctr" rtl="0" eaLnBrk="0" fontAlgn="base" hangingPunct="0">
        <a:spcBef>
          <a:spcPct val="0"/>
        </a:spcBef>
        <a:spcAft>
          <a:spcPct val="0"/>
        </a:spcAft>
        <a:defRPr sz="4400">
          <a:solidFill>
            <a:schemeClr val="tx2"/>
          </a:solidFill>
          <a:latin typeface="Times New Roman" panose="0202060305040502030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5pPr>
      <a:lvl6pPr marL="25146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6pPr>
      <a:lvl7pPr marL="29718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7pPr>
      <a:lvl8pPr marL="34290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8pPr>
      <a:lvl9pPr marL="3886200" indent="-228600" algn="l" rtl="0" eaLnBrk="0" fontAlgn="base" hangingPunct="0">
        <a:spcBef>
          <a:spcPct val="20000"/>
        </a:spcBef>
        <a:spcAft>
          <a:spcPct val="0"/>
        </a:spcAft>
        <a:buChar char="»"/>
        <a:defRPr sz="20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customXml" Target="../ink/ink4.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 Id="rId3" Type="http://schemas.openxmlformats.org/officeDocument/2006/relationships/customXml" Target="../ink/ink2.xml"/><Relationship Id="rId2" Type="http://schemas.openxmlformats.org/officeDocument/2006/relationships/image" Target="../media/image2.png"/><Relationship Id="rId10" Type="http://schemas.openxmlformats.org/officeDocument/2006/relationships/notesSlide" Target="../notesSlides/notesSlide10.xml"/><Relationship Id="rId1" Type="http://schemas.openxmlformats.org/officeDocument/2006/relationships/customXml" Target="../ink/ink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4.png"/><Relationship Id="rId7" Type="http://schemas.openxmlformats.org/officeDocument/2006/relationships/customXml" Target="../ink/ink8.xml"/><Relationship Id="rId6" Type="http://schemas.openxmlformats.org/officeDocument/2006/relationships/image" Target="../media/image3.png"/><Relationship Id="rId5" Type="http://schemas.openxmlformats.org/officeDocument/2006/relationships/customXml" Target="../ink/ink7.xml"/><Relationship Id="rId4" Type="http://schemas.openxmlformats.org/officeDocument/2006/relationships/image" Target="../media/image6.png"/><Relationship Id="rId3" Type="http://schemas.openxmlformats.org/officeDocument/2006/relationships/customXml" Target="../ink/ink6.xml"/><Relationship Id="rId22" Type="http://schemas.openxmlformats.org/officeDocument/2006/relationships/notesSlide" Target="../notesSlides/notesSlide11.xml"/><Relationship Id="rId21" Type="http://schemas.openxmlformats.org/officeDocument/2006/relationships/slideLayout" Target="../slideLayouts/slideLayout2.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14.xml"/><Relationship Id="rId18" Type="http://schemas.openxmlformats.org/officeDocument/2006/relationships/image" Target="../media/image11.png"/><Relationship Id="rId17" Type="http://schemas.openxmlformats.org/officeDocument/2006/relationships/customXml" Target="../ink/ink13.xml"/><Relationship Id="rId16" Type="http://schemas.openxmlformats.org/officeDocument/2006/relationships/image" Target="../media/image10.png"/><Relationship Id="rId15" Type="http://schemas.openxmlformats.org/officeDocument/2006/relationships/customXml" Target="../ink/ink12.xml"/><Relationship Id="rId14" Type="http://schemas.openxmlformats.org/officeDocument/2006/relationships/image" Target="../media/image9.png"/><Relationship Id="rId13" Type="http://schemas.openxmlformats.org/officeDocument/2006/relationships/customXml" Target="../ink/ink11.xml"/><Relationship Id="rId12" Type="http://schemas.openxmlformats.org/officeDocument/2006/relationships/image" Target="../media/image8.png"/><Relationship Id="rId11" Type="http://schemas.openxmlformats.org/officeDocument/2006/relationships/customXml" Target="../ink/ink10.xml"/><Relationship Id="rId10" Type="http://schemas.openxmlformats.org/officeDocument/2006/relationships/image" Target="../media/image7.png"/><Relationship Id="rId1" Type="http://schemas.openxmlformats.org/officeDocument/2006/relationships/customXml" Target="../ink/ink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image" Target="../media/image74.png"/></Relationships>
</file>

<file path=ppt/slides/_rels/slide136.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13.xml"/><Relationship Id="rId2" Type="http://schemas.openxmlformats.org/officeDocument/2006/relationships/image" Target="../media/image76.png"/><Relationship Id="rId1" Type="http://schemas.openxmlformats.org/officeDocument/2006/relationships/image" Target="../media/image75.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9" Type="http://schemas.openxmlformats.org/officeDocument/2006/relationships/customXml" Target="../ink/ink19.xml"/><Relationship Id="rId8" Type="http://schemas.openxmlformats.org/officeDocument/2006/relationships/image" Target="../media/image4.png"/><Relationship Id="rId7" Type="http://schemas.openxmlformats.org/officeDocument/2006/relationships/customXml" Target="../ink/ink18.xml"/><Relationship Id="rId6" Type="http://schemas.openxmlformats.org/officeDocument/2006/relationships/image" Target="../media/image3.png"/><Relationship Id="rId5" Type="http://schemas.openxmlformats.org/officeDocument/2006/relationships/customXml" Target="../ink/ink17.xml"/><Relationship Id="rId4" Type="http://schemas.openxmlformats.org/officeDocument/2006/relationships/image" Target="../media/image6.png"/><Relationship Id="rId3" Type="http://schemas.openxmlformats.org/officeDocument/2006/relationships/customXml" Target="../ink/ink16.xml"/><Relationship Id="rId26" Type="http://schemas.openxmlformats.org/officeDocument/2006/relationships/notesSlide" Target="../notesSlides/notesSlide12.xml"/><Relationship Id="rId25" Type="http://schemas.openxmlformats.org/officeDocument/2006/relationships/slideLayout" Target="../slideLayouts/slideLayout2.xml"/><Relationship Id="rId24" Type="http://schemas.openxmlformats.org/officeDocument/2006/relationships/image" Target="../media/image14.png"/><Relationship Id="rId23" Type="http://schemas.openxmlformats.org/officeDocument/2006/relationships/customXml" Target="../ink/ink26.xml"/><Relationship Id="rId22" Type="http://schemas.openxmlformats.org/officeDocument/2006/relationships/image" Target="../media/image13.png"/><Relationship Id="rId21" Type="http://schemas.openxmlformats.org/officeDocument/2006/relationships/customXml" Target="../ink/ink25.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24.xml"/><Relationship Id="rId18" Type="http://schemas.openxmlformats.org/officeDocument/2006/relationships/image" Target="../media/image11.png"/><Relationship Id="rId17" Type="http://schemas.openxmlformats.org/officeDocument/2006/relationships/customXml" Target="../ink/ink23.xml"/><Relationship Id="rId16" Type="http://schemas.openxmlformats.org/officeDocument/2006/relationships/image" Target="../media/image10.png"/><Relationship Id="rId15" Type="http://schemas.openxmlformats.org/officeDocument/2006/relationships/customXml" Target="../ink/ink22.xml"/><Relationship Id="rId14" Type="http://schemas.openxmlformats.org/officeDocument/2006/relationships/image" Target="../media/image9.png"/><Relationship Id="rId13" Type="http://schemas.openxmlformats.org/officeDocument/2006/relationships/customXml" Target="../ink/ink21.xml"/><Relationship Id="rId12" Type="http://schemas.openxmlformats.org/officeDocument/2006/relationships/image" Target="../media/image8.png"/><Relationship Id="rId11" Type="http://schemas.openxmlformats.org/officeDocument/2006/relationships/customXml" Target="../ink/ink20.xml"/><Relationship Id="rId10" Type="http://schemas.openxmlformats.org/officeDocument/2006/relationships/image" Target="../media/image7.png"/><Relationship Id="rId1" Type="http://schemas.openxmlformats.org/officeDocument/2006/relationships/customXml" Target="../ink/ink15.xml"/></Relationships>
</file>

<file path=ppt/slides/_rels/slide15.xml.rels><?xml version="1.0" encoding="UTF-8" standalone="yes"?>
<Relationships xmlns="http://schemas.openxmlformats.org/package/2006/relationships"><Relationship Id="rId9" Type="http://schemas.openxmlformats.org/officeDocument/2006/relationships/customXml" Target="../ink/ink31.xml"/><Relationship Id="rId8" Type="http://schemas.openxmlformats.org/officeDocument/2006/relationships/image" Target="../media/image4.png"/><Relationship Id="rId7" Type="http://schemas.openxmlformats.org/officeDocument/2006/relationships/customXml" Target="../ink/ink30.xml"/><Relationship Id="rId6" Type="http://schemas.openxmlformats.org/officeDocument/2006/relationships/image" Target="../media/image3.png"/><Relationship Id="rId5" Type="http://schemas.openxmlformats.org/officeDocument/2006/relationships/customXml" Target="../ink/ink29.xml"/><Relationship Id="rId4" Type="http://schemas.openxmlformats.org/officeDocument/2006/relationships/image" Target="../media/image6.png"/><Relationship Id="rId32" Type="http://schemas.openxmlformats.org/officeDocument/2006/relationships/notesSlide" Target="../notesSlides/notesSlide13.xml"/><Relationship Id="rId31" Type="http://schemas.openxmlformats.org/officeDocument/2006/relationships/slideLayout" Target="../slideLayouts/slideLayout2.xml"/><Relationship Id="rId30" Type="http://schemas.openxmlformats.org/officeDocument/2006/relationships/image" Target="../media/image17.png"/><Relationship Id="rId3" Type="http://schemas.openxmlformats.org/officeDocument/2006/relationships/customXml" Target="../ink/ink28.xml"/><Relationship Id="rId29" Type="http://schemas.openxmlformats.org/officeDocument/2006/relationships/customXml" Target="../ink/ink41.xml"/><Relationship Id="rId28" Type="http://schemas.openxmlformats.org/officeDocument/2006/relationships/image" Target="../media/image16.png"/><Relationship Id="rId27" Type="http://schemas.openxmlformats.org/officeDocument/2006/relationships/customXml" Target="../ink/ink40.xml"/><Relationship Id="rId26" Type="http://schemas.openxmlformats.org/officeDocument/2006/relationships/image" Target="../media/image15.png"/><Relationship Id="rId25" Type="http://schemas.openxmlformats.org/officeDocument/2006/relationships/customXml" Target="../ink/ink39.xml"/><Relationship Id="rId24" Type="http://schemas.openxmlformats.org/officeDocument/2006/relationships/image" Target="../media/image14.png"/><Relationship Id="rId23" Type="http://schemas.openxmlformats.org/officeDocument/2006/relationships/customXml" Target="../ink/ink38.xml"/><Relationship Id="rId22" Type="http://schemas.openxmlformats.org/officeDocument/2006/relationships/image" Target="../media/image13.png"/><Relationship Id="rId21" Type="http://schemas.openxmlformats.org/officeDocument/2006/relationships/customXml" Target="../ink/ink37.xml"/><Relationship Id="rId20" Type="http://schemas.openxmlformats.org/officeDocument/2006/relationships/image" Target="../media/image12.png"/><Relationship Id="rId2" Type="http://schemas.openxmlformats.org/officeDocument/2006/relationships/image" Target="../media/image2.png"/><Relationship Id="rId19" Type="http://schemas.openxmlformats.org/officeDocument/2006/relationships/customXml" Target="../ink/ink36.xml"/><Relationship Id="rId18" Type="http://schemas.openxmlformats.org/officeDocument/2006/relationships/image" Target="../media/image11.png"/><Relationship Id="rId17" Type="http://schemas.openxmlformats.org/officeDocument/2006/relationships/customXml" Target="../ink/ink35.xml"/><Relationship Id="rId16" Type="http://schemas.openxmlformats.org/officeDocument/2006/relationships/image" Target="../media/image10.png"/><Relationship Id="rId15" Type="http://schemas.openxmlformats.org/officeDocument/2006/relationships/customXml" Target="../ink/ink34.xml"/><Relationship Id="rId14" Type="http://schemas.openxmlformats.org/officeDocument/2006/relationships/image" Target="../media/image9.png"/><Relationship Id="rId13" Type="http://schemas.openxmlformats.org/officeDocument/2006/relationships/customXml" Target="../ink/ink33.xml"/><Relationship Id="rId12" Type="http://schemas.openxmlformats.org/officeDocument/2006/relationships/image" Target="../media/image8.png"/><Relationship Id="rId11" Type="http://schemas.openxmlformats.org/officeDocument/2006/relationships/customXml" Target="../ink/ink32.xml"/><Relationship Id="rId10" Type="http://schemas.openxmlformats.org/officeDocument/2006/relationships/image" Target="../media/image7.png"/><Relationship Id="rId1" Type="http://schemas.openxmlformats.org/officeDocument/2006/relationships/customXml" Target="../ink/ink27.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44.xml"/><Relationship Id="rId4" Type="http://schemas.openxmlformats.org/officeDocument/2006/relationships/image" Target="../media/image16.png"/><Relationship Id="rId3" Type="http://schemas.openxmlformats.org/officeDocument/2006/relationships/customXml" Target="../ink/ink43.xml"/><Relationship Id="rId2" Type="http://schemas.openxmlformats.org/officeDocument/2006/relationships/image" Target="../media/image15.png"/><Relationship Id="rId1" Type="http://schemas.openxmlformats.org/officeDocument/2006/relationships/customXml" Target="../ink/ink42.xml"/></Relationships>
</file>

<file path=ppt/slides/_rels/slide17.xml.rels><?xml version="1.0" encoding="UTF-8" standalone="yes"?>
<Relationships xmlns="http://schemas.openxmlformats.org/package/2006/relationships"><Relationship Id="rId9" Type="http://schemas.openxmlformats.org/officeDocument/2006/relationships/customXml" Target="../ink/ink49.xml"/><Relationship Id="rId8" Type="http://schemas.openxmlformats.org/officeDocument/2006/relationships/image" Target="../media/image22.png"/><Relationship Id="rId7" Type="http://schemas.openxmlformats.org/officeDocument/2006/relationships/customXml" Target="../ink/ink48.xml"/><Relationship Id="rId6" Type="http://schemas.openxmlformats.org/officeDocument/2006/relationships/image" Target="../media/image21.png"/><Relationship Id="rId5" Type="http://schemas.openxmlformats.org/officeDocument/2006/relationships/customXml" Target="../ink/ink47.xml"/><Relationship Id="rId4" Type="http://schemas.openxmlformats.org/officeDocument/2006/relationships/image" Target="../media/image20.png"/><Relationship Id="rId3" Type="http://schemas.openxmlformats.org/officeDocument/2006/relationships/customXml" Target="../ink/ink46.xml"/><Relationship Id="rId2" Type="http://schemas.openxmlformats.org/officeDocument/2006/relationships/image" Target="../media/image19.png"/><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image" Target="../media/image23.png"/><Relationship Id="rId1" Type="http://schemas.openxmlformats.org/officeDocument/2006/relationships/customXml" Target="../ink/ink45.xml"/></Relationships>
</file>

<file path=ppt/slides/_rels/slide18.xml.rels><?xml version="1.0" encoding="UTF-8" standalone="yes"?>
<Relationships xmlns="http://schemas.openxmlformats.org/package/2006/relationships"><Relationship Id="rId9" Type="http://schemas.openxmlformats.org/officeDocument/2006/relationships/customXml" Target="../ink/ink54.xml"/><Relationship Id="rId8" Type="http://schemas.openxmlformats.org/officeDocument/2006/relationships/image" Target="../media/image22.png"/><Relationship Id="rId7" Type="http://schemas.openxmlformats.org/officeDocument/2006/relationships/customXml" Target="../ink/ink53.xml"/><Relationship Id="rId6" Type="http://schemas.openxmlformats.org/officeDocument/2006/relationships/image" Target="../media/image21.png"/><Relationship Id="rId5" Type="http://schemas.openxmlformats.org/officeDocument/2006/relationships/customXml" Target="../ink/ink52.xml"/><Relationship Id="rId4" Type="http://schemas.openxmlformats.org/officeDocument/2006/relationships/image" Target="../media/image24.png"/><Relationship Id="rId3" Type="http://schemas.openxmlformats.org/officeDocument/2006/relationships/customXml" Target="../ink/ink51.xml"/><Relationship Id="rId2" Type="http://schemas.openxmlformats.org/officeDocument/2006/relationships/image" Target="../media/image19.png"/><Relationship Id="rId16" Type="http://schemas.openxmlformats.org/officeDocument/2006/relationships/notesSlide" Target="../notesSlides/notesSlide16.xml"/><Relationship Id="rId15" Type="http://schemas.openxmlformats.org/officeDocument/2006/relationships/slideLayout" Target="../slideLayouts/slideLayout2.xml"/><Relationship Id="rId14" Type="http://schemas.openxmlformats.org/officeDocument/2006/relationships/image" Target="../media/image26.png"/><Relationship Id="rId13" Type="http://schemas.openxmlformats.org/officeDocument/2006/relationships/customXml" Target="../ink/ink56.xml"/><Relationship Id="rId12" Type="http://schemas.openxmlformats.org/officeDocument/2006/relationships/image" Target="../media/image25.png"/><Relationship Id="rId11" Type="http://schemas.openxmlformats.org/officeDocument/2006/relationships/customXml" Target="../ink/ink55.xml"/><Relationship Id="rId10" Type="http://schemas.openxmlformats.org/officeDocument/2006/relationships/image" Target="../media/image23.png"/><Relationship Id="rId1" Type="http://schemas.openxmlformats.org/officeDocument/2006/relationships/customXml" Target="../ink/ink50.xml"/></Relationships>
</file>

<file path=ppt/slides/_rels/slide19.xml.rels><?xml version="1.0" encoding="UTF-8" standalone="yes"?>
<Relationships xmlns="http://schemas.openxmlformats.org/package/2006/relationships"><Relationship Id="rId9" Type="http://schemas.openxmlformats.org/officeDocument/2006/relationships/customXml" Target="../ink/ink61.xml"/><Relationship Id="rId8" Type="http://schemas.openxmlformats.org/officeDocument/2006/relationships/image" Target="../media/image22.png"/><Relationship Id="rId7" Type="http://schemas.openxmlformats.org/officeDocument/2006/relationships/customXml" Target="../ink/ink60.xml"/><Relationship Id="rId6" Type="http://schemas.openxmlformats.org/officeDocument/2006/relationships/image" Target="../media/image21.png"/><Relationship Id="rId5" Type="http://schemas.openxmlformats.org/officeDocument/2006/relationships/customXml" Target="../ink/ink59.xml"/><Relationship Id="rId4" Type="http://schemas.openxmlformats.org/officeDocument/2006/relationships/image" Target="../media/image24.png"/><Relationship Id="rId3" Type="http://schemas.openxmlformats.org/officeDocument/2006/relationships/customXml" Target="../ink/ink58.xml"/><Relationship Id="rId2" Type="http://schemas.openxmlformats.org/officeDocument/2006/relationships/image" Target="../media/image19.png"/><Relationship Id="rId18" Type="http://schemas.openxmlformats.org/officeDocument/2006/relationships/notesSlide" Target="../notesSlides/notesSlide17.xml"/><Relationship Id="rId17" Type="http://schemas.openxmlformats.org/officeDocument/2006/relationships/slideLayout" Target="../slideLayouts/slideLayout2.xml"/><Relationship Id="rId16" Type="http://schemas.openxmlformats.org/officeDocument/2006/relationships/image" Target="../media/image27.png"/><Relationship Id="rId15" Type="http://schemas.openxmlformats.org/officeDocument/2006/relationships/customXml" Target="../ink/ink64.xml"/><Relationship Id="rId14" Type="http://schemas.openxmlformats.org/officeDocument/2006/relationships/image" Target="../media/image26.png"/><Relationship Id="rId13" Type="http://schemas.openxmlformats.org/officeDocument/2006/relationships/customXml" Target="../ink/ink63.xml"/><Relationship Id="rId12" Type="http://schemas.openxmlformats.org/officeDocument/2006/relationships/image" Target="../media/image25.png"/><Relationship Id="rId11" Type="http://schemas.openxmlformats.org/officeDocument/2006/relationships/customXml" Target="../ink/ink62.xml"/><Relationship Id="rId10" Type="http://schemas.openxmlformats.org/officeDocument/2006/relationships/image" Target="../media/image23.png"/><Relationship Id="rId1" Type="http://schemas.openxmlformats.org/officeDocument/2006/relationships/customXml" Target="../ink/ink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customXml" Target="../ink/ink69.xml"/><Relationship Id="rId8" Type="http://schemas.openxmlformats.org/officeDocument/2006/relationships/image" Target="../media/image22.png"/><Relationship Id="rId7" Type="http://schemas.openxmlformats.org/officeDocument/2006/relationships/customXml" Target="../ink/ink68.xml"/><Relationship Id="rId6" Type="http://schemas.openxmlformats.org/officeDocument/2006/relationships/image" Target="../media/image21.png"/><Relationship Id="rId5" Type="http://schemas.openxmlformats.org/officeDocument/2006/relationships/customXml" Target="../ink/ink67.xml"/><Relationship Id="rId4" Type="http://schemas.openxmlformats.org/officeDocument/2006/relationships/image" Target="../media/image24.png"/><Relationship Id="rId3" Type="http://schemas.openxmlformats.org/officeDocument/2006/relationships/customXml" Target="../ink/ink66.xml"/><Relationship Id="rId20" Type="http://schemas.openxmlformats.org/officeDocument/2006/relationships/notesSlide" Target="../notesSlides/notesSlide18.xml"/><Relationship Id="rId2" Type="http://schemas.openxmlformats.org/officeDocument/2006/relationships/image" Target="../media/image19.png"/><Relationship Id="rId19" Type="http://schemas.openxmlformats.org/officeDocument/2006/relationships/slideLayout" Target="../slideLayouts/slideLayout2.xml"/><Relationship Id="rId18" Type="http://schemas.openxmlformats.org/officeDocument/2006/relationships/image" Target="../media/image28.png"/><Relationship Id="rId17" Type="http://schemas.openxmlformats.org/officeDocument/2006/relationships/customXml" Target="../ink/ink73.xml"/><Relationship Id="rId16" Type="http://schemas.openxmlformats.org/officeDocument/2006/relationships/image" Target="../media/image27.png"/><Relationship Id="rId15" Type="http://schemas.openxmlformats.org/officeDocument/2006/relationships/customXml" Target="../ink/ink72.xml"/><Relationship Id="rId14" Type="http://schemas.openxmlformats.org/officeDocument/2006/relationships/image" Target="../media/image26.png"/><Relationship Id="rId13" Type="http://schemas.openxmlformats.org/officeDocument/2006/relationships/customXml" Target="../ink/ink71.xml"/><Relationship Id="rId12" Type="http://schemas.openxmlformats.org/officeDocument/2006/relationships/image" Target="../media/image25.png"/><Relationship Id="rId11" Type="http://schemas.openxmlformats.org/officeDocument/2006/relationships/customXml" Target="../ink/ink70.xml"/><Relationship Id="rId10" Type="http://schemas.openxmlformats.org/officeDocument/2006/relationships/image" Target="../media/image23.png"/><Relationship Id="rId1" Type="http://schemas.openxmlformats.org/officeDocument/2006/relationships/customXml" Target="../ink/ink6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customXml" Target="../ink/ink74.xml"/></Relationships>
</file>

<file path=ppt/slides/_rels/slide22.xml.rels><?xml version="1.0" encoding="UTF-8" standalone="yes"?>
<Relationships xmlns="http://schemas.openxmlformats.org/package/2006/relationships"><Relationship Id="rId9" Type="http://schemas.openxmlformats.org/officeDocument/2006/relationships/customXml" Target="../ink/ink79.xml"/><Relationship Id="rId8" Type="http://schemas.openxmlformats.org/officeDocument/2006/relationships/image" Target="../media/image33.png"/><Relationship Id="rId7" Type="http://schemas.openxmlformats.org/officeDocument/2006/relationships/customXml" Target="../ink/ink78.xml"/><Relationship Id="rId6" Type="http://schemas.openxmlformats.org/officeDocument/2006/relationships/image" Target="../media/image32.png"/><Relationship Id="rId5" Type="http://schemas.openxmlformats.org/officeDocument/2006/relationships/customXml" Target="../ink/ink77.xml"/><Relationship Id="rId4" Type="http://schemas.openxmlformats.org/officeDocument/2006/relationships/image" Target="../media/image31.png"/><Relationship Id="rId38" Type="http://schemas.openxmlformats.org/officeDocument/2006/relationships/notesSlide" Target="../notesSlides/notesSlide20.xml"/><Relationship Id="rId37" Type="http://schemas.openxmlformats.org/officeDocument/2006/relationships/slideLayout" Target="../slideLayouts/slideLayout2.xml"/><Relationship Id="rId36" Type="http://schemas.openxmlformats.org/officeDocument/2006/relationships/image" Target="../media/image47.png"/><Relationship Id="rId35" Type="http://schemas.openxmlformats.org/officeDocument/2006/relationships/customXml" Target="../ink/ink92.xml"/><Relationship Id="rId34" Type="http://schemas.openxmlformats.org/officeDocument/2006/relationships/image" Target="../media/image46.png"/><Relationship Id="rId33" Type="http://schemas.openxmlformats.org/officeDocument/2006/relationships/customXml" Target="../ink/ink91.xml"/><Relationship Id="rId32" Type="http://schemas.openxmlformats.org/officeDocument/2006/relationships/image" Target="../media/image45.png"/><Relationship Id="rId31" Type="http://schemas.openxmlformats.org/officeDocument/2006/relationships/customXml" Target="../ink/ink90.xml"/><Relationship Id="rId30" Type="http://schemas.openxmlformats.org/officeDocument/2006/relationships/image" Target="../media/image44.png"/><Relationship Id="rId3" Type="http://schemas.openxmlformats.org/officeDocument/2006/relationships/customXml" Target="../ink/ink76.xml"/><Relationship Id="rId29" Type="http://schemas.openxmlformats.org/officeDocument/2006/relationships/customXml" Target="../ink/ink89.xml"/><Relationship Id="rId28" Type="http://schemas.openxmlformats.org/officeDocument/2006/relationships/image" Target="../media/image43.png"/><Relationship Id="rId27" Type="http://schemas.openxmlformats.org/officeDocument/2006/relationships/customXml" Target="../ink/ink88.xml"/><Relationship Id="rId26" Type="http://schemas.openxmlformats.org/officeDocument/2006/relationships/image" Target="../media/image42.png"/><Relationship Id="rId25" Type="http://schemas.openxmlformats.org/officeDocument/2006/relationships/customXml" Target="../ink/ink87.xml"/><Relationship Id="rId24" Type="http://schemas.openxmlformats.org/officeDocument/2006/relationships/image" Target="../media/image41.png"/><Relationship Id="rId23" Type="http://schemas.openxmlformats.org/officeDocument/2006/relationships/customXml" Target="../ink/ink86.xml"/><Relationship Id="rId22" Type="http://schemas.openxmlformats.org/officeDocument/2006/relationships/image" Target="../media/image40.png"/><Relationship Id="rId21" Type="http://schemas.openxmlformats.org/officeDocument/2006/relationships/customXml" Target="../ink/ink85.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84.xml"/><Relationship Id="rId18" Type="http://schemas.openxmlformats.org/officeDocument/2006/relationships/image" Target="../media/image38.png"/><Relationship Id="rId17" Type="http://schemas.openxmlformats.org/officeDocument/2006/relationships/customXml" Target="../ink/ink83.xml"/><Relationship Id="rId16" Type="http://schemas.openxmlformats.org/officeDocument/2006/relationships/image" Target="../media/image37.png"/><Relationship Id="rId15" Type="http://schemas.openxmlformats.org/officeDocument/2006/relationships/customXml" Target="../ink/ink82.xml"/><Relationship Id="rId14" Type="http://schemas.openxmlformats.org/officeDocument/2006/relationships/image" Target="../media/image36.png"/><Relationship Id="rId13" Type="http://schemas.openxmlformats.org/officeDocument/2006/relationships/customXml" Target="../ink/ink81.xml"/><Relationship Id="rId12" Type="http://schemas.openxmlformats.org/officeDocument/2006/relationships/image" Target="../media/image35.png"/><Relationship Id="rId11" Type="http://schemas.openxmlformats.org/officeDocument/2006/relationships/customXml" Target="../ink/ink80.xml"/><Relationship Id="rId10" Type="http://schemas.openxmlformats.org/officeDocument/2006/relationships/image" Target="../media/image34.png"/><Relationship Id="rId1" Type="http://schemas.openxmlformats.org/officeDocument/2006/relationships/customXml" Target="../ink/ink75.xml"/></Relationships>
</file>

<file path=ppt/slides/_rels/slide23.xml.rels><?xml version="1.0" encoding="UTF-8" standalone="yes"?>
<Relationships xmlns="http://schemas.openxmlformats.org/package/2006/relationships"><Relationship Id="rId9" Type="http://schemas.openxmlformats.org/officeDocument/2006/relationships/customXml" Target="../ink/ink97.xml"/><Relationship Id="rId8" Type="http://schemas.openxmlformats.org/officeDocument/2006/relationships/image" Target="../media/image33.png"/><Relationship Id="rId7" Type="http://schemas.openxmlformats.org/officeDocument/2006/relationships/customXml" Target="../ink/ink96.xml"/><Relationship Id="rId6" Type="http://schemas.openxmlformats.org/officeDocument/2006/relationships/image" Target="../media/image32.png"/><Relationship Id="rId50" Type="http://schemas.openxmlformats.org/officeDocument/2006/relationships/notesSlide" Target="../notesSlides/notesSlide21.xml"/><Relationship Id="rId5" Type="http://schemas.openxmlformats.org/officeDocument/2006/relationships/customXml" Target="../ink/ink95.xml"/><Relationship Id="rId49" Type="http://schemas.openxmlformats.org/officeDocument/2006/relationships/slideLayout" Target="../slideLayouts/slideLayout2.xml"/><Relationship Id="rId48" Type="http://schemas.openxmlformats.org/officeDocument/2006/relationships/image" Target="../media/image53.png"/><Relationship Id="rId47" Type="http://schemas.openxmlformats.org/officeDocument/2006/relationships/customXml" Target="../ink/ink116.xml"/><Relationship Id="rId46" Type="http://schemas.openxmlformats.org/officeDocument/2006/relationships/image" Target="../media/image52.png"/><Relationship Id="rId45" Type="http://schemas.openxmlformats.org/officeDocument/2006/relationships/customXml" Target="../ink/ink115.xml"/><Relationship Id="rId44" Type="http://schemas.openxmlformats.org/officeDocument/2006/relationships/image" Target="../media/image51.png"/><Relationship Id="rId43" Type="http://schemas.openxmlformats.org/officeDocument/2006/relationships/customXml" Target="../ink/ink114.xml"/><Relationship Id="rId42" Type="http://schemas.openxmlformats.org/officeDocument/2006/relationships/image" Target="../media/image50.png"/><Relationship Id="rId41" Type="http://schemas.openxmlformats.org/officeDocument/2006/relationships/customXml" Target="../ink/ink113.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12.xml"/><Relationship Id="rId38" Type="http://schemas.openxmlformats.org/officeDocument/2006/relationships/image" Target="../media/image48.png"/><Relationship Id="rId37" Type="http://schemas.openxmlformats.org/officeDocument/2006/relationships/customXml" Target="../ink/ink111.xml"/><Relationship Id="rId36" Type="http://schemas.openxmlformats.org/officeDocument/2006/relationships/image" Target="../media/image47.png"/><Relationship Id="rId35" Type="http://schemas.openxmlformats.org/officeDocument/2006/relationships/customXml" Target="../ink/ink110.xml"/><Relationship Id="rId34" Type="http://schemas.openxmlformats.org/officeDocument/2006/relationships/image" Target="../media/image46.png"/><Relationship Id="rId33" Type="http://schemas.openxmlformats.org/officeDocument/2006/relationships/customXml" Target="../ink/ink109.xml"/><Relationship Id="rId32" Type="http://schemas.openxmlformats.org/officeDocument/2006/relationships/image" Target="../media/image45.png"/><Relationship Id="rId31" Type="http://schemas.openxmlformats.org/officeDocument/2006/relationships/customXml" Target="../ink/ink108.xml"/><Relationship Id="rId30" Type="http://schemas.openxmlformats.org/officeDocument/2006/relationships/image" Target="../media/image44.png"/><Relationship Id="rId3" Type="http://schemas.openxmlformats.org/officeDocument/2006/relationships/customXml" Target="../ink/ink94.xml"/><Relationship Id="rId29" Type="http://schemas.openxmlformats.org/officeDocument/2006/relationships/customXml" Target="../ink/ink107.xml"/><Relationship Id="rId28" Type="http://schemas.openxmlformats.org/officeDocument/2006/relationships/image" Target="../media/image43.png"/><Relationship Id="rId27" Type="http://schemas.openxmlformats.org/officeDocument/2006/relationships/customXml" Target="../ink/ink106.xml"/><Relationship Id="rId26" Type="http://schemas.openxmlformats.org/officeDocument/2006/relationships/image" Target="../media/image42.png"/><Relationship Id="rId25" Type="http://schemas.openxmlformats.org/officeDocument/2006/relationships/customXml" Target="../ink/ink105.xml"/><Relationship Id="rId24" Type="http://schemas.openxmlformats.org/officeDocument/2006/relationships/image" Target="../media/image41.png"/><Relationship Id="rId23" Type="http://schemas.openxmlformats.org/officeDocument/2006/relationships/customXml" Target="../ink/ink104.xml"/><Relationship Id="rId22" Type="http://schemas.openxmlformats.org/officeDocument/2006/relationships/image" Target="../media/image40.png"/><Relationship Id="rId21" Type="http://schemas.openxmlformats.org/officeDocument/2006/relationships/customXml" Target="../ink/ink103.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02.xml"/><Relationship Id="rId18" Type="http://schemas.openxmlformats.org/officeDocument/2006/relationships/image" Target="../media/image38.png"/><Relationship Id="rId17" Type="http://schemas.openxmlformats.org/officeDocument/2006/relationships/customXml" Target="../ink/ink101.xml"/><Relationship Id="rId16" Type="http://schemas.openxmlformats.org/officeDocument/2006/relationships/image" Target="../media/image37.png"/><Relationship Id="rId15" Type="http://schemas.openxmlformats.org/officeDocument/2006/relationships/customXml" Target="../ink/ink100.xml"/><Relationship Id="rId14" Type="http://schemas.openxmlformats.org/officeDocument/2006/relationships/image" Target="../media/image36.png"/><Relationship Id="rId13" Type="http://schemas.openxmlformats.org/officeDocument/2006/relationships/customXml" Target="../ink/ink99.xml"/><Relationship Id="rId12" Type="http://schemas.openxmlformats.org/officeDocument/2006/relationships/image" Target="../media/image35.png"/><Relationship Id="rId11" Type="http://schemas.openxmlformats.org/officeDocument/2006/relationships/customXml" Target="../ink/ink98.xml"/><Relationship Id="rId10" Type="http://schemas.openxmlformats.org/officeDocument/2006/relationships/image" Target="../media/image34.png"/><Relationship Id="rId1" Type="http://schemas.openxmlformats.org/officeDocument/2006/relationships/customXml" Target="../ink/ink93.xml"/></Relationships>
</file>

<file path=ppt/slides/_rels/slide24.xml.rels><?xml version="1.0" encoding="UTF-8" standalone="yes"?>
<Relationships xmlns="http://schemas.openxmlformats.org/package/2006/relationships"><Relationship Id="rId9" Type="http://schemas.openxmlformats.org/officeDocument/2006/relationships/customXml" Target="../ink/ink121.xml"/><Relationship Id="rId8" Type="http://schemas.openxmlformats.org/officeDocument/2006/relationships/image" Target="../media/image33.png"/><Relationship Id="rId7" Type="http://schemas.openxmlformats.org/officeDocument/2006/relationships/customXml" Target="../ink/ink120.xml"/><Relationship Id="rId64" Type="http://schemas.openxmlformats.org/officeDocument/2006/relationships/notesSlide" Target="../notesSlides/notesSlide22.xml"/><Relationship Id="rId63" Type="http://schemas.openxmlformats.org/officeDocument/2006/relationships/slideLayout" Target="../slideLayouts/slideLayout2.xml"/><Relationship Id="rId62" Type="http://schemas.openxmlformats.org/officeDocument/2006/relationships/image" Target="../media/image60.png"/><Relationship Id="rId61" Type="http://schemas.openxmlformats.org/officeDocument/2006/relationships/customXml" Target="../ink/ink147.xml"/><Relationship Id="rId60" Type="http://schemas.openxmlformats.org/officeDocument/2006/relationships/image" Target="../media/image59.png"/><Relationship Id="rId6" Type="http://schemas.openxmlformats.org/officeDocument/2006/relationships/image" Target="../media/image32.png"/><Relationship Id="rId59" Type="http://schemas.openxmlformats.org/officeDocument/2006/relationships/customXml" Target="../ink/ink146.xml"/><Relationship Id="rId58" Type="http://schemas.openxmlformats.org/officeDocument/2006/relationships/image" Target="../media/image58.png"/><Relationship Id="rId57" Type="http://schemas.openxmlformats.org/officeDocument/2006/relationships/customXml" Target="../ink/ink145.xml"/><Relationship Id="rId56" Type="http://schemas.openxmlformats.org/officeDocument/2006/relationships/image" Target="../media/image57.png"/><Relationship Id="rId55" Type="http://schemas.openxmlformats.org/officeDocument/2006/relationships/customXml" Target="../ink/ink144.xml"/><Relationship Id="rId54" Type="http://schemas.openxmlformats.org/officeDocument/2006/relationships/image" Target="../media/image56.png"/><Relationship Id="rId53" Type="http://schemas.openxmlformats.org/officeDocument/2006/relationships/customXml" Target="../ink/ink143.xml"/><Relationship Id="rId52" Type="http://schemas.openxmlformats.org/officeDocument/2006/relationships/image" Target="../media/image55.png"/><Relationship Id="rId51" Type="http://schemas.openxmlformats.org/officeDocument/2006/relationships/customXml" Target="../ink/ink142.xml"/><Relationship Id="rId50" Type="http://schemas.openxmlformats.org/officeDocument/2006/relationships/image" Target="../media/image54.png"/><Relationship Id="rId5" Type="http://schemas.openxmlformats.org/officeDocument/2006/relationships/customXml" Target="../ink/ink119.xml"/><Relationship Id="rId49" Type="http://schemas.openxmlformats.org/officeDocument/2006/relationships/customXml" Target="../ink/ink141.xml"/><Relationship Id="rId48" Type="http://schemas.openxmlformats.org/officeDocument/2006/relationships/image" Target="../media/image53.png"/><Relationship Id="rId47" Type="http://schemas.openxmlformats.org/officeDocument/2006/relationships/customXml" Target="../ink/ink140.xml"/><Relationship Id="rId46" Type="http://schemas.openxmlformats.org/officeDocument/2006/relationships/image" Target="../media/image52.png"/><Relationship Id="rId45" Type="http://schemas.openxmlformats.org/officeDocument/2006/relationships/customXml" Target="../ink/ink139.xml"/><Relationship Id="rId44" Type="http://schemas.openxmlformats.org/officeDocument/2006/relationships/image" Target="../media/image51.png"/><Relationship Id="rId43" Type="http://schemas.openxmlformats.org/officeDocument/2006/relationships/customXml" Target="../ink/ink138.xml"/><Relationship Id="rId42" Type="http://schemas.openxmlformats.org/officeDocument/2006/relationships/image" Target="../media/image50.png"/><Relationship Id="rId41" Type="http://schemas.openxmlformats.org/officeDocument/2006/relationships/customXml" Target="../ink/ink137.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36.xml"/><Relationship Id="rId38" Type="http://schemas.openxmlformats.org/officeDocument/2006/relationships/image" Target="../media/image48.png"/><Relationship Id="rId37" Type="http://schemas.openxmlformats.org/officeDocument/2006/relationships/customXml" Target="../ink/ink135.xml"/><Relationship Id="rId36" Type="http://schemas.openxmlformats.org/officeDocument/2006/relationships/image" Target="../media/image47.png"/><Relationship Id="rId35" Type="http://schemas.openxmlformats.org/officeDocument/2006/relationships/customXml" Target="../ink/ink134.xml"/><Relationship Id="rId34" Type="http://schemas.openxmlformats.org/officeDocument/2006/relationships/image" Target="../media/image46.png"/><Relationship Id="rId33" Type="http://schemas.openxmlformats.org/officeDocument/2006/relationships/customXml" Target="../ink/ink133.xml"/><Relationship Id="rId32" Type="http://schemas.openxmlformats.org/officeDocument/2006/relationships/image" Target="../media/image45.png"/><Relationship Id="rId31" Type="http://schemas.openxmlformats.org/officeDocument/2006/relationships/customXml" Target="../ink/ink132.xml"/><Relationship Id="rId30" Type="http://schemas.openxmlformats.org/officeDocument/2006/relationships/image" Target="../media/image44.png"/><Relationship Id="rId3" Type="http://schemas.openxmlformats.org/officeDocument/2006/relationships/customXml" Target="../ink/ink118.xml"/><Relationship Id="rId29" Type="http://schemas.openxmlformats.org/officeDocument/2006/relationships/customXml" Target="../ink/ink131.xml"/><Relationship Id="rId28" Type="http://schemas.openxmlformats.org/officeDocument/2006/relationships/image" Target="../media/image43.png"/><Relationship Id="rId27" Type="http://schemas.openxmlformats.org/officeDocument/2006/relationships/customXml" Target="../ink/ink130.xml"/><Relationship Id="rId26" Type="http://schemas.openxmlformats.org/officeDocument/2006/relationships/image" Target="../media/image42.png"/><Relationship Id="rId25" Type="http://schemas.openxmlformats.org/officeDocument/2006/relationships/customXml" Target="../ink/ink129.xml"/><Relationship Id="rId24" Type="http://schemas.openxmlformats.org/officeDocument/2006/relationships/image" Target="../media/image41.png"/><Relationship Id="rId23" Type="http://schemas.openxmlformats.org/officeDocument/2006/relationships/customXml" Target="../ink/ink128.xml"/><Relationship Id="rId22" Type="http://schemas.openxmlformats.org/officeDocument/2006/relationships/image" Target="../media/image40.png"/><Relationship Id="rId21" Type="http://schemas.openxmlformats.org/officeDocument/2006/relationships/customXml" Target="../ink/ink127.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26.xml"/><Relationship Id="rId18" Type="http://schemas.openxmlformats.org/officeDocument/2006/relationships/image" Target="../media/image38.png"/><Relationship Id="rId17" Type="http://schemas.openxmlformats.org/officeDocument/2006/relationships/customXml" Target="../ink/ink125.xml"/><Relationship Id="rId16" Type="http://schemas.openxmlformats.org/officeDocument/2006/relationships/image" Target="../media/image37.png"/><Relationship Id="rId15" Type="http://schemas.openxmlformats.org/officeDocument/2006/relationships/customXml" Target="../ink/ink124.xml"/><Relationship Id="rId14" Type="http://schemas.openxmlformats.org/officeDocument/2006/relationships/image" Target="../media/image36.png"/><Relationship Id="rId13" Type="http://schemas.openxmlformats.org/officeDocument/2006/relationships/customXml" Target="../ink/ink123.xml"/><Relationship Id="rId12" Type="http://schemas.openxmlformats.org/officeDocument/2006/relationships/image" Target="../media/image35.png"/><Relationship Id="rId11" Type="http://schemas.openxmlformats.org/officeDocument/2006/relationships/customXml" Target="../ink/ink122.xml"/><Relationship Id="rId10" Type="http://schemas.openxmlformats.org/officeDocument/2006/relationships/image" Target="../media/image34.png"/><Relationship Id="rId1" Type="http://schemas.openxmlformats.org/officeDocument/2006/relationships/customXml" Target="../ink/ink117.xml"/></Relationships>
</file>

<file path=ppt/slides/_rels/slide25.xml.rels><?xml version="1.0" encoding="UTF-8" standalone="yes"?>
<Relationships xmlns="http://schemas.openxmlformats.org/package/2006/relationships"><Relationship Id="rId90" Type="http://schemas.openxmlformats.org/officeDocument/2006/relationships/notesSlide" Target="../notesSlides/notesSlide23.xml"/><Relationship Id="rId9" Type="http://schemas.openxmlformats.org/officeDocument/2006/relationships/customXml" Target="../ink/ink152.xml"/><Relationship Id="rId89" Type="http://schemas.openxmlformats.org/officeDocument/2006/relationships/slideLayout" Target="../slideLayouts/slideLayout2.xml"/><Relationship Id="rId88" Type="http://schemas.openxmlformats.org/officeDocument/2006/relationships/image" Target="../media/image73.png"/><Relationship Id="rId87" Type="http://schemas.openxmlformats.org/officeDocument/2006/relationships/customXml" Target="../ink/ink191.xml"/><Relationship Id="rId86" Type="http://schemas.openxmlformats.org/officeDocument/2006/relationships/image" Target="../media/image72.png"/><Relationship Id="rId85" Type="http://schemas.openxmlformats.org/officeDocument/2006/relationships/customXml" Target="../ink/ink190.xml"/><Relationship Id="rId84" Type="http://schemas.openxmlformats.org/officeDocument/2006/relationships/image" Target="../media/image71.png"/><Relationship Id="rId83" Type="http://schemas.openxmlformats.org/officeDocument/2006/relationships/customXml" Target="../ink/ink189.xml"/><Relationship Id="rId82" Type="http://schemas.openxmlformats.org/officeDocument/2006/relationships/image" Target="../media/image70.png"/><Relationship Id="rId81" Type="http://schemas.openxmlformats.org/officeDocument/2006/relationships/customXml" Target="../ink/ink188.xml"/><Relationship Id="rId80" Type="http://schemas.openxmlformats.org/officeDocument/2006/relationships/image" Target="../media/image69.png"/><Relationship Id="rId8" Type="http://schemas.openxmlformats.org/officeDocument/2006/relationships/image" Target="../media/image33.png"/><Relationship Id="rId79" Type="http://schemas.openxmlformats.org/officeDocument/2006/relationships/customXml" Target="../ink/ink187.xml"/><Relationship Id="rId78" Type="http://schemas.openxmlformats.org/officeDocument/2006/relationships/image" Target="../media/image68.png"/><Relationship Id="rId77" Type="http://schemas.openxmlformats.org/officeDocument/2006/relationships/customXml" Target="../ink/ink186.xml"/><Relationship Id="rId76" Type="http://schemas.openxmlformats.org/officeDocument/2006/relationships/image" Target="../media/image67.png"/><Relationship Id="rId75" Type="http://schemas.openxmlformats.org/officeDocument/2006/relationships/customXml" Target="../ink/ink185.xml"/><Relationship Id="rId74" Type="http://schemas.openxmlformats.org/officeDocument/2006/relationships/image" Target="../media/image66.png"/><Relationship Id="rId73" Type="http://schemas.openxmlformats.org/officeDocument/2006/relationships/customXml" Target="../ink/ink184.xml"/><Relationship Id="rId72" Type="http://schemas.openxmlformats.org/officeDocument/2006/relationships/image" Target="../media/image65.png"/><Relationship Id="rId71" Type="http://schemas.openxmlformats.org/officeDocument/2006/relationships/customXml" Target="../ink/ink183.xml"/><Relationship Id="rId70" Type="http://schemas.openxmlformats.org/officeDocument/2006/relationships/image" Target="../media/image64.png"/><Relationship Id="rId7" Type="http://schemas.openxmlformats.org/officeDocument/2006/relationships/customXml" Target="../ink/ink151.xml"/><Relationship Id="rId69" Type="http://schemas.openxmlformats.org/officeDocument/2006/relationships/customXml" Target="../ink/ink182.xml"/><Relationship Id="rId68" Type="http://schemas.openxmlformats.org/officeDocument/2006/relationships/image" Target="../media/image63.png"/><Relationship Id="rId67" Type="http://schemas.openxmlformats.org/officeDocument/2006/relationships/customXml" Target="../ink/ink181.xml"/><Relationship Id="rId66" Type="http://schemas.openxmlformats.org/officeDocument/2006/relationships/image" Target="../media/image62.png"/><Relationship Id="rId65" Type="http://schemas.openxmlformats.org/officeDocument/2006/relationships/customXml" Target="../ink/ink180.xml"/><Relationship Id="rId64" Type="http://schemas.openxmlformats.org/officeDocument/2006/relationships/image" Target="../media/image61.png"/><Relationship Id="rId63" Type="http://schemas.openxmlformats.org/officeDocument/2006/relationships/customXml" Target="../ink/ink179.xml"/><Relationship Id="rId62" Type="http://schemas.openxmlformats.org/officeDocument/2006/relationships/image" Target="../media/image60.png"/><Relationship Id="rId61" Type="http://schemas.openxmlformats.org/officeDocument/2006/relationships/customXml" Target="../ink/ink178.xml"/><Relationship Id="rId60" Type="http://schemas.openxmlformats.org/officeDocument/2006/relationships/image" Target="../media/image59.png"/><Relationship Id="rId6" Type="http://schemas.openxmlformats.org/officeDocument/2006/relationships/image" Target="../media/image32.png"/><Relationship Id="rId59" Type="http://schemas.openxmlformats.org/officeDocument/2006/relationships/customXml" Target="../ink/ink177.xml"/><Relationship Id="rId58" Type="http://schemas.openxmlformats.org/officeDocument/2006/relationships/image" Target="../media/image58.png"/><Relationship Id="rId57" Type="http://schemas.openxmlformats.org/officeDocument/2006/relationships/customXml" Target="../ink/ink176.xml"/><Relationship Id="rId56" Type="http://schemas.openxmlformats.org/officeDocument/2006/relationships/image" Target="../media/image57.png"/><Relationship Id="rId55" Type="http://schemas.openxmlformats.org/officeDocument/2006/relationships/customXml" Target="../ink/ink175.xml"/><Relationship Id="rId54" Type="http://schemas.openxmlformats.org/officeDocument/2006/relationships/image" Target="../media/image56.png"/><Relationship Id="rId53" Type="http://schemas.openxmlformats.org/officeDocument/2006/relationships/customXml" Target="../ink/ink174.xml"/><Relationship Id="rId52" Type="http://schemas.openxmlformats.org/officeDocument/2006/relationships/image" Target="../media/image55.png"/><Relationship Id="rId51" Type="http://schemas.openxmlformats.org/officeDocument/2006/relationships/customXml" Target="../ink/ink173.xml"/><Relationship Id="rId50" Type="http://schemas.openxmlformats.org/officeDocument/2006/relationships/image" Target="../media/image54.png"/><Relationship Id="rId5" Type="http://schemas.openxmlformats.org/officeDocument/2006/relationships/customXml" Target="../ink/ink150.xml"/><Relationship Id="rId49" Type="http://schemas.openxmlformats.org/officeDocument/2006/relationships/customXml" Target="../ink/ink172.xml"/><Relationship Id="rId48" Type="http://schemas.openxmlformats.org/officeDocument/2006/relationships/image" Target="../media/image53.png"/><Relationship Id="rId47" Type="http://schemas.openxmlformats.org/officeDocument/2006/relationships/customXml" Target="../ink/ink171.xml"/><Relationship Id="rId46" Type="http://schemas.openxmlformats.org/officeDocument/2006/relationships/image" Target="../media/image52.png"/><Relationship Id="rId45" Type="http://schemas.openxmlformats.org/officeDocument/2006/relationships/customXml" Target="../ink/ink170.xml"/><Relationship Id="rId44" Type="http://schemas.openxmlformats.org/officeDocument/2006/relationships/image" Target="../media/image51.png"/><Relationship Id="rId43" Type="http://schemas.openxmlformats.org/officeDocument/2006/relationships/customXml" Target="../ink/ink169.xml"/><Relationship Id="rId42" Type="http://schemas.openxmlformats.org/officeDocument/2006/relationships/image" Target="../media/image50.png"/><Relationship Id="rId41" Type="http://schemas.openxmlformats.org/officeDocument/2006/relationships/customXml" Target="../ink/ink168.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167.xml"/><Relationship Id="rId38" Type="http://schemas.openxmlformats.org/officeDocument/2006/relationships/image" Target="../media/image48.png"/><Relationship Id="rId37" Type="http://schemas.openxmlformats.org/officeDocument/2006/relationships/customXml" Target="../ink/ink166.xml"/><Relationship Id="rId36" Type="http://schemas.openxmlformats.org/officeDocument/2006/relationships/image" Target="../media/image47.png"/><Relationship Id="rId35" Type="http://schemas.openxmlformats.org/officeDocument/2006/relationships/customXml" Target="../ink/ink165.xml"/><Relationship Id="rId34" Type="http://schemas.openxmlformats.org/officeDocument/2006/relationships/image" Target="../media/image46.png"/><Relationship Id="rId33" Type="http://schemas.openxmlformats.org/officeDocument/2006/relationships/customXml" Target="../ink/ink164.xml"/><Relationship Id="rId32" Type="http://schemas.openxmlformats.org/officeDocument/2006/relationships/image" Target="../media/image45.png"/><Relationship Id="rId31" Type="http://schemas.openxmlformats.org/officeDocument/2006/relationships/customXml" Target="../ink/ink163.xml"/><Relationship Id="rId30" Type="http://schemas.openxmlformats.org/officeDocument/2006/relationships/image" Target="../media/image44.png"/><Relationship Id="rId3" Type="http://schemas.openxmlformats.org/officeDocument/2006/relationships/customXml" Target="../ink/ink149.xml"/><Relationship Id="rId29" Type="http://schemas.openxmlformats.org/officeDocument/2006/relationships/customXml" Target="../ink/ink162.xml"/><Relationship Id="rId28" Type="http://schemas.openxmlformats.org/officeDocument/2006/relationships/image" Target="../media/image43.png"/><Relationship Id="rId27" Type="http://schemas.openxmlformats.org/officeDocument/2006/relationships/customXml" Target="../ink/ink161.xml"/><Relationship Id="rId26" Type="http://schemas.openxmlformats.org/officeDocument/2006/relationships/image" Target="../media/image42.png"/><Relationship Id="rId25" Type="http://schemas.openxmlformats.org/officeDocument/2006/relationships/customXml" Target="../ink/ink160.xml"/><Relationship Id="rId24" Type="http://schemas.openxmlformats.org/officeDocument/2006/relationships/image" Target="../media/image41.png"/><Relationship Id="rId23" Type="http://schemas.openxmlformats.org/officeDocument/2006/relationships/customXml" Target="../ink/ink159.xml"/><Relationship Id="rId22" Type="http://schemas.openxmlformats.org/officeDocument/2006/relationships/image" Target="../media/image40.png"/><Relationship Id="rId21" Type="http://schemas.openxmlformats.org/officeDocument/2006/relationships/customXml" Target="../ink/ink158.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157.xml"/><Relationship Id="rId18" Type="http://schemas.openxmlformats.org/officeDocument/2006/relationships/image" Target="../media/image38.png"/><Relationship Id="rId17" Type="http://schemas.openxmlformats.org/officeDocument/2006/relationships/customXml" Target="../ink/ink156.xml"/><Relationship Id="rId16" Type="http://schemas.openxmlformats.org/officeDocument/2006/relationships/image" Target="../media/image37.png"/><Relationship Id="rId15" Type="http://schemas.openxmlformats.org/officeDocument/2006/relationships/customXml" Target="../ink/ink155.xml"/><Relationship Id="rId14" Type="http://schemas.openxmlformats.org/officeDocument/2006/relationships/image" Target="../media/image36.png"/><Relationship Id="rId13" Type="http://schemas.openxmlformats.org/officeDocument/2006/relationships/customXml" Target="../ink/ink154.xml"/><Relationship Id="rId12" Type="http://schemas.openxmlformats.org/officeDocument/2006/relationships/image" Target="../media/image35.png"/><Relationship Id="rId11" Type="http://schemas.openxmlformats.org/officeDocument/2006/relationships/customXml" Target="../ink/ink153.xml"/><Relationship Id="rId10" Type="http://schemas.openxmlformats.org/officeDocument/2006/relationships/image" Target="../media/image34.png"/><Relationship Id="rId1" Type="http://schemas.openxmlformats.org/officeDocument/2006/relationships/customXml" Target="../ink/ink1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lstStyle/>
          <a:p>
            <a:r>
              <a:rPr lang="en-US" altLang="zh-CN" dirty="0"/>
              <a:t>QBasic</a:t>
            </a:r>
            <a:endParaRPr 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bwMode="auto">
          <a:xfrm>
            <a:off x="3424613" y="-68580"/>
            <a:ext cx="5636260" cy="6926580"/>
          </a:xfrm>
          <a:prstGeom prst="rect">
            <a:avLst/>
          </a:prstGeom>
          <a:noFill/>
          <a:ln>
            <a:noFill/>
          </a:ln>
        </p:spPr>
      </p:pic>
      <p:sp>
        <p:nvSpPr>
          <p:cNvPr id="6" name="内容占位符 5"/>
          <p:cNvSpPr>
            <a:spLocks noGrp="1"/>
          </p:cNvSpPr>
          <p:nvPr>
            <p:ph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6" name="TextBox 55"/>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6" name="TextBox 55"/>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tailEnd type="triangle" w="med" len="med"/>
          </a:ln>
          <a:effectLst/>
        </p:spPr>
      </p:cxn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7408804" y="13037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960829" y="1298336"/>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894998" y="1888183"/>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776327" y="3620780"/>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 name="TextBox 4"/>
          <p:cNvSpPr txBox="1"/>
          <p:nvPr/>
        </p:nvSpPr>
        <p:spPr>
          <a:xfrm>
            <a:off x="776327" y="3620780"/>
            <a:ext cx="301686" cy="369332"/>
          </a:xfrm>
          <a:prstGeom prst="rect">
            <a:avLst/>
          </a:prstGeom>
          <a:noFill/>
        </p:spPr>
        <p:txBody>
          <a:bodyPr wrap="none" rtlCol="0">
            <a:spAutoFit/>
          </a:bodyPr>
          <a:lstStyle/>
          <a:p>
            <a:r>
              <a:rPr lang="en-US" dirty="0"/>
              <a:t>3</a:t>
            </a:r>
            <a:endParaRPr lang="en-US" dirty="0"/>
          </a:p>
        </p:txBody>
      </p: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67" name="Rectangle 66"/>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8" name="AutoShape 97"/>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67" name="Rectangle 66"/>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8" name="AutoShape 97"/>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6" name="Rectangle 55"/>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7" name="AutoShape 97"/>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720975" y="263637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73000" y="263099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540726" y="148911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7092751" y="148373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tailEnd type="triangle" w="med" len="med"/>
          </a:ln>
          <a:effectLst/>
        </p:spPr>
      </p:cxnSp>
      <p:sp>
        <p:nvSpPr>
          <p:cNvPr id="65" name="Rounded Rectangle 64"/>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4411570" y="1217215"/>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4963595" y="121183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tailEnd type="triangle" w="med" len="med"/>
          </a:ln>
          <a:effectLst/>
        </p:spPr>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67" name="AutoShape 97"/>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tailEnd type="triangle" w="med" len="med"/>
          </a:ln>
          <a:effectLst/>
        </p:spPr>
      </p:cxnSp>
      <p:sp>
        <p:nvSpPr>
          <p:cNvPr id="71" name="Rounded Rectangle 7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6" name="Rounded Rectangle 75"/>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Rounded Rectangle 78"/>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0" name="Rounded Rectangle 79"/>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7" name="Rounded Rectangle 86"/>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8" name="Rounded Rectangle 87"/>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9"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0"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1" name="Rounded Rectangle 90"/>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92" name="Rounded Rectangle 91"/>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71" name="AutoShape 97"/>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tailEnd type="triangle" w="med" len="med"/>
          </a:ln>
          <a:effectLst/>
        </p:spPr>
      </p:cxn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64" name="Rectangle 63"/>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71" name="AutoShape 97"/>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2" name="Ink 11"/>
              <p14:cNvContentPartPr/>
              <p14:nvPr/>
            </p14:nvContentPartPr>
            <p14:xfrm>
              <a:off x="4464200" y="2732720"/>
              <a:ext cx="1324800" cy="529920"/>
            </p14:xfrm>
          </p:contentPart>
        </mc:Choice>
        <mc:Fallback xmlns="">
          <p:pic>
            <p:nvPicPr>
              <p:cNvPr id="12" name="Ink 11"/>
            </p:nvPicPr>
            <p:blipFill>
              <a:blip r:embed="rId4"/>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 name="Ink 12"/>
              <p14:cNvContentPartPr/>
              <p14:nvPr/>
            </p14:nvContentPartPr>
            <p14:xfrm>
              <a:off x="6365720" y="2774840"/>
              <a:ext cx="194400" cy="489960"/>
            </p14:xfrm>
          </p:contentPart>
        </mc:Choice>
        <mc:Fallback xmlns="">
          <p:pic>
            <p:nvPicPr>
              <p:cNvPr id="13" name="Ink 12"/>
            </p:nvPicPr>
            <p:blipFill>
              <a:blip r:embed="rId6"/>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7" name="Ink 26"/>
              <p14:cNvContentPartPr/>
              <p14:nvPr/>
            </p14:nvContentPartPr>
            <p14:xfrm>
              <a:off x="524360" y="1324760"/>
              <a:ext cx="3546360" cy="3934800"/>
            </p14:xfrm>
          </p:contentPart>
        </mc:Choice>
        <mc:Fallback xmlns="">
          <p:pic>
            <p:nvPicPr>
              <p:cNvPr id="27" name="Ink 26"/>
            </p:nvPicPr>
            <p:blipFill>
              <a:blip r:embed="rId8"/>
            </p:blipFill>
            <p:spPr>
              <a:xfrm>
                <a:off x="524360" y="1324760"/>
                <a:ext cx="3546360" cy="3934800"/>
              </a:xfrm>
              <a:prstGeom prst="rect"/>
            </p:spPr>
          </p:pic>
        </mc:Fallback>
      </mc:AlternateContent>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88" name="Rectangle 87"/>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tailEnd type="triangle" w="med" len="med"/>
          </a:ln>
          <a:effectLst/>
        </p:spPr>
      </p:cxn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6" name="Group 15"/>
          <p:cNvGrpSpPr/>
          <p:nvPr/>
        </p:nvGrpSpPr>
        <p:grpSpPr>
          <a:xfrm>
            <a:off x="4150129" y="4900839"/>
            <a:ext cx="1127703" cy="543804"/>
            <a:chOff x="4150129" y="4900839"/>
            <a:chExt cx="1127703" cy="543804"/>
          </a:xfrm>
        </p:grpSpPr>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27" name="AutoShape 97"/>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tailEnd type="triangle" w="med" len="med"/>
          </a:ln>
          <a:effectLst/>
        </p:spPr>
      </p:cxnSp>
      <p:grpSp>
        <p:nvGrpSpPr>
          <p:cNvPr id="18" name="Group 17"/>
          <p:cNvGrpSpPr/>
          <p:nvPr/>
        </p:nvGrpSpPr>
        <p:grpSpPr>
          <a:xfrm>
            <a:off x="6751341" y="4909049"/>
            <a:ext cx="1124554" cy="559828"/>
            <a:chOff x="6751341" y="4909049"/>
            <a:chExt cx="1124554" cy="559828"/>
          </a:xfrm>
        </p:grpSpPr>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35" name="AutoShape 97"/>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tailEnd type="triangle" w="med" len="med"/>
          </a:ln>
          <a:effectLst/>
        </p:spPr>
      </p:cxnSp>
      <p:grpSp>
        <p:nvGrpSpPr>
          <p:cNvPr id="32" name="Group 31"/>
          <p:cNvGrpSpPr/>
          <p:nvPr/>
        </p:nvGrpSpPr>
        <p:grpSpPr>
          <a:xfrm>
            <a:off x="6797044" y="3854162"/>
            <a:ext cx="1124554" cy="556198"/>
            <a:chOff x="6797044" y="3854162"/>
            <a:chExt cx="1124554" cy="556198"/>
          </a:xfrm>
        </p:grpSpPr>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42" name="AutoShape 97"/>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tailEnd type="triangle" w="med" len="med"/>
          </a:ln>
          <a:effectLst/>
        </p:spPr>
      </p:cxnSp>
      <p:grpSp>
        <p:nvGrpSpPr>
          <p:cNvPr id="36" name="Group 35"/>
          <p:cNvGrpSpPr/>
          <p:nvPr/>
        </p:nvGrpSpPr>
        <p:grpSpPr>
          <a:xfrm>
            <a:off x="8001539" y="3870383"/>
            <a:ext cx="1124554" cy="559828"/>
            <a:chOff x="8001539" y="3870383"/>
            <a:chExt cx="1124554" cy="559828"/>
          </a:xfrm>
        </p:grpSpPr>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47" name="AutoShape 97"/>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tailEnd type="triangle" w="med" len="med"/>
          </a:ln>
          <a:effectLst/>
        </p:spPr>
      </p:cxnSp>
      <p:grpSp>
        <p:nvGrpSpPr>
          <p:cNvPr id="37" name="Group 36"/>
          <p:cNvGrpSpPr/>
          <p:nvPr/>
        </p:nvGrpSpPr>
        <p:grpSpPr>
          <a:xfrm>
            <a:off x="7439263" y="2788500"/>
            <a:ext cx="1124554" cy="843667"/>
            <a:chOff x="7439263" y="2788500"/>
            <a:chExt cx="1124554" cy="843667"/>
          </a:xfrm>
        </p:grpSpPr>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5" name="AutoShape 97"/>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tailEnd type="triangle" w="med" len="med"/>
          </a:ln>
          <a:effectLst/>
        </p:spPr>
      </p:cxnSp>
      <p:grpSp>
        <p:nvGrpSpPr>
          <p:cNvPr id="29" name="Group 28"/>
          <p:cNvGrpSpPr/>
          <p:nvPr/>
        </p:nvGrpSpPr>
        <p:grpSpPr>
          <a:xfrm>
            <a:off x="6108398" y="1893901"/>
            <a:ext cx="1124554" cy="843667"/>
            <a:chOff x="6108398" y="1893901"/>
            <a:chExt cx="1124554" cy="843667"/>
          </a:xfrm>
        </p:grpSpPr>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7" name="AutoShape 97"/>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tailEnd type="triangle" w="med" len="med"/>
          </a:ln>
          <a:effectLst/>
        </p:spPr>
      </p:cxnSp>
      <p:grpSp>
        <p:nvGrpSpPr>
          <p:cNvPr id="31" name="Group 30"/>
          <p:cNvGrpSpPr/>
          <p:nvPr/>
        </p:nvGrpSpPr>
        <p:grpSpPr>
          <a:xfrm>
            <a:off x="7861120" y="1789427"/>
            <a:ext cx="1124554" cy="543805"/>
            <a:chOff x="7861120" y="1789427"/>
            <a:chExt cx="1124554" cy="543805"/>
          </a:xfrm>
        </p:grpSpPr>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68" name="AutoShape 97"/>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tailEnd type="triangle" w="med" len="med"/>
          </a:ln>
          <a:effectLst/>
        </p:spPr>
      </p:cxnSp>
      <p:grpSp>
        <p:nvGrpSpPr>
          <p:cNvPr id="26" name="Group 25"/>
          <p:cNvGrpSpPr/>
          <p:nvPr/>
        </p:nvGrpSpPr>
        <p:grpSpPr>
          <a:xfrm>
            <a:off x="6637132" y="476943"/>
            <a:ext cx="1124554" cy="843667"/>
            <a:chOff x="6637132" y="476943"/>
            <a:chExt cx="1124554" cy="843667"/>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67" name="AutoShape 97"/>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tailEnd type="triangle" w="med" len="med"/>
          </a:ln>
          <a:effectLst/>
        </p:spPr>
      </p:cxnSp>
      <p:grpSp>
        <p:nvGrpSpPr>
          <p:cNvPr id="19" name="Group 18"/>
          <p:cNvGrpSpPr/>
          <p:nvPr/>
        </p:nvGrpSpPr>
        <p:grpSpPr>
          <a:xfrm>
            <a:off x="4782833" y="476942"/>
            <a:ext cx="1124554" cy="843667"/>
            <a:chOff x="4782833" y="476942"/>
            <a:chExt cx="1124554" cy="843667"/>
          </a:xfrm>
        </p:grpSpPr>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71" name="AutoShape 97"/>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tailEnd type="triangle" w="med" len="med"/>
          </a:ln>
          <a:effectLst/>
        </p:spPr>
      </p:cxnSp>
      <p:grpSp>
        <p:nvGrpSpPr>
          <p:cNvPr id="17" name="Group 16"/>
          <p:cNvGrpSpPr/>
          <p:nvPr/>
        </p:nvGrpSpPr>
        <p:grpSpPr>
          <a:xfrm>
            <a:off x="3437010" y="476942"/>
            <a:ext cx="1124554" cy="843667"/>
            <a:chOff x="3437010" y="476942"/>
            <a:chExt cx="1124554" cy="843667"/>
          </a:xfrm>
        </p:grpSpPr>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sp>
        <p:nvSpPr>
          <p:cNvPr id="88" name="Rectangle 87"/>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tailEnd type="triangle" w="med" len="med"/>
          </a:ln>
          <a:effectLst/>
        </p:spPr>
      </p:cxn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6" name="Group 15"/>
          <p:cNvGrpSpPr/>
          <p:nvPr/>
        </p:nvGrpSpPr>
        <p:grpSpPr>
          <a:xfrm>
            <a:off x="1796519" y="1775552"/>
            <a:ext cx="1127703" cy="543804"/>
            <a:chOff x="4150129" y="4900839"/>
            <a:chExt cx="1127703" cy="543804"/>
          </a:xfrm>
        </p:grpSpPr>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27" name="AutoShape 97"/>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tailEnd type="triangle" w="med" len="med"/>
          </a:ln>
          <a:effectLst/>
        </p:spPr>
      </p:cxnSp>
      <p:grpSp>
        <p:nvGrpSpPr>
          <p:cNvPr id="22" name="Group 21"/>
          <p:cNvGrpSpPr/>
          <p:nvPr/>
        </p:nvGrpSpPr>
        <p:grpSpPr>
          <a:xfrm>
            <a:off x="3055920" y="2839216"/>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30" name="AutoShape 97"/>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tailEnd type="triangle" w="med" len="med"/>
          </a:ln>
          <a:effectLst/>
        </p:spPr>
      </p:cxnSp>
      <p:grpSp>
        <p:nvGrpSpPr>
          <p:cNvPr id="18" name="Group 17"/>
          <p:cNvGrpSpPr/>
          <p:nvPr/>
        </p:nvGrpSpPr>
        <p:grpSpPr>
          <a:xfrm>
            <a:off x="4122004" y="4729684"/>
            <a:ext cx="1124554" cy="559828"/>
            <a:chOff x="6751341" y="4909049"/>
            <a:chExt cx="1124554" cy="559828"/>
          </a:xfrm>
        </p:grpSpPr>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35" name="AutoShape 97"/>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tailEnd type="triangle" w="med" len="med"/>
          </a:ln>
          <a:effectLst/>
        </p:spPr>
      </p:cxnSp>
      <p:grpSp>
        <p:nvGrpSpPr>
          <p:cNvPr id="32" name="Group 31"/>
          <p:cNvGrpSpPr/>
          <p:nvPr/>
        </p:nvGrpSpPr>
        <p:grpSpPr>
          <a:xfrm>
            <a:off x="6108398" y="5709604"/>
            <a:ext cx="1124554" cy="556198"/>
            <a:chOff x="6797044" y="3854162"/>
            <a:chExt cx="1124554" cy="556198"/>
          </a:xfrm>
        </p:grpSpPr>
        <p:sp>
          <p:nvSpPr>
            <p:cNvPr id="9" name="Rounded Rectangle 8"/>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42" name="AutoShape 97"/>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tailEnd type="triangle" w="med" len="med"/>
          </a:ln>
          <a:effectLst/>
        </p:spPr>
      </p:cxnSp>
      <p:grpSp>
        <p:nvGrpSpPr>
          <p:cNvPr id="36" name="Group 35"/>
          <p:cNvGrpSpPr/>
          <p:nvPr/>
        </p:nvGrpSpPr>
        <p:grpSpPr>
          <a:xfrm>
            <a:off x="7409343" y="5691647"/>
            <a:ext cx="1124554" cy="559828"/>
            <a:chOff x="8001539" y="3870383"/>
            <a:chExt cx="1124554" cy="559828"/>
          </a:xfrm>
        </p:grpSpPr>
        <p:sp>
          <p:nvSpPr>
            <p:cNvPr id="44" name="Rounded Rectangle 43"/>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grpSp>
      <p:cxnSp>
        <p:nvCxnSpPr>
          <p:cNvPr id="47" name="AutoShape 97"/>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tailEnd type="triangle" w="med" len="med"/>
          </a:ln>
          <a:effectLst/>
        </p:spPr>
      </p:cxnSp>
      <p:grpSp>
        <p:nvGrpSpPr>
          <p:cNvPr id="37" name="Group 36"/>
          <p:cNvGrpSpPr/>
          <p:nvPr/>
        </p:nvGrpSpPr>
        <p:grpSpPr>
          <a:xfrm>
            <a:off x="6585362" y="4524265"/>
            <a:ext cx="1124554" cy="843667"/>
            <a:chOff x="7439263" y="2788500"/>
            <a:chExt cx="1124554" cy="843667"/>
          </a:xfrm>
        </p:grpSpPr>
        <p:sp>
          <p:nvSpPr>
            <p:cNvPr id="41" name="Rectangle 40"/>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6" name="Rectangle 45"/>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48" name="Rounded Rectangle 47"/>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7696552" y="3460261"/>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8248577" y="3454877"/>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5" name="AutoShape 97"/>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tailEnd type="triangle" w="med" len="med"/>
          </a:ln>
          <a:effectLst/>
        </p:spPr>
      </p:cxnSp>
      <p:grpSp>
        <p:nvGrpSpPr>
          <p:cNvPr id="29" name="Group 28"/>
          <p:cNvGrpSpPr/>
          <p:nvPr/>
        </p:nvGrpSpPr>
        <p:grpSpPr>
          <a:xfrm>
            <a:off x="4704900" y="3593245"/>
            <a:ext cx="1124554" cy="843667"/>
            <a:chOff x="6108398" y="1893901"/>
            <a:chExt cx="1124554" cy="843667"/>
          </a:xfrm>
        </p:grpSpPr>
        <p:sp>
          <p:nvSpPr>
            <p:cNvPr id="33" name="Rectangle 32"/>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58" name="Rounded Rectangle 57"/>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59" name="Rounded Rectangle 58"/>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4" name="Rectangle 53"/>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60" name="Rounded Rectangle 59"/>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1" name="Rounded Rectangle 60"/>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62" name="Oval 95"/>
            <p:cNvSpPr>
              <a:spLocks noChangeArrowheads="1"/>
            </p:cNvSpPr>
            <p:nvPr/>
          </p:nvSpPr>
          <p:spPr bwMode="auto">
            <a:xfrm>
              <a:off x="6365687" y="2565662"/>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3" name="Oval 95"/>
            <p:cNvSpPr>
              <a:spLocks noChangeArrowheads="1"/>
            </p:cNvSpPr>
            <p:nvPr/>
          </p:nvSpPr>
          <p:spPr bwMode="auto">
            <a:xfrm>
              <a:off x="6917712" y="2560278"/>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57" name="AutoShape 97"/>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tailEnd type="triangle" w="med" len="med"/>
          </a:ln>
          <a:effectLst/>
        </p:spPr>
      </p:cxnSp>
      <p:grpSp>
        <p:nvGrpSpPr>
          <p:cNvPr id="31" name="Group 30"/>
          <p:cNvGrpSpPr/>
          <p:nvPr/>
        </p:nvGrpSpPr>
        <p:grpSpPr>
          <a:xfrm>
            <a:off x="6376203" y="3584997"/>
            <a:ext cx="1124554" cy="543805"/>
            <a:chOff x="7861120" y="1789427"/>
            <a:chExt cx="1124554" cy="543805"/>
          </a:xfrm>
        </p:grpSpPr>
        <p:sp>
          <p:nvSpPr>
            <p:cNvPr id="65" name="Rounded Rectangle 64"/>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66" name="Rounded Rectangle 65"/>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cxnSp>
        <p:nvCxnSpPr>
          <p:cNvPr id="68" name="AutoShape 97"/>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tailEnd type="triangle" w="med" len="med"/>
          </a:ln>
          <a:effectLst/>
        </p:spPr>
      </p:cxnSp>
      <p:grpSp>
        <p:nvGrpSpPr>
          <p:cNvPr id="26" name="Group 25"/>
          <p:cNvGrpSpPr/>
          <p:nvPr/>
        </p:nvGrpSpPr>
        <p:grpSpPr>
          <a:xfrm>
            <a:off x="5390363" y="2444742"/>
            <a:ext cx="1124554" cy="843667"/>
            <a:chOff x="6637132" y="476943"/>
            <a:chExt cx="1124554" cy="843667"/>
          </a:xfrm>
        </p:grpSpPr>
        <p:sp>
          <p:nvSpPr>
            <p:cNvPr id="72" name="Rounded Rectangle 71"/>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3" name="Rounded Rectangle 72"/>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4" name="Oval 95"/>
            <p:cNvSpPr>
              <a:spLocks noChangeArrowheads="1"/>
            </p:cNvSpPr>
            <p:nvPr/>
          </p:nvSpPr>
          <p:spPr bwMode="auto">
            <a:xfrm>
              <a:off x="6894421" y="1148704"/>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5" name="Oval 95"/>
            <p:cNvSpPr>
              <a:spLocks noChangeArrowheads="1"/>
            </p:cNvSpPr>
            <p:nvPr/>
          </p:nvSpPr>
          <p:spPr bwMode="auto">
            <a:xfrm>
              <a:off x="7446446" y="1143320"/>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9" name="Rounded Rectangle 68"/>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0" name="Rounded Rectangle 69"/>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67" name="AutoShape 97"/>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tailEnd type="triangle" w="med" len="med"/>
          </a:ln>
          <a:effectLst/>
        </p:spPr>
      </p:cxnSp>
      <p:grpSp>
        <p:nvGrpSpPr>
          <p:cNvPr id="19" name="Group 18"/>
          <p:cNvGrpSpPr/>
          <p:nvPr/>
        </p:nvGrpSpPr>
        <p:grpSpPr>
          <a:xfrm>
            <a:off x="4122004" y="1592510"/>
            <a:ext cx="1124554" cy="843667"/>
            <a:chOff x="4782833" y="476942"/>
            <a:chExt cx="1124554" cy="843667"/>
          </a:xfrm>
        </p:grpSpPr>
        <p:sp>
          <p:nvSpPr>
            <p:cNvPr id="81" name="Rounded Rectangle 80"/>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2" name="Rounded Rectangle 81"/>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83" name="Oval 95"/>
            <p:cNvSpPr>
              <a:spLocks noChangeArrowheads="1"/>
            </p:cNvSpPr>
            <p:nvPr/>
          </p:nvSpPr>
          <p:spPr bwMode="auto">
            <a:xfrm>
              <a:off x="5040122"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4" name="Oval 95"/>
            <p:cNvSpPr>
              <a:spLocks noChangeArrowheads="1"/>
            </p:cNvSpPr>
            <p:nvPr/>
          </p:nvSpPr>
          <p:spPr bwMode="auto">
            <a:xfrm>
              <a:off x="5592147"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5" name="Rounded Rectangle 84"/>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6" name="Rounded Rectangle 85"/>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cxnSp>
        <p:nvCxnSpPr>
          <p:cNvPr id="71" name="AutoShape 97"/>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tailEnd type="triangle" w="med" len="med"/>
          </a:ln>
          <a:effectLst/>
        </p:spPr>
      </p:cxnSp>
      <p:grpSp>
        <p:nvGrpSpPr>
          <p:cNvPr id="17" name="Group 16"/>
          <p:cNvGrpSpPr/>
          <p:nvPr/>
        </p:nvGrpSpPr>
        <p:grpSpPr>
          <a:xfrm>
            <a:off x="3437010" y="476942"/>
            <a:ext cx="1124554" cy="843667"/>
            <a:chOff x="3437010" y="476942"/>
            <a:chExt cx="1124554" cy="843667"/>
          </a:xfrm>
        </p:grpSpPr>
        <p:sp>
          <p:nvSpPr>
            <p:cNvPr id="76" name="Rounded Rectangle 75"/>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7" name="Rounded Rectangle 76"/>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78" name="Oval 95"/>
            <p:cNvSpPr>
              <a:spLocks noChangeArrowheads="1"/>
            </p:cNvSpPr>
            <p:nvPr/>
          </p:nvSpPr>
          <p:spPr bwMode="auto">
            <a:xfrm>
              <a:off x="3694299" y="114870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 name="Oval 95"/>
            <p:cNvSpPr>
              <a:spLocks noChangeArrowheads="1"/>
            </p:cNvSpPr>
            <p:nvPr/>
          </p:nvSpPr>
          <p:spPr bwMode="auto">
            <a:xfrm>
              <a:off x="4246324" y="114331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0" name="Rounded Rectangle 79"/>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7" name="Rounded Rectangle 86"/>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grpSp>
      <p:sp>
        <p:nvSpPr>
          <p:cNvPr id="88" name="Rectangle 87"/>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89" name="AutoShape 97"/>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8566"/>
            <a:ext cx="7772400" cy="768824"/>
          </a:xfrm>
        </p:spPr>
        <p:txBody>
          <a:bodyPr/>
          <a:lstStyle/>
          <a:p>
            <a:r>
              <a:rPr lang="en-US" dirty="0"/>
              <a:t>Recommended Files</a:t>
            </a:r>
            <a:endParaRPr lang="en-US" dirty="0"/>
          </a:p>
        </p:txBody>
      </p:sp>
      <p:graphicFrame>
        <p:nvGraphicFramePr>
          <p:cNvPr id="4" name="Content Placeholder 3"/>
          <p:cNvGraphicFramePr>
            <a:graphicFrameLocks noGrp="1"/>
          </p:cNvGraphicFramePr>
          <p:nvPr>
            <p:ph idx="1"/>
            <p:custDataLst>
              <p:tags r:id="rId1"/>
            </p:custDataLst>
          </p:nvPr>
        </p:nvGraphicFramePr>
        <p:xfrm>
          <a:off x="479377" y="1241945"/>
          <a:ext cx="8459907" cy="4893370"/>
        </p:xfrm>
        <a:graphic>
          <a:graphicData uri="http://schemas.openxmlformats.org/drawingml/2006/table">
            <a:tbl>
              <a:tblPr>
                <a:tableStyleId>{BDBED569-4797-4DF1-A0F4-6AAB3CD982D8}</a:tableStyleId>
              </a:tblPr>
              <a:tblGrid>
                <a:gridCol w="3125972"/>
                <a:gridCol w="5333935"/>
              </a:tblGrid>
              <a:tr h="557474">
                <a:tc>
                  <a:txBody>
                    <a:bodyPr/>
                    <a:lstStyle/>
                    <a:p>
                      <a:r>
                        <a:rPr lang="en-US" altLang="zh-CN" sz="2000" b="1" dirty="0" err="1">
                          <a:latin typeface="Courier New" panose="02070309020205020404" charset="0"/>
                          <a:cs typeface="Courier New" panose="02070309020205020404" charset="0"/>
                        </a:rPr>
                        <a:t>main</a:t>
                      </a:r>
                      <a:r>
                        <a:rPr lang="en-US"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charset="0"/>
                      </a:endParaRPr>
                    </a:p>
                  </a:txBody>
                  <a:tcPr>
                    <a:lnB w="12700" cap="flat" cmpd="sng" algn="ctr">
                      <a:solidFill>
                        <a:schemeClr val="bg2">
                          <a:lumMod val="75000"/>
                        </a:schemeClr>
                      </a:solidFill>
                      <a:prstDash val="solid"/>
                      <a:round/>
                      <a:headEnd type="none" w="med" len="med"/>
                      <a:tailEnd type="none" w="med" len="med"/>
                    </a:lnB>
                  </a:tcPr>
                </a:tc>
              </a:tr>
              <a:tr h="557474">
                <a:tc>
                  <a:txBody>
                    <a:bodyPr/>
                    <a:lstStyle/>
                    <a:p>
                      <a:r>
                        <a:rPr lang="en-US" altLang="zh-CN" sz="2000" b="1" dirty="0" err="1">
                          <a:latin typeface="Courier New" panose="02070309020205020404" charset="0"/>
                          <a:cs typeface="Courier New" panose="02070309020205020404" charset="0"/>
                        </a:rPr>
                        <a:t>mainwindow.h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ui</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charset="0"/>
                        </a:rPr>
                        <a:t>Main</a:t>
                      </a:r>
                      <a:r>
                        <a:rPr lang="zh-CN" altLang="en-US" sz="2000" b="0" dirty="0">
                          <a:latin typeface="+mj-lt"/>
                          <a:cs typeface="Courier New" panose="02070309020205020404" charset="0"/>
                        </a:rPr>
                        <a:t> </a:t>
                      </a:r>
                      <a:r>
                        <a:rPr lang="en-US" altLang="zh-CN" sz="2000" b="0" dirty="0">
                          <a:latin typeface="+mj-lt"/>
                          <a:cs typeface="Courier New" panose="02070309020205020404" charset="0"/>
                        </a:rPr>
                        <a:t>Window</a:t>
                      </a:r>
                      <a:r>
                        <a:rPr lang="zh-CN" altLang="en-US" sz="2000" b="0" dirty="0">
                          <a:latin typeface="+mj-lt"/>
                          <a:cs typeface="Courier New" panose="02070309020205020404" charset="0"/>
                        </a:rPr>
                        <a:t> </a:t>
                      </a:r>
                      <a:r>
                        <a:rPr lang="en-US" altLang="zh-CN" sz="2000" b="0" dirty="0">
                          <a:latin typeface="+mj-lt"/>
                          <a:cs typeface="Courier New" panose="02070309020205020404" charset="0"/>
                        </a:rPr>
                        <a:t>(and</a:t>
                      </a:r>
                      <a:r>
                        <a:rPr lang="zh-CN" altLang="en-US" sz="2000" b="0" dirty="0">
                          <a:latin typeface="+mj-lt"/>
                          <a:cs typeface="Courier New" panose="02070309020205020404" charset="0"/>
                        </a:rPr>
                        <a:t> </a:t>
                      </a:r>
                      <a:r>
                        <a:rPr lang="en-US" altLang="zh-CN" sz="2000" b="0">
                          <a:latin typeface="+mj-lt"/>
                          <a:cs typeface="Courier New" panose="02070309020205020404" charset="0"/>
                        </a:rPr>
                        <a:t>UI)</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program.h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charset="0"/>
                        </a:rPr>
                        <a:t>Declare/implement a stored program</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statement.h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exp.h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r>
                        <a:rPr lang="en-US" sz="2000" b="1" dirty="0" err="1">
                          <a:latin typeface="Courier New" panose="02070309020205020404" charset="0"/>
                          <a:cs typeface="Courier New" panose="02070309020205020404" charset="0"/>
                        </a:rPr>
                        <a:t>parser.h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highlight>
                            <a:srgbClr val="FFFF00"/>
                          </a:highlight>
                          <a:latin typeface="+mj-lt"/>
                        </a:rPr>
                        <a:t>Parse a given expression</a:t>
                      </a:r>
                      <a:endParaRPr lang="en-US" sz="2000" b="0" dirty="0">
                        <a:highlight>
                          <a:srgbClr val="FFFF00"/>
                        </a:highlight>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2000" b="1" kern="1200" dirty="0" err="1">
                          <a:effectLst/>
                          <a:latin typeface="Courier New" panose="02070309020205020404" charset="0"/>
                          <a:cs typeface="Courier New" panose="02070309020205020404" charset="0"/>
                        </a:rPr>
                        <a:t>tokenizer</a:t>
                      </a:r>
                      <a:r>
                        <a:rPr lang="en-US" sz="2000" b="1" dirty="0" err="1">
                          <a:latin typeface="Courier New" panose="02070309020205020404" charset="0"/>
                          <a:cs typeface="Courier New" panose="02070309020205020404" charset="0"/>
                        </a:rPr>
                        <a:t>.h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highlight>
                            <a:srgbClr val="FFFF00"/>
                          </a:highlight>
                          <a:latin typeface="+mj-lt"/>
                        </a:rPr>
                        <a:t>Convert strings to a list of tokens</a:t>
                      </a:r>
                      <a:endParaRPr lang="en-US" sz="2000" b="0" dirty="0">
                        <a:highlight>
                          <a:srgbClr val="FFFF00"/>
                        </a:highlight>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2000" b="1" dirty="0" err="1">
                          <a:latin typeface="Courier New" panose="02070309020205020404" charset="0"/>
                          <a:cs typeface="Courier New" panose="02070309020205020404" charset="0"/>
                        </a:rPr>
                        <a:t>evalstate.h</a:t>
                      </a:r>
                      <a:r>
                        <a:rPr lang="en-US" altLang="zh-CN" sz="2000" b="1" dirty="0">
                          <a:latin typeface="Courier New" panose="02070309020205020404" charset="0"/>
                          <a:cs typeface="Courier New" panose="02070309020205020404" charset="0"/>
                        </a:rPr>
                        <a:t>/</a:t>
                      </a:r>
                      <a:r>
                        <a:rPr lang="en-US" altLang="zh-CN" sz="2000" b="1" dirty="0" err="1">
                          <a:latin typeface="Courier New" panose="02070309020205020404" charset="0"/>
                          <a:cs typeface="Courier New" panose="02070309020205020404" charset="0"/>
                        </a:rPr>
                        <a:t>cpp</a:t>
                      </a:r>
                      <a:endParaRPr lang="en-US" sz="2000" b="1" dirty="0">
                        <a:latin typeface="Courier New" panose="02070309020205020404" charset="0"/>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highlight>
                            <a:srgbClr val="FFFF00"/>
                          </a:highlight>
                          <a:latin typeface="+mj-lt"/>
                          <a:cs typeface="Courier New" panose="02070309020205020404" charset="0"/>
                        </a:rPr>
                        <a:t>A space storing all variables during evaluation</a:t>
                      </a:r>
                      <a:endParaRPr lang="en-US" sz="2000" b="0" dirty="0">
                        <a:highlight>
                          <a:srgbClr val="FFFF00"/>
                        </a:highlight>
                        <a:latin typeface="+mj-lt"/>
                        <a:cs typeface="Courier New" panose="02070309020205020404" charset="0"/>
                      </a:endParaRPr>
                    </a:p>
                  </a:txBody>
                  <a:tcPr>
                    <a:lnT w="12700" cap="flat" cmpd="sng" algn="ctr">
                      <a:solidFill>
                        <a:schemeClr val="bg2">
                          <a:lumMod val="75000"/>
                        </a:schemeClr>
                      </a:solidFill>
                      <a:prstDash val="solid"/>
                      <a:round/>
                      <a:headEnd type="none" w="med" len="med"/>
                      <a:tailEnd type="none" w="med" len="med"/>
                    </a:lnT>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interface defines a class hierarchy for arithmetic expressions.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&lt;string&gt;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Forward reference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enumerated type is used to differentiate the three different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types: CONSTANT, IDENTIFIER, and COMPOUND.</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CONSTANT, IDENTIFIER, COMPOUND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745478" name="Rectangle 6"/>
          <p:cNvSpPr>
            <a:spLocks noGrp="1" noChangeArrowheads="1"/>
          </p:cNvSpPr>
          <p:nvPr>
            <p:ph type="title"/>
          </p:nvPr>
        </p:nvSpPr>
        <p:spPr>
          <a:xfrm>
            <a:off x="0" y="76200"/>
            <a:ext cx="9144000" cy="1143000"/>
          </a:xfrm>
          <a:noFill/>
        </p:spPr>
        <p:txBody>
          <a:bodyPr/>
          <a:lstStyle/>
          <a:p>
            <a:r>
              <a:rPr lang="en-US" sz="4000" dirty="0">
                <a:solidFill>
                  <a:srgbClr val="FF0000"/>
                </a:solidFill>
              </a:rPr>
              <a:t>The </a:t>
            </a:r>
            <a:r>
              <a:rPr lang="en-US" sz="3600" b="1" dirty="0" err="1">
                <a:solidFill>
                  <a:srgbClr val="FF0000"/>
                </a:solidFill>
                <a:latin typeface="Courier New" panose="02070309020205020404" charset="0"/>
              </a:rPr>
              <a:t>exp.h</a:t>
            </a:r>
            <a:r>
              <a:rPr lang="en-US" sz="4000" dirty="0">
                <a:solidFill>
                  <a:srgbClr val="FF0000"/>
                </a:solidFill>
              </a:rPr>
              <a:t> Interface</a:t>
            </a:r>
            <a:endParaRPr lang="en-US" sz="4000" dirty="0">
              <a:solidFill>
                <a:srgbClr val="FF0000"/>
              </a:solidFill>
            </a:endParaRP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interface defines a class hierarchy for arithmetic expressions.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&lt;string&gt;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Forward reference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enumerated type is used to differentiate the three different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types: CONSTANT, IDENTIFIER, and COMPOUND.</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CONSTANT, IDENTIFIER, COMPOUND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86436" name="Group 4"/>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is used to represent a node in an expression tree.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itself is an abstract class.  Every Expression object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is therefore created using one of the three concrete subclasses: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Getter methods for convenience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p:txBody>
        </p:sp>
      </p:grpSp>
      <p:sp>
        <p:nvSpPr>
          <p:cNvPr id="786441"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is used to represent a node in an expression tree.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Expression itself is an abstract class.  Every Expression object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is therefore created using one of the three concrete subclasses:</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 =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Getter methods for convenience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0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p:txBody>
      </p:sp>
      <p:grpSp>
        <p:nvGrpSpPr>
          <p:cNvPr id="749579" name="Group 11"/>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constant integer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4957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constant integer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88484" name="Group 4"/>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expression corresponding to a variable.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88489"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expression corresponding to a variable.</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name;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790532" name="Group 4"/>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compound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9053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subclass represents a compound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public Expression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type();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9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2" name="Group 4"/>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ln>
            <a:effectLst/>
          </p:spPr>
          <p:txBody>
            <a:bodyPr>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panose="02070309020205020404"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This class encapsulates the information that the evaluator needs to</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 know in order to evaluate an expression.</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FF"/>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public:</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private: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sp>
        <p:nvSpPr>
          <p:cNvPr id="790537" name="Rectangle 9"/>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class exports several methods that allow clients to select fields from one of the concrete subtypes: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class always generates an error.  Each subclass overrides that implementation with code that returns the appropriate instance variable.</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11" name="Rectangle 3"/>
          <p:cNvSpPr>
            <a:spLocks noChangeArrowheads="1"/>
          </p:cNvSpPr>
          <p:nvPr/>
        </p:nvSpPr>
        <p:spPr bwMode="auto">
          <a:xfrm>
            <a:off x="493485" y="5005615"/>
            <a:ext cx="8232775" cy="1816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ln>
          <a:effectLst/>
        </p:spPr>
        <p:txBody>
          <a:bodyPr>
            <a:spAutoFit/>
          </a:bodyPr>
          <a:lstStyle/>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value;</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is undefined");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&amp; context)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(op == "/")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by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left / right;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operator in expression");</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   return 0;</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774150" name="Rectangle 6"/>
          <p:cNvSpPr>
            <a:spLocks noGrp="1" noChangeArrowheads="1"/>
          </p:cNvSpPr>
          <p:nvPr>
            <p:ph type="title"/>
          </p:nvPr>
        </p:nvSpPr>
        <p:spPr>
          <a:xfrm>
            <a:off x="0" y="76200"/>
            <a:ext cx="9144000" cy="1143000"/>
          </a:xfrm>
          <a:noFill/>
        </p:spPr>
        <p:txBody>
          <a:bodyPr/>
          <a:lstStyle/>
          <a:p>
            <a:r>
              <a:rPr lang="en-US" sz="4000">
                <a:solidFill>
                  <a:srgbClr val="FF0000"/>
                </a:solidFill>
              </a:rPr>
              <a:t>Code for the </a:t>
            </a:r>
            <a:r>
              <a:rPr lang="en-US" sz="3600" b="1">
                <a:solidFill>
                  <a:srgbClr val="FF0000"/>
                </a:solidFill>
                <a:latin typeface="Courier New" panose="02070309020205020404"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Trace through the steps involved in evaluating the expression</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panose="02070309020205020404"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7</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16" name="Rectangle 3"/>
          <p:cNvSpPr>
            <a:spLocks noChangeArrowheads="1"/>
          </p:cNvSpPr>
          <p:nvPr/>
        </p:nvSpPr>
        <p:spPr bwMode="auto">
          <a:xfrm>
            <a:off x="530225" y="2146300"/>
            <a:ext cx="8232775" cy="596900"/>
          </a:xfrm>
          <a:prstGeom prst="rect">
            <a:avLst/>
          </a:prstGeom>
          <a:noFill/>
          <a:ln w="9525">
            <a:noFill/>
            <a:miter lim="800000"/>
          </a:ln>
          <a:effectLst/>
        </p:spPr>
        <p:txBody>
          <a:bodyPr/>
          <a:lstStyle/>
          <a:p>
            <a:pPr marL="342900" marR="0" lvl="0" indent="0" algn="just" defTabSz="914400" rtl="0" eaLnBrk="0" fontAlgn="base" latinLnBrk="0" hangingPunct="0">
              <a:lnSpc>
                <a:spcPct val="85000"/>
              </a:lnSpc>
              <a:spcBef>
                <a:spcPct val="0"/>
              </a:spcBef>
              <a:spcAft>
                <a:spcPct val="20000"/>
              </a:spcAft>
              <a:buClrTx/>
              <a:buSzTx/>
              <a:buFontTx/>
              <a:buNone/>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x</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has the value 3.  The representation of this expression looks like this: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nvGrpSpPr>
          <p:cNvPr id="126" name="Group 9"/>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31" name="Group 15"/>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36" name="Group 20"/>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grpSp>
        <p:nvGrpSpPr>
          <p:cNvPr id="141" name="Group 25"/>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156" name="Group 40"/>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tailEnd type="triangle" w="med" len="med"/>
          </a:ln>
          <a:effectLst/>
        </p:spPr>
      </p:cxnSp>
      <p:grpSp>
        <p:nvGrpSpPr>
          <p:cNvPr id="168" name="Group 52"/>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sz="14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400" b="1" i="0" u="none" strike="noStrike" kern="1200" cap="none" spc="0" normalizeH="0" baseline="0" noProof="1">
                  <a:ln>
                    <a:noFill/>
                  </a:ln>
                  <a:solidFill>
                    <a:srgbClr val="000000"/>
                  </a:solidFill>
                  <a:effectLst/>
                  <a:uLnTx/>
                  <a:uFillTx/>
                  <a:latin typeface="Courier New" panose="02070309020205020404"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9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tailEnd type="triangle" w="med" len="med"/>
          </a:ln>
          <a:effectLst/>
        </p:spPr>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pic>
        <p:nvPicPr>
          <p:cNvPr id="7" name="Picture 6" descr="GatesTrans.png"/>
          <p:cNvPicPr>
            <a:picLocks noChangeAspect="1"/>
          </p:cNvPicPr>
          <p:nvPr/>
        </p:nvPicPr>
        <p:blipFill>
          <a:blip r:embed="rId1"/>
          <a:stretch>
            <a:fillRect/>
          </a:stretch>
        </p:blipFill>
        <p:spPr>
          <a:xfrm>
            <a:off x="1917095" y="532187"/>
            <a:ext cx="5310174" cy="6021013"/>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The </a:t>
            </a:r>
            <a:r>
              <a:rPr lang="en-US" sz="3600" b="1" dirty="0">
                <a:solidFill>
                  <a:srgbClr val="FF0000"/>
                </a:solidFill>
                <a:latin typeface="Courier New" panose="02070309020205020404" charset="0"/>
              </a:rPr>
              <a:t>Expression</a:t>
            </a:r>
            <a:r>
              <a:rPr lang="en-US" altLang="zh-CN" sz="3600" b="1" dirty="0">
                <a:solidFill>
                  <a:srgbClr val="FF0000"/>
                </a:solidFill>
                <a:latin typeface="Courier New" panose="02070309020205020404" charset="0"/>
              </a:rPr>
              <a:t>/Statement</a:t>
            </a:r>
            <a:r>
              <a:rPr lang="en-US" sz="4000" dirty="0">
                <a:solidFill>
                  <a:srgbClr val="FF0000"/>
                </a:solidFill>
              </a:rPr>
              <a:t> Class Hierarchy</a:t>
            </a:r>
            <a:endParaRPr lang="en-US" dirty="0">
              <a:solidFill>
                <a:srgbClr val="FF0000"/>
              </a:solidFill>
            </a:endParaRPr>
          </a:p>
        </p:txBody>
      </p:sp>
      <p:pic>
        <p:nvPicPr>
          <p:cNvPr id="23" name="Picture 22"/>
          <p:cNvPicPr/>
          <p:nvPr/>
        </p:nvPicPr>
        <p:blipFill>
          <a:blip r:embed="rId1"/>
          <a:stretch>
            <a:fillRect/>
          </a:stretch>
        </p:blipFill>
        <p:spPr>
          <a:xfrm>
            <a:off x="1365866" y="1231995"/>
            <a:ext cx="6412268" cy="2209800"/>
          </a:xfrm>
          <a:prstGeom prst="rect">
            <a:avLst/>
          </a:prstGeom>
        </p:spPr>
      </p:pic>
      <p:pic>
        <p:nvPicPr>
          <p:cNvPr id="26" name="Picture 25"/>
          <p:cNvPicPr/>
          <p:nvPr/>
        </p:nvPicPr>
        <p:blipFill>
          <a:blip r:embed="rId2"/>
          <a:stretch>
            <a:fillRect/>
          </a:stretch>
        </p:blipFill>
        <p:spPr>
          <a:xfrm>
            <a:off x="0" y="3454590"/>
            <a:ext cx="9144000" cy="2889913"/>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rcRect/>
          <a:stretch>
            <a:fillRect/>
          </a:stretch>
        </p:blipFill>
        <p:spPr>
          <a:xfrm>
            <a:off x="1818303" y="44784"/>
            <a:ext cx="5507394" cy="6768432"/>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Recommended</a:t>
            </a:r>
            <a:r>
              <a:rPr lang="zh-CN" altLang="en-US" dirty="0"/>
              <a:t> </a:t>
            </a:r>
            <a:r>
              <a:rPr lang="en-US" altLang="zh-CN" dirty="0"/>
              <a:t>UI</a:t>
            </a:r>
            <a:r>
              <a:rPr lang="zh-CN" altLang="en-US" dirty="0"/>
              <a:t> </a:t>
            </a:r>
            <a:r>
              <a:rPr lang="en-US" altLang="zh-CN" dirty="0"/>
              <a:t>Layout</a:t>
            </a:r>
            <a:endParaRPr lang="en-US" dirty="0"/>
          </a:p>
        </p:txBody>
      </p:sp>
      <p:pic>
        <p:nvPicPr>
          <p:cNvPr id="4" name="Picture 3"/>
          <p:cNvPicPr>
            <a:picLocks noChangeAspect="1"/>
          </p:cNvPicPr>
          <p:nvPr/>
        </p:nvPicPr>
        <p:blipFill>
          <a:blip r:embed="rId1"/>
          <a:srcRect/>
          <a:stretch>
            <a:fillRect/>
          </a:stretch>
        </p:blipFill>
        <p:spPr>
          <a:xfrm>
            <a:off x="815261" y="935162"/>
            <a:ext cx="7513478" cy="58237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多阶段</a:t>
            </a:r>
            <a:r>
              <a:rPr lang="zh-CN" altLang="en-US" dirty="0"/>
              <a:t>实现</a:t>
            </a:r>
            <a:endParaRPr lang="en-US" dirty="0"/>
          </a:p>
        </p:txBody>
      </p:sp>
      <p:sp>
        <p:nvSpPr>
          <p:cNvPr id="3" name="Content Placeholder 2"/>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US"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035560" y="3158240"/>
              <a:ext cx="1950120" cy="1964520"/>
            </p14:xfrm>
          </p:contentPart>
        </mc:Choice>
        <mc:Fallback xmlns="">
          <p:pic>
            <p:nvPicPr>
              <p:cNvPr id="15" name="Ink 14"/>
            </p:nvPicPr>
            <p:blipFill>
              <a:blip r:embed="rId22"/>
            </p:blipFill>
            <p:spPr>
              <a:xfrm>
                <a:off x="1035560" y="3158240"/>
                <a:ext cx="1950120" cy="19645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9" name="Ink 58"/>
              <p14:cNvContentPartPr/>
              <p14:nvPr/>
            </p14:nvContentPartPr>
            <p14:xfrm>
              <a:off x="3967760" y="4133480"/>
              <a:ext cx="3821040" cy="965880"/>
            </p14:xfrm>
          </p:contentPart>
        </mc:Choice>
        <mc:Fallback xmlns="">
          <p:pic>
            <p:nvPicPr>
              <p:cNvPr id="59" name="Ink 58"/>
            </p:nvPicPr>
            <p:blipFill>
              <a:blip r:embed="rId24"/>
            </p:blipFill>
            <p:spPr>
              <a:xfrm>
                <a:off x="3967760" y="4133480"/>
                <a:ext cx="3821040" cy="96588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mc:AlternateContent xmlns:mc="http://schemas.openxmlformats.org/markup-compatibility/2006" xmlns:p14="http://schemas.microsoft.com/office/powerpoint/2010/main">
        <mc:Choice Requires="p14">
          <p:contentPart r:id="rId1" p14:bwMode="auto">
            <p14:nvContentPartPr>
              <p14:cNvPr id="5" name="Ink 4"/>
              <p14:cNvContentPartPr/>
              <p14:nvPr/>
            </p14:nvContentPartPr>
            <p14:xfrm>
              <a:off x="2429480" y="1539320"/>
              <a:ext cx="572400" cy="653040"/>
            </p14:xfrm>
          </p:contentPart>
        </mc:Choice>
        <mc:Fallback xmlns="">
          <p:pic>
            <p:nvPicPr>
              <p:cNvPr id="5" name="Ink 4"/>
            </p:nvPicPr>
            <p:blipFill>
              <a:blip r:embed="rId2"/>
            </p:blipFill>
            <p:spPr>
              <a:xfrm>
                <a:off x="2429480" y="1539320"/>
                <a:ext cx="572400" cy="653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524360" y="2112440"/>
              <a:ext cx="3546360" cy="3147120"/>
            </p14:xfrm>
          </p:contentPart>
        </mc:Choice>
        <mc:Fallback xmlns="">
          <p:pic>
            <p:nvPicPr>
              <p:cNvPr id="9" name="Ink 8"/>
            </p:nvPicPr>
            <p:blipFill>
              <a:blip r:embed="rId4"/>
            </p:blipFill>
            <p:spPr>
              <a:xfrm>
                <a:off x="524360" y="2112440"/>
                <a:ext cx="3546360" cy="3147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4464200" y="2732720"/>
              <a:ext cx="1324800" cy="529920"/>
            </p14:xfrm>
          </p:contentPart>
        </mc:Choice>
        <mc:Fallback xmlns="">
          <p:pic>
            <p:nvPicPr>
              <p:cNvPr id="12" name="Ink 11"/>
            </p:nvPicPr>
            <p:blipFill>
              <a:blip r:embed="rId6"/>
            </p:blipFill>
            <p:spPr>
              <a:xfrm>
                <a:off x="4464200" y="2732720"/>
                <a:ext cx="1324800" cy="5299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6365720" y="2774840"/>
              <a:ext cx="194400" cy="489960"/>
            </p14:xfrm>
          </p:contentPart>
        </mc:Choice>
        <mc:Fallback xmlns="">
          <p:pic>
            <p:nvPicPr>
              <p:cNvPr id="13" name="Ink 12"/>
            </p:nvPicPr>
            <p:blipFill>
              <a:blip r:embed="rId8"/>
            </p:blipFill>
            <p:spPr>
              <a:xfrm>
                <a:off x="6365720" y="2774840"/>
                <a:ext cx="194400" cy="4899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 name="Ink 3"/>
              <p14:cNvContentPartPr/>
              <p14:nvPr/>
            </p14:nvContentPartPr>
            <p14:xfrm>
              <a:off x="1991720" y="2422040"/>
              <a:ext cx="456480" cy="523080"/>
            </p14:xfrm>
          </p:contentPart>
        </mc:Choice>
        <mc:Fallback xmlns="">
          <p:pic>
            <p:nvPicPr>
              <p:cNvPr id="4" name="Ink 3"/>
            </p:nvPicPr>
            <p:blipFill>
              <a:blip r:embed="rId10"/>
            </p:blipFill>
            <p:spPr>
              <a:xfrm>
                <a:off x="1991720" y="2422040"/>
                <a:ext cx="456480" cy="523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860960" y="2998040"/>
              <a:ext cx="2365560" cy="2164320"/>
            </p14:xfrm>
          </p:contentPart>
        </mc:Choice>
        <mc:Fallback xmlns="">
          <p:pic>
            <p:nvPicPr>
              <p:cNvPr id="10" name="Ink 9"/>
            </p:nvPicPr>
            <p:blipFill>
              <a:blip r:embed="rId12"/>
            </p:blipFill>
            <p:spPr>
              <a:xfrm>
                <a:off x="860960" y="2998040"/>
                <a:ext cx="2365560" cy="2164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4764440" y="3632000"/>
              <a:ext cx="1812960" cy="400320"/>
            </p14:xfrm>
          </p:contentPart>
        </mc:Choice>
        <mc:Fallback xmlns="">
          <p:pic>
            <p:nvPicPr>
              <p:cNvPr id="16" name="Ink 15"/>
            </p:nvPicPr>
            <p:blipFill>
              <a:blip r:embed="rId14"/>
            </p:blipFill>
            <p:spPr>
              <a:xfrm>
                <a:off x="4764440" y="3632000"/>
                <a:ext cx="1812960" cy="40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4702520" y="3331040"/>
              <a:ext cx="2081160" cy="414720"/>
            </p14:xfrm>
          </p:contentPart>
        </mc:Choice>
        <mc:Fallback xmlns="">
          <p:pic>
            <p:nvPicPr>
              <p:cNvPr id="17" name="Ink 16"/>
            </p:nvPicPr>
            <p:blipFill>
              <a:blip r:embed="rId16"/>
            </p:blipFill>
            <p:spPr>
              <a:xfrm>
                <a:off x="4702520" y="3331040"/>
                <a:ext cx="2081160" cy="4147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4096640" y="3852320"/>
              <a:ext cx="369000" cy="50040"/>
            </p14:xfrm>
          </p:contentPart>
        </mc:Choice>
        <mc:Fallback xmlns="">
          <p:pic>
            <p:nvPicPr>
              <p:cNvPr id="22" name="Ink 21"/>
            </p:nvPicPr>
            <p:blipFill>
              <a:blip r:embed="rId18"/>
            </p:blipFill>
            <p:spPr>
              <a:xfrm>
                <a:off x="4096640" y="3852320"/>
                <a:ext cx="369000" cy="500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Ink 26"/>
              <p14:cNvContentPartPr/>
              <p14:nvPr/>
            </p14:nvContentPartPr>
            <p14:xfrm>
              <a:off x="7228280" y="3528320"/>
              <a:ext cx="181080" cy="556920"/>
            </p14:xfrm>
          </p:contentPart>
        </mc:Choice>
        <mc:Fallback xmlns="">
          <p:pic>
            <p:nvPicPr>
              <p:cNvPr id="27" name="Ink 26"/>
            </p:nvPicPr>
            <p:blipFill>
              <a:blip r:embed="rId20"/>
            </p:blipFill>
            <p:spPr>
              <a:xfrm>
                <a:off x="7228280" y="3528320"/>
                <a:ext cx="181080" cy="5569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Ink 14"/>
              <p14:cNvContentPartPr/>
              <p14:nvPr/>
            </p14:nvContentPartPr>
            <p14:xfrm>
              <a:off x="1035560" y="3158240"/>
              <a:ext cx="1950120" cy="1964520"/>
            </p14:xfrm>
          </p:contentPart>
        </mc:Choice>
        <mc:Fallback xmlns="">
          <p:pic>
            <p:nvPicPr>
              <p:cNvPr id="15" name="Ink 14"/>
            </p:nvPicPr>
            <p:blipFill>
              <a:blip r:embed="rId22"/>
            </p:blipFill>
            <p:spPr>
              <a:xfrm>
                <a:off x="1035560" y="3158240"/>
                <a:ext cx="1950120" cy="19645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9" name="Ink 58"/>
              <p14:cNvContentPartPr/>
              <p14:nvPr/>
            </p14:nvContentPartPr>
            <p14:xfrm>
              <a:off x="3967760" y="4133480"/>
              <a:ext cx="3821040" cy="965880"/>
            </p14:xfrm>
          </p:contentPart>
        </mc:Choice>
        <mc:Fallback xmlns="">
          <p:pic>
            <p:nvPicPr>
              <p:cNvPr id="59" name="Ink 58"/>
            </p:nvPicPr>
            <p:blipFill>
              <a:blip r:embed="rId24"/>
            </p:blipFill>
            <p:spPr>
              <a:xfrm>
                <a:off x="3967760" y="4133480"/>
                <a:ext cx="3821040" cy="9658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6" name="Ink 5"/>
              <p14:cNvContentPartPr/>
              <p14:nvPr/>
            </p14:nvContentPartPr>
            <p14:xfrm>
              <a:off x="3835640" y="5510480"/>
              <a:ext cx="368280" cy="9360"/>
            </p14:xfrm>
          </p:contentPart>
        </mc:Choice>
        <mc:Fallback xmlns="">
          <p:pic>
            <p:nvPicPr>
              <p:cNvPr id="6" name="Ink 5"/>
            </p:nvPicPr>
            <p:blipFill>
              <a:blip r:embed="rId26"/>
            </p:blipFill>
            <p:spPr>
              <a:xfrm>
                <a:off x="3835640" y="5510480"/>
                <a:ext cx="368280" cy="9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8" name="Ink 7"/>
              <p14:cNvContentPartPr/>
              <p14:nvPr/>
            </p14:nvContentPartPr>
            <p14:xfrm>
              <a:off x="4532600" y="5313920"/>
              <a:ext cx="184320" cy="380880"/>
            </p14:xfrm>
          </p:contentPart>
        </mc:Choice>
        <mc:Fallback xmlns="">
          <p:pic>
            <p:nvPicPr>
              <p:cNvPr id="8" name="Ink 7"/>
            </p:nvPicPr>
            <p:blipFill>
              <a:blip r:embed="rId28"/>
            </p:blipFill>
            <p:spPr>
              <a:xfrm>
                <a:off x="4532600" y="5313920"/>
                <a:ext cx="184320" cy="3808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8" name="Ink 57"/>
              <p14:cNvContentPartPr/>
              <p14:nvPr/>
            </p14:nvContentPartPr>
            <p14:xfrm>
              <a:off x="5070080" y="4922600"/>
              <a:ext cx="2863440" cy="885240"/>
            </p14:xfrm>
          </p:contentPart>
        </mc:Choice>
        <mc:Fallback xmlns="">
          <p:pic>
            <p:nvPicPr>
              <p:cNvPr id="58" name="Ink 57"/>
            </p:nvPicPr>
            <p:blipFill>
              <a:blip r:embed="rId30"/>
            </p:blipFill>
            <p:spPr>
              <a:xfrm>
                <a:off x="5070080" y="4922600"/>
                <a:ext cx="2863440" cy="88524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41" name="Ink 40"/>
              <p14:cNvContentPartPr/>
              <p14:nvPr/>
            </p14:nvContentPartPr>
            <p14:xfrm>
              <a:off x="3835640" y="5510480"/>
              <a:ext cx="368280" cy="9360"/>
            </p14:xfrm>
          </p:contentPart>
        </mc:Choice>
        <mc:Fallback xmlns="">
          <p:pic>
            <p:nvPicPr>
              <p:cNvPr id="41" name="Ink 40"/>
            </p:nvPicPr>
            <p:blipFill>
              <a:blip r:embed="rId2"/>
            </p:blipFill>
            <p:spPr>
              <a:xfrm>
                <a:off x="3835640" y="5510480"/>
                <a:ext cx="368280" cy="9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2" name="Ink 41"/>
              <p14:cNvContentPartPr/>
              <p14:nvPr/>
            </p14:nvContentPartPr>
            <p14:xfrm>
              <a:off x="4532600" y="5313920"/>
              <a:ext cx="184320" cy="380880"/>
            </p14:xfrm>
          </p:contentPart>
        </mc:Choice>
        <mc:Fallback xmlns="">
          <p:pic>
            <p:nvPicPr>
              <p:cNvPr id="42" name="Ink 41"/>
            </p:nvPicPr>
            <p:blipFill>
              <a:blip r:embed="rId4"/>
            </p:blipFill>
            <p:spPr>
              <a:xfrm>
                <a:off x="4532600" y="5313920"/>
                <a:ext cx="184320" cy="3808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3" name="Ink 42"/>
              <p14:cNvContentPartPr/>
              <p14:nvPr/>
            </p14:nvContentPartPr>
            <p14:xfrm>
              <a:off x="5070080" y="5102240"/>
              <a:ext cx="2863440" cy="705600"/>
            </p14:xfrm>
          </p:contentPart>
        </mc:Choice>
        <mc:Fallback xmlns="">
          <p:pic>
            <p:nvPicPr>
              <p:cNvPr id="43" name="Ink 42"/>
            </p:nvPicPr>
            <p:blipFill>
              <a:blip r:embed="rId6"/>
            </p:blipFill>
            <p:spPr>
              <a:xfrm>
                <a:off x="5070080" y="5102240"/>
                <a:ext cx="2863440" cy="70560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1267880"/>
              <a:ext cx="3447720" cy="4110840"/>
            </p14:xfrm>
          </p:contentPart>
        </mc:Choice>
        <mc:Fallback xmlns="">
          <p:pic>
            <p:nvPicPr>
              <p:cNvPr id="17" name="Ink 16"/>
            </p:nvPicPr>
            <p:blipFill>
              <a:blip r:embed="rId4"/>
            </p:blipFill>
            <p:spPr>
              <a:xfrm>
                <a:off x="603920" y="1267880"/>
                <a:ext cx="3447720" cy="4110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1179920" y="3182000"/>
              <a:ext cx="6485400" cy="2457360"/>
            </p14:xfrm>
          </p:contentPart>
        </mc:Choice>
        <mc:Fallback xmlns="">
          <p:pic>
            <p:nvPicPr>
              <p:cNvPr id="49" name="Ink 48"/>
            </p:nvPicPr>
            <p:blipFill>
              <a:blip r:embed="rId16"/>
            </p:blipFill>
            <p:spPr>
              <a:xfrm>
                <a:off x="1179920" y="3182000"/>
                <a:ext cx="6485400" cy="24573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26695"/>
          </a:xfrm>
        </p:spPr>
        <p:txBody>
          <a:bodyPr/>
          <a:lstStyle/>
          <a:p>
            <a:r>
              <a:rPr lang="en-US" altLang="zh-CN" dirty="0"/>
              <a:t>QBasic</a:t>
            </a:r>
            <a:endParaRPr lang="en-US" dirty="0"/>
          </a:p>
        </p:txBody>
      </p:sp>
      <p:sp>
        <p:nvSpPr>
          <p:cNvPr id="3" name="Content Placeholder 2"/>
          <p:cNvSpPr>
            <a:spLocks noGrp="1"/>
          </p:cNvSpPr>
          <p:nvPr>
            <p:ph idx="1"/>
          </p:nvPr>
        </p:nvSpPr>
        <p:spPr/>
        <p:txBody>
          <a:bodyPr>
            <a:normAutofit fontScale="70000" lnSpcReduction="20000"/>
          </a:bodyPr>
          <a:lstStyle/>
          <a:p>
            <a:pPr lvl="0"/>
            <a:r>
              <a:rPr lang="en-US" altLang="zh-CN" b="1" dirty="0"/>
              <a:t>(10’)</a:t>
            </a:r>
            <a:r>
              <a:rPr lang="en-US" altLang="zh-CN" dirty="0"/>
              <a:t> </a:t>
            </a:r>
            <a:r>
              <a:rPr lang="zh-CN" altLang="en-US" dirty="0"/>
              <a:t>你的解释器需要能够展示</a:t>
            </a:r>
            <a:r>
              <a:rPr lang="en-US" altLang="zh-CN" dirty="0"/>
              <a:t>GUI</a:t>
            </a:r>
            <a:r>
              <a:rPr lang="zh-CN" altLang="en-US" dirty="0"/>
              <a:t>，并且和用户交互</a:t>
            </a:r>
            <a:endParaRPr lang="zh-CN" altLang="zh-CN" dirty="0"/>
          </a:p>
          <a:p>
            <a:pPr lvl="1"/>
            <a:r>
              <a:rPr lang="en-US" altLang="zh-CN" dirty="0"/>
              <a:t>GUI</a:t>
            </a:r>
            <a:r>
              <a:rPr lang="zh-CN" altLang="en-US" dirty="0"/>
              <a:t>需要能够展示输入和输出</a:t>
            </a:r>
            <a:endParaRPr lang="zh-CN" altLang="zh-CN" dirty="0"/>
          </a:p>
          <a:p>
            <a:pPr lvl="0"/>
            <a:r>
              <a:rPr lang="en-US" altLang="zh-CN" b="1" dirty="0"/>
              <a:t>(20’)</a:t>
            </a:r>
            <a:r>
              <a:rPr lang="en-US" altLang="zh-CN" dirty="0"/>
              <a:t> </a:t>
            </a:r>
            <a:r>
              <a:rPr lang="zh-CN" altLang="en-US" dirty="0"/>
              <a:t>你的解释器需要能够载入和编辑</a:t>
            </a:r>
            <a:r>
              <a:rPr lang="en-US" altLang="zh-CN" dirty="0"/>
              <a:t>basic</a:t>
            </a:r>
            <a:r>
              <a:rPr lang="zh-CN" altLang="en-US" dirty="0"/>
              <a:t>程序</a:t>
            </a:r>
            <a:endParaRPr lang="zh-CN" altLang="zh-CN" dirty="0"/>
          </a:p>
          <a:p>
            <a:pPr lvl="1"/>
            <a:r>
              <a:rPr lang="zh-CN" altLang="en-US" dirty="0"/>
              <a:t>用户能够通过</a:t>
            </a:r>
            <a:r>
              <a:rPr lang="en-US" altLang="zh-CN" dirty="0"/>
              <a:t>input</a:t>
            </a:r>
            <a:r>
              <a:rPr lang="zh-CN" altLang="en-US" dirty="0"/>
              <a:t> </a:t>
            </a:r>
            <a:r>
              <a:rPr lang="en-US" altLang="zh-CN" dirty="0"/>
              <a:t>box</a:t>
            </a:r>
            <a:r>
              <a:rPr lang="zh-CN" altLang="en-US" dirty="0"/>
              <a:t>或者</a:t>
            </a:r>
            <a:r>
              <a:rPr lang="en-US" altLang="zh-CN" dirty="0"/>
              <a:t>Load</a:t>
            </a:r>
            <a:r>
              <a:rPr lang="zh-CN" altLang="en-US" dirty="0"/>
              <a:t>按钮来增加，更新，和删除程序语句</a:t>
            </a:r>
            <a:endParaRPr lang="en-US" altLang="zh-CN" dirty="0"/>
          </a:p>
          <a:p>
            <a:pPr lvl="1"/>
            <a:r>
              <a:rPr lang="zh-CN" altLang="en-US" dirty="0"/>
              <a:t>用户输入的语句能够被保存并且正确地显示出来</a:t>
            </a:r>
            <a:endParaRPr lang="zh-CN" altLang="zh-CN" dirty="0"/>
          </a:p>
          <a:p>
            <a:pPr lvl="0"/>
            <a:r>
              <a:rPr lang="en-US" altLang="zh-CN" b="1" dirty="0"/>
              <a:t>(50’)</a:t>
            </a:r>
            <a:r>
              <a:rPr lang="en-US" altLang="zh-CN" dirty="0"/>
              <a:t> </a:t>
            </a:r>
            <a:r>
              <a:rPr lang="zh-CN" altLang="en-US" dirty="0"/>
              <a:t>你的解释器需要能够正确地执行（</a:t>
            </a:r>
            <a:r>
              <a:rPr lang="en-US" altLang="zh-CN" dirty="0"/>
              <a:t>interpret</a:t>
            </a:r>
            <a:r>
              <a:rPr lang="zh-CN" altLang="en-US" dirty="0"/>
              <a:t>）</a:t>
            </a:r>
            <a:r>
              <a:rPr lang="en-US" altLang="zh-CN" dirty="0"/>
              <a:t>basic</a:t>
            </a:r>
            <a:r>
              <a:rPr lang="zh-CN" altLang="en-US" dirty="0"/>
              <a:t>程序</a:t>
            </a:r>
            <a:endParaRPr lang="en-US" altLang="zh-CN" dirty="0"/>
          </a:p>
          <a:p>
            <a:pPr lvl="1"/>
            <a:r>
              <a:rPr lang="en-US" altLang="zh-CN" dirty="0"/>
              <a:t>Expression parsing (display the syntax tree, although this should be done when you store the programs);</a:t>
            </a:r>
            <a:endParaRPr lang="zh-CN" altLang="zh-CN" dirty="0"/>
          </a:p>
          <a:p>
            <a:pPr lvl="1"/>
            <a:r>
              <a:rPr lang="en-US" altLang="zh-CN" dirty="0"/>
              <a:t>Expression evaluation and statement execution (display the result of print if exists);</a:t>
            </a:r>
            <a:endParaRPr lang="zh-CN" altLang="zh-CN" dirty="0"/>
          </a:p>
          <a:p>
            <a:pPr lvl="1"/>
            <a:r>
              <a:rPr lang="en-US" altLang="zh-CN" dirty="0"/>
              <a:t>Runtime context maintenance (e.g., the current line to be executed, all variables and their values).</a:t>
            </a:r>
            <a:endParaRPr lang="zh-CN" altLang="zh-CN" dirty="0"/>
          </a:p>
          <a:p>
            <a:pPr lvl="0"/>
            <a:r>
              <a:rPr lang="en-US" altLang="zh-CN" b="1" dirty="0"/>
              <a:t>(10’)</a:t>
            </a:r>
            <a:r>
              <a:rPr lang="en-US" altLang="zh-CN" dirty="0"/>
              <a:t> </a:t>
            </a:r>
            <a:r>
              <a:rPr lang="zh-CN" altLang="en-US" dirty="0"/>
              <a:t>你的解释器需要能够正确地处理（可能的）错误输入和操作</a:t>
            </a:r>
            <a:endParaRPr lang="zh-CN" altLang="zh-CN" dirty="0"/>
          </a:p>
          <a:p>
            <a:pPr lvl="0"/>
            <a:r>
              <a:rPr lang="en-US" altLang="zh-CN" b="1" dirty="0"/>
              <a:t>(10’)</a:t>
            </a:r>
            <a:r>
              <a:rPr lang="en-US" altLang="zh-CN" dirty="0"/>
              <a:t> </a:t>
            </a:r>
            <a:r>
              <a:rPr lang="zh-CN" altLang="en-US" dirty="0"/>
              <a:t>代码质量、风格、注释等</a:t>
            </a:r>
            <a:endParaRPr lang="zh-CN" altLang="zh-CN" dirty="0"/>
          </a:p>
          <a:p>
            <a:r>
              <a:rPr lang="en-US" altLang="zh-CN" b="1" dirty="0">
                <a:solidFill>
                  <a:srgbClr val="FF0000"/>
                </a:solidFill>
              </a:rPr>
              <a:t> </a:t>
            </a:r>
            <a:r>
              <a:rPr lang="zh-CN" altLang="en-US" b="1" dirty="0">
                <a:solidFill>
                  <a:srgbClr val="FF0000"/>
                </a:solidFill>
              </a:rPr>
              <a:t>答辩时间</a:t>
            </a:r>
            <a:r>
              <a:rPr lang="en-US" altLang="zh-CN" b="1" dirty="0">
                <a:solidFill>
                  <a:srgbClr val="FF0000"/>
                </a:solidFill>
              </a:rPr>
              <a:t>:</a:t>
            </a:r>
            <a:r>
              <a:rPr lang="zh-CN" altLang="en-US" b="1" dirty="0">
                <a:solidFill>
                  <a:srgbClr val="FF0000"/>
                </a:solidFill>
              </a:rPr>
              <a:t> 学期末（具体时间会根据学期末考试安排来定）</a:t>
            </a:r>
            <a:endParaRPr 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2349200" y="1548320"/>
              <a:ext cx="640440" cy="621360"/>
            </p14:xfrm>
          </p:contentPart>
        </mc:Choice>
        <mc:Fallback xmlns="">
          <p:pic>
            <p:nvPicPr>
              <p:cNvPr id="6" name="Ink 5"/>
            </p:nvPicPr>
            <p:blipFill>
              <a:blip r:embed="rId2"/>
            </p:blipFill>
            <p:spPr>
              <a:xfrm>
                <a:off x="2349200" y="1548320"/>
                <a:ext cx="640440" cy="621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7" name="Ink 16"/>
              <p14:cNvContentPartPr/>
              <p14:nvPr/>
            </p14:nvContentPartPr>
            <p14:xfrm>
              <a:off x="603920" y="2187320"/>
              <a:ext cx="3447720" cy="3191400"/>
            </p14:xfrm>
          </p:contentPart>
        </mc:Choice>
        <mc:Fallback xmlns="">
          <p:pic>
            <p:nvPicPr>
              <p:cNvPr id="17" name="Ink 16"/>
            </p:nvPicPr>
            <p:blipFill>
              <a:blip r:embed="rId4"/>
            </p:blipFill>
            <p:spPr>
              <a:xfrm>
                <a:off x="603920" y="2187320"/>
                <a:ext cx="3447720" cy="3191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8" name="Ink 17"/>
              <p14:cNvContentPartPr/>
              <p14:nvPr/>
            </p14:nvContentPartPr>
            <p14:xfrm>
              <a:off x="5144240" y="3152480"/>
              <a:ext cx="408960" cy="437400"/>
            </p14:xfrm>
          </p:contentPart>
        </mc:Choice>
        <mc:Fallback xmlns="">
          <p:pic>
            <p:nvPicPr>
              <p:cNvPr id="18" name="Ink 17"/>
            </p:nvPicPr>
            <p:blipFill>
              <a:blip r:embed="rId6"/>
            </p:blipFill>
            <p:spPr>
              <a:xfrm>
                <a:off x="5144240" y="3152480"/>
                <a:ext cx="408960" cy="4374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9" name="Ink 18"/>
              <p14:cNvContentPartPr/>
              <p14:nvPr/>
            </p14:nvContentPartPr>
            <p14:xfrm>
              <a:off x="6098240" y="3416720"/>
              <a:ext cx="303120" cy="28440"/>
            </p14:xfrm>
          </p:contentPart>
        </mc:Choice>
        <mc:Fallback xmlns="">
          <p:pic>
            <p:nvPicPr>
              <p:cNvPr id="19" name="Ink 18"/>
            </p:nvPicPr>
            <p:blipFill>
              <a:blip r:embed="rId8"/>
            </p:blipFill>
            <p:spPr>
              <a:xfrm>
                <a:off x="6098240" y="3416720"/>
                <a:ext cx="303120" cy="284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Ink 21"/>
              <p14:cNvContentPartPr/>
              <p14:nvPr/>
            </p14:nvContentPartPr>
            <p14:xfrm>
              <a:off x="6959000" y="3076160"/>
              <a:ext cx="174960" cy="551880"/>
            </p14:xfrm>
          </p:contentPart>
        </mc:Choice>
        <mc:Fallback xmlns="">
          <p:pic>
            <p:nvPicPr>
              <p:cNvPr id="22" name="Ink 21"/>
            </p:nvPicPr>
            <p:blipFill>
              <a:blip r:embed="rId10"/>
            </p:blipFill>
            <p:spPr>
              <a:xfrm>
                <a:off x="6959000" y="3076160"/>
                <a:ext cx="174960" cy="5518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Ink 10"/>
              <p14:cNvContentPartPr/>
              <p14:nvPr/>
            </p14:nvContentPartPr>
            <p14:xfrm>
              <a:off x="752240" y="2352200"/>
              <a:ext cx="2535480" cy="2865240"/>
            </p14:xfrm>
          </p:contentPart>
        </mc:Choice>
        <mc:Fallback xmlns="">
          <p:pic>
            <p:nvPicPr>
              <p:cNvPr id="11" name="Ink 10"/>
            </p:nvPicPr>
            <p:blipFill>
              <a:blip r:embed="rId12"/>
            </p:blipFill>
            <p:spPr>
              <a:xfrm>
                <a:off x="752240" y="2352200"/>
                <a:ext cx="2535480" cy="28652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Ink 42"/>
              <p14:cNvContentPartPr/>
              <p14:nvPr/>
            </p14:nvContentPartPr>
            <p14:xfrm>
              <a:off x="4606760" y="3747560"/>
              <a:ext cx="2810880" cy="900000"/>
            </p14:xfrm>
          </p:contentPart>
        </mc:Choice>
        <mc:Fallback xmlns="">
          <p:pic>
            <p:nvPicPr>
              <p:cNvPr id="43" name="Ink 42"/>
            </p:nvPicPr>
            <p:blipFill>
              <a:blip r:embed="rId14"/>
            </p:blipFill>
            <p:spPr>
              <a:xfrm>
                <a:off x="4606760" y="3747560"/>
                <a:ext cx="2810880" cy="9000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1179920" y="3182000"/>
              <a:ext cx="6485400" cy="2457360"/>
            </p14:xfrm>
          </p:contentPart>
        </mc:Choice>
        <mc:Fallback xmlns="">
          <p:pic>
            <p:nvPicPr>
              <p:cNvPr id="49" name="Ink 48"/>
            </p:nvPicPr>
            <p:blipFill>
              <a:blip r:embed="rId16"/>
            </p:blipFill>
            <p:spPr>
              <a:xfrm>
                <a:off x="1179920" y="3182000"/>
                <a:ext cx="6485400" cy="2457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7" name="Ink 46"/>
              <p14:cNvContentPartPr/>
              <p14:nvPr/>
            </p14:nvContentPartPr>
            <p14:xfrm>
              <a:off x="3771560" y="5641520"/>
              <a:ext cx="3806640" cy="717120"/>
            </p14:xfrm>
          </p:contentPart>
        </mc:Choice>
        <mc:Fallback xmlns="">
          <p:pic>
            <p:nvPicPr>
              <p:cNvPr id="47" name="Ink 46"/>
            </p:nvPicPr>
            <p:blipFill>
              <a:blip r:embed="rId18"/>
            </p:blipFill>
            <p:spPr>
              <a:xfrm>
                <a:off x="3771560" y="5641520"/>
                <a:ext cx="3806640" cy="71712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mc:AlternateContent xmlns:mc="http://schemas.openxmlformats.org/markup-compatibility/2006" xmlns:p14="http://schemas.microsoft.com/office/powerpoint/2010/main">
        <mc:Choice Requires="p14">
          <p:contentPart r:id="rId1" p14:bwMode="auto">
            <p14:nvContentPartPr>
              <p14:cNvPr id="47" name="Ink 46"/>
              <p14:cNvContentPartPr/>
              <p14:nvPr/>
            </p14:nvContentPartPr>
            <p14:xfrm>
              <a:off x="3771560" y="5826560"/>
              <a:ext cx="3806280" cy="532080"/>
            </p14:xfrm>
          </p:contentPart>
        </mc:Choice>
        <mc:Fallback xmlns="">
          <p:pic>
            <p:nvPicPr>
              <p:cNvPr id="47" name="Ink 46"/>
            </p:nvPicPr>
            <p:blipFill>
              <a:blip r:embed="rId2"/>
            </p:blipFill>
            <p:spPr>
              <a:xfrm>
                <a:off x="3771560" y="5826560"/>
                <a:ext cx="3806280" cy="532080"/>
              </a:xfrm>
              <a:prstGeom prst="rect"/>
            </p:spPr>
          </p:pic>
        </mc:Fallback>
      </mc:AlternateContent>
      <p:sp>
        <p:nvSpPr>
          <p:cNvPr id="39"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92" name="Ink 191"/>
              <p14:cNvContentPartPr/>
              <p14:nvPr/>
            </p14:nvContentPartPr>
            <p14:xfrm>
              <a:off x="1364600" y="2407640"/>
              <a:ext cx="1685160" cy="2203560"/>
            </p14:xfrm>
          </p:contentPart>
        </mc:Choice>
        <mc:Fallback xmlns="">
          <p:pic>
            <p:nvPicPr>
              <p:cNvPr id="192" name="Ink 191"/>
            </p:nvPicPr>
            <p:blipFill>
              <a:blip r:embed="rId50"/>
            </p:blipFill>
            <p:spPr>
              <a:xfrm>
                <a:off x="1364600" y="2407640"/>
                <a:ext cx="1685160" cy="2203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00" name="Ink 199"/>
              <p14:cNvContentPartPr/>
              <p14:nvPr/>
            </p14:nvContentPartPr>
            <p14:xfrm>
              <a:off x="4579400" y="3963200"/>
              <a:ext cx="3504600" cy="882000"/>
            </p14:xfrm>
          </p:contentPart>
        </mc:Choice>
        <mc:Fallback xmlns="">
          <p:pic>
            <p:nvPicPr>
              <p:cNvPr id="200" name="Ink 199"/>
            </p:nvPicPr>
            <p:blipFill>
              <a:blip r:embed="rId52"/>
            </p:blipFill>
            <p:spPr>
              <a:xfrm>
                <a:off x="4579400" y="3963200"/>
                <a:ext cx="3504600" cy="882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01" name="Ink 200"/>
              <p14:cNvContentPartPr/>
              <p14:nvPr/>
            </p14:nvContentPartPr>
            <p14:xfrm>
              <a:off x="4725560" y="3816320"/>
              <a:ext cx="1617840" cy="594360"/>
            </p14:xfrm>
          </p:contentPart>
        </mc:Choice>
        <mc:Fallback xmlns="">
          <p:pic>
            <p:nvPicPr>
              <p:cNvPr id="201" name="Ink 200"/>
            </p:nvPicPr>
            <p:blipFill>
              <a:blip r:embed="rId54"/>
            </p:blipFill>
            <p:spPr>
              <a:xfrm>
                <a:off x="4725560" y="3816320"/>
                <a:ext cx="1617840" cy="594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02" name="Ink 201"/>
              <p14:cNvContentPartPr/>
              <p14:nvPr/>
            </p14:nvContentPartPr>
            <p14:xfrm>
              <a:off x="7246280" y="4497080"/>
              <a:ext cx="189360" cy="338040"/>
            </p14:xfrm>
          </p:contentPart>
        </mc:Choice>
        <mc:Fallback xmlns="">
          <p:pic>
            <p:nvPicPr>
              <p:cNvPr id="202" name="Ink 201"/>
            </p:nvPicPr>
            <p:blipFill>
              <a:blip r:embed="rId56"/>
            </p:blipFill>
            <p:spPr>
              <a:xfrm>
                <a:off x="7246280" y="4497080"/>
                <a:ext cx="189360" cy="3380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03" name="Ink 202"/>
              <p14:cNvContentPartPr/>
              <p14:nvPr/>
            </p14:nvContentPartPr>
            <p14:xfrm>
              <a:off x="7507640" y="4679960"/>
              <a:ext cx="277920" cy="25200"/>
            </p14:xfrm>
          </p:contentPart>
        </mc:Choice>
        <mc:Fallback xmlns="">
          <p:pic>
            <p:nvPicPr>
              <p:cNvPr id="203" name="Ink 202"/>
            </p:nvPicPr>
            <p:blipFill>
              <a:blip r:embed="rId58"/>
            </p:blipFill>
            <p:spPr>
              <a:xfrm>
                <a:off x="7507640" y="4679960"/>
                <a:ext cx="277920" cy="25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04" name="Ink 203"/>
              <p14:cNvContentPartPr/>
              <p14:nvPr/>
            </p14:nvContentPartPr>
            <p14:xfrm>
              <a:off x="7639760" y="4546760"/>
              <a:ext cx="72360" cy="265680"/>
            </p14:xfrm>
          </p:contentPart>
        </mc:Choice>
        <mc:Fallback xmlns="">
          <p:pic>
            <p:nvPicPr>
              <p:cNvPr id="204" name="Ink 203"/>
            </p:nvPicPr>
            <p:blipFill>
              <a:blip r:embed="rId60"/>
            </p:blipFill>
            <p:spPr>
              <a:xfrm>
                <a:off x="7639760" y="4546760"/>
                <a:ext cx="72360" cy="2656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05" name="Ink 204"/>
              <p14:cNvContentPartPr/>
              <p14:nvPr/>
            </p14:nvContentPartPr>
            <p14:xfrm>
              <a:off x="7908680" y="4459640"/>
              <a:ext cx="181080" cy="388800"/>
            </p14:xfrm>
          </p:contentPart>
        </mc:Choice>
        <mc:Fallback xmlns="">
          <p:pic>
            <p:nvPicPr>
              <p:cNvPr id="205" name="Ink 204"/>
            </p:nvPicPr>
            <p:blipFill>
              <a:blip r:embed="rId62"/>
            </p:blipFill>
            <p:spPr>
              <a:xfrm>
                <a:off x="7908680" y="4459640"/>
                <a:ext cx="181080" cy="38880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Rectangle 5"/>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mc:AlternateContent xmlns:mc="http://schemas.openxmlformats.org/markup-compatibility/2006" xmlns:p14="http://schemas.microsoft.com/office/powerpoint/2010/main">
        <mc:Choice Requires="p14">
          <p:contentPart r:id="rId1" p14:bwMode="auto">
            <p14:nvContentPartPr>
              <p14:cNvPr id="68" name="Ink 67"/>
              <p14:cNvContentPartPr/>
              <p14:nvPr/>
            </p14:nvContentPartPr>
            <p14:xfrm>
              <a:off x="1335440" y="1653440"/>
              <a:ext cx="1869840" cy="2968200"/>
            </p14:xfrm>
          </p:contentPart>
        </mc:Choice>
        <mc:Fallback xmlns="">
          <p:pic>
            <p:nvPicPr>
              <p:cNvPr id="68" name="Ink 67"/>
            </p:nvPicPr>
            <p:blipFill>
              <a:blip r:embed="rId2"/>
            </p:blipFill>
            <p:spPr>
              <a:xfrm>
                <a:off x="1335440" y="1653440"/>
                <a:ext cx="1869840" cy="29682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5" name="Ink 74"/>
              <p14:cNvContentPartPr/>
              <p14:nvPr/>
            </p14:nvContentPartPr>
            <p14:xfrm>
              <a:off x="2234360" y="4159400"/>
              <a:ext cx="414720" cy="446400"/>
            </p14:xfrm>
          </p:contentPart>
        </mc:Choice>
        <mc:Fallback xmlns="">
          <p:pic>
            <p:nvPicPr>
              <p:cNvPr id="75" name="Ink 74"/>
            </p:nvPicPr>
            <p:blipFill>
              <a:blip r:embed="rId4"/>
            </p:blipFill>
            <p:spPr>
              <a:xfrm>
                <a:off x="2234360" y="4159400"/>
                <a:ext cx="414720" cy="446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6" name="Ink 75"/>
              <p14:cNvContentPartPr/>
              <p14:nvPr/>
            </p14:nvContentPartPr>
            <p14:xfrm>
              <a:off x="2365400" y="4313120"/>
              <a:ext cx="30960" cy="287280"/>
            </p14:xfrm>
          </p:contentPart>
        </mc:Choice>
        <mc:Fallback xmlns="">
          <p:pic>
            <p:nvPicPr>
              <p:cNvPr id="76" name="Ink 75"/>
            </p:nvPicPr>
            <p:blipFill>
              <a:blip r:embed="rId6"/>
            </p:blipFill>
            <p:spPr>
              <a:xfrm>
                <a:off x="2365400" y="4313120"/>
                <a:ext cx="30960" cy="2872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7" name="Ink 76"/>
              <p14:cNvContentPartPr/>
              <p14:nvPr/>
            </p14:nvContentPartPr>
            <p14:xfrm>
              <a:off x="3089000" y="2455880"/>
              <a:ext cx="27720" cy="402840"/>
            </p14:xfrm>
          </p:contentPart>
        </mc:Choice>
        <mc:Fallback xmlns="">
          <p:pic>
            <p:nvPicPr>
              <p:cNvPr id="77" name="Ink 76"/>
            </p:nvPicPr>
            <p:blipFill>
              <a:blip r:embed="rId8"/>
            </p:blipFill>
            <p:spPr>
              <a:xfrm>
                <a:off x="3089000" y="2455880"/>
                <a:ext cx="27720" cy="402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8" name="Ink 77"/>
              <p14:cNvContentPartPr/>
              <p14:nvPr/>
            </p14:nvContentPartPr>
            <p14:xfrm>
              <a:off x="3106280" y="2440040"/>
              <a:ext cx="466560" cy="429480"/>
            </p14:xfrm>
          </p:contentPart>
        </mc:Choice>
        <mc:Fallback xmlns="">
          <p:pic>
            <p:nvPicPr>
              <p:cNvPr id="78" name="Ink 77"/>
            </p:nvPicPr>
            <p:blipFill>
              <a:blip r:embed="rId10"/>
            </p:blipFill>
            <p:spPr>
              <a:xfrm>
                <a:off x="3106280" y="2440040"/>
                <a:ext cx="466560" cy="4294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0" name="Ink 79"/>
              <p14:cNvContentPartPr/>
              <p14:nvPr/>
            </p14:nvContentPartPr>
            <p14:xfrm>
              <a:off x="3517760" y="2917760"/>
              <a:ext cx="2520" cy="360"/>
            </p14:xfrm>
          </p:contentPart>
        </mc:Choice>
        <mc:Fallback xmlns="">
          <p:pic>
            <p:nvPicPr>
              <p:cNvPr id="80" name="Ink 79"/>
            </p:nvPicPr>
            <p:blipFill>
              <a:blip r:embed="rId12"/>
            </p:blipFill>
            <p:spPr>
              <a:xfrm>
                <a:off x="3517760" y="2917760"/>
                <a:ext cx="252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1" name="Ink 80"/>
              <p14:cNvContentPartPr/>
              <p14:nvPr/>
            </p14:nvContentPartPr>
            <p14:xfrm>
              <a:off x="3091880" y="2834240"/>
              <a:ext cx="452880" cy="81720"/>
            </p14:xfrm>
          </p:contentPart>
        </mc:Choice>
        <mc:Fallback xmlns="">
          <p:pic>
            <p:nvPicPr>
              <p:cNvPr id="81" name="Ink 80"/>
            </p:nvPicPr>
            <p:blipFill>
              <a:blip r:embed="rId14"/>
            </p:blipFill>
            <p:spPr>
              <a:xfrm>
                <a:off x="3091880" y="2834240"/>
                <a:ext cx="452880" cy="817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2" name="Ink 81"/>
              <p14:cNvContentPartPr/>
              <p14:nvPr/>
            </p14:nvContentPartPr>
            <p14:xfrm>
              <a:off x="3279800" y="2706800"/>
              <a:ext cx="249120" cy="12600"/>
            </p14:xfrm>
          </p:contentPart>
        </mc:Choice>
        <mc:Fallback xmlns="">
          <p:pic>
            <p:nvPicPr>
              <p:cNvPr id="82" name="Ink 81"/>
            </p:nvPicPr>
            <p:blipFill>
              <a:blip r:embed="rId16"/>
            </p:blipFill>
            <p:spPr>
              <a:xfrm>
                <a:off x="3279800" y="2706800"/>
                <a:ext cx="249120" cy="12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83" name="Ink 82"/>
              <p14:cNvContentPartPr/>
              <p14:nvPr/>
            </p14:nvContentPartPr>
            <p14:xfrm>
              <a:off x="3370520" y="2602760"/>
              <a:ext cx="19800" cy="255600"/>
            </p14:xfrm>
          </p:contentPart>
        </mc:Choice>
        <mc:Fallback xmlns="">
          <p:pic>
            <p:nvPicPr>
              <p:cNvPr id="83" name="Ink 82"/>
            </p:nvPicPr>
            <p:blipFill>
              <a:blip r:embed="rId18"/>
            </p:blipFill>
            <p:spPr>
              <a:xfrm>
                <a:off x="3370520" y="2602760"/>
                <a:ext cx="19800" cy="2556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84" name="Ink 83"/>
              <p14:cNvContentPartPr/>
              <p14:nvPr/>
            </p14:nvContentPartPr>
            <p14:xfrm>
              <a:off x="3274760" y="2954840"/>
              <a:ext cx="179280" cy="296280"/>
            </p14:xfrm>
          </p:contentPart>
        </mc:Choice>
        <mc:Fallback xmlns="">
          <p:pic>
            <p:nvPicPr>
              <p:cNvPr id="84" name="Ink 83"/>
            </p:nvPicPr>
            <p:blipFill>
              <a:blip r:embed="rId20"/>
            </p:blipFill>
            <p:spPr>
              <a:xfrm>
                <a:off x="3274760" y="2954840"/>
                <a:ext cx="179280" cy="2962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85" name="Ink 84"/>
              <p14:cNvContentPartPr/>
              <p14:nvPr/>
            </p14:nvContentPartPr>
            <p14:xfrm>
              <a:off x="3140840" y="3298280"/>
              <a:ext cx="358920" cy="420480"/>
            </p14:xfrm>
          </p:contentPart>
        </mc:Choice>
        <mc:Fallback xmlns="">
          <p:pic>
            <p:nvPicPr>
              <p:cNvPr id="85" name="Ink 84"/>
            </p:nvPicPr>
            <p:blipFill>
              <a:blip r:embed="rId22"/>
            </p:blipFill>
            <p:spPr>
              <a:xfrm>
                <a:off x="3140840" y="3298280"/>
                <a:ext cx="358920" cy="4204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86" name="Ink 85"/>
              <p14:cNvContentPartPr/>
              <p14:nvPr/>
            </p14:nvContentPartPr>
            <p14:xfrm>
              <a:off x="3501560" y="2863400"/>
              <a:ext cx="259560" cy="329040"/>
            </p14:xfrm>
          </p:contentPart>
        </mc:Choice>
        <mc:Fallback xmlns="">
          <p:pic>
            <p:nvPicPr>
              <p:cNvPr id="86" name="Ink 85"/>
            </p:nvPicPr>
            <p:blipFill>
              <a:blip r:embed="rId24"/>
            </p:blipFill>
            <p:spPr>
              <a:xfrm>
                <a:off x="3501560" y="2863400"/>
                <a:ext cx="259560" cy="3290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89" name="Ink 88"/>
              <p14:cNvContentPartPr/>
              <p14:nvPr/>
            </p14:nvContentPartPr>
            <p14:xfrm>
              <a:off x="3762560" y="3632000"/>
              <a:ext cx="360" cy="360"/>
            </p14:xfrm>
          </p:contentPart>
        </mc:Choice>
        <mc:Fallback xmlns="">
          <p:pic>
            <p:nvPicPr>
              <p:cNvPr id="89" name="Ink 88"/>
            </p:nvPicPr>
            <p:blipFill>
              <a:blip r:embed="rId26"/>
            </p:blipFill>
            <p:spPr>
              <a:xfrm>
                <a:off x="3762560" y="3632000"/>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90" name="Ink 89"/>
              <p14:cNvContentPartPr/>
              <p14:nvPr/>
            </p14:nvContentPartPr>
            <p14:xfrm>
              <a:off x="3226160" y="3448400"/>
              <a:ext cx="150840" cy="331200"/>
            </p14:xfrm>
          </p:contentPart>
        </mc:Choice>
        <mc:Fallback xmlns="">
          <p:pic>
            <p:nvPicPr>
              <p:cNvPr id="90" name="Ink 89"/>
            </p:nvPicPr>
            <p:blipFill>
              <a:blip r:embed="rId28"/>
            </p:blipFill>
            <p:spPr>
              <a:xfrm>
                <a:off x="3226160" y="3448400"/>
                <a:ext cx="150840" cy="3312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91" name="Ink 90"/>
              <p14:cNvContentPartPr/>
              <p14:nvPr/>
            </p14:nvContentPartPr>
            <p14:xfrm>
              <a:off x="3650600" y="3221240"/>
              <a:ext cx="435240" cy="458640"/>
            </p14:xfrm>
          </p:contentPart>
        </mc:Choice>
        <mc:Fallback xmlns="">
          <p:pic>
            <p:nvPicPr>
              <p:cNvPr id="91" name="Ink 90"/>
            </p:nvPicPr>
            <p:blipFill>
              <a:blip r:embed="rId30"/>
            </p:blipFill>
            <p:spPr>
              <a:xfrm>
                <a:off x="3650600" y="3221240"/>
                <a:ext cx="435240" cy="458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92" name="Ink 91"/>
              <p14:cNvContentPartPr/>
              <p14:nvPr/>
            </p14:nvContentPartPr>
            <p14:xfrm>
              <a:off x="3812240" y="3354440"/>
              <a:ext cx="120240" cy="300600"/>
            </p14:xfrm>
          </p:contentPart>
        </mc:Choice>
        <mc:Fallback xmlns="">
          <p:pic>
            <p:nvPicPr>
              <p:cNvPr id="92" name="Ink 91"/>
            </p:nvPicPr>
            <p:blipFill>
              <a:blip r:embed="rId32"/>
            </p:blipFill>
            <p:spPr>
              <a:xfrm>
                <a:off x="3812240" y="3354440"/>
                <a:ext cx="120240" cy="3006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93" name="Ink 92"/>
              <p14:cNvContentPartPr/>
              <p14:nvPr/>
            </p14:nvContentPartPr>
            <p14:xfrm>
              <a:off x="3767600" y="3174080"/>
              <a:ext cx="32760" cy="66960"/>
            </p14:xfrm>
          </p:contentPart>
        </mc:Choice>
        <mc:Fallback xmlns="">
          <p:pic>
            <p:nvPicPr>
              <p:cNvPr id="93" name="Ink 92"/>
            </p:nvPicPr>
            <p:blipFill>
              <a:blip r:embed="rId34"/>
            </p:blipFill>
            <p:spPr>
              <a:xfrm>
                <a:off x="3767600" y="3174080"/>
                <a:ext cx="32760" cy="669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94" name="Ink 93"/>
              <p14:cNvContentPartPr/>
              <p14:nvPr/>
            </p14:nvContentPartPr>
            <p14:xfrm>
              <a:off x="3420200" y="2935760"/>
              <a:ext cx="45000" cy="55800"/>
            </p14:xfrm>
          </p:contentPart>
        </mc:Choice>
        <mc:Fallback xmlns="">
          <p:pic>
            <p:nvPicPr>
              <p:cNvPr id="94" name="Ink 93"/>
            </p:nvPicPr>
            <p:blipFill>
              <a:blip r:embed="rId36"/>
            </p:blipFill>
            <p:spPr>
              <a:xfrm>
                <a:off x="3420200" y="2935760"/>
                <a:ext cx="45000" cy="558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73" name="Ink 172"/>
              <p14:cNvContentPartPr/>
              <p14:nvPr/>
            </p14:nvContentPartPr>
            <p14:xfrm>
              <a:off x="2409320" y="1499720"/>
              <a:ext cx="666000" cy="630360"/>
            </p14:xfrm>
          </p:contentPart>
        </mc:Choice>
        <mc:Fallback xmlns="">
          <p:pic>
            <p:nvPicPr>
              <p:cNvPr id="173" name="Ink 172"/>
            </p:nvPicPr>
            <p:blipFill>
              <a:blip r:embed="rId38"/>
            </p:blipFill>
            <p:spPr>
              <a:xfrm>
                <a:off x="2409320" y="1499720"/>
                <a:ext cx="666000" cy="630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180" name="Ink 179"/>
              <p14:cNvContentPartPr/>
              <p14:nvPr/>
            </p14:nvContentPartPr>
            <p14:xfrm>
              <a:off x="913520" y="2193080"/>
              <a:ext cx="3801240" cy="2734560"/>
            </p14:xfrm>
          </p:contentPart>
        </mc:Choice>
        <mc:Fallback xmlns="">
          <p:pic>
            <p:nvPicPr>
              <p:cNvPr id="180" name="Ink 179"/>
            </p:nvPicPr>
            <p:blipFill>
              <a:blip r:embed="rId40"/>
            </p:blipFill>
            <p:spPr>
              <a:xfrm>
                <a:off x="913520" y="2193080"/>
                <a:ext cx="3801240" cy="273456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183" name="Ink 182"/>
              <p14:cNvContentPartPr/>
              <p14:nvPr/>
            </p14:nvContentPartPr>
            <p14:xfrm>
              <a:off x="5476520" y="3220160"/>
              <a:ext cx="606960" cy="543600"/>
            </p14:xfrm>
          </p:contentPart>
        </mc:Choice>
        <mc:Fallback xmlns="">
          <p:pic>
            <p:nvPicPr>
              <p:cNvPr id="183" name="Ink 182"/>
            </p:nvPicPr>
            <p:blipFill>
              <a:blip r:embed="rId42"/>
            </p:blipFill>
            <p:spPr>
              <a:xfrm>
                <a:off x="5476520" y="3220160"/>
                <a:ext cx="606960" cy="5436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85" name="Ink 184"/>
              <p14:cNvContentPartPr/>
              <p14:nvPr/>
            </p14:nvContentPartPr>
            <p14:xfrm>
              <a:off x="6376880" y="3410960"/>
              <a:ext cx="347760" cy="62640"/>
            </p14:xfrm>
          </p:contentPart>
        </mc:Choice>
        <mc:Fallback xmlns="">
          <p:pic>
            <p:nvPicPr>
              <p:cNvPr id="185" name="Ink 184"/>
            </p:nvPicPr>
            <p:blipFill>
              <a:blip r:embed="rId44"/>
            </p:blipFill>
            <p:spPr>
              <a:xfrm>
                <a:off x="6376880" y="3410960"/>
                <a:ext cx="347760" cy="62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86" name="Ink 185"/>
              <p14:cNvContentPartPr/>
              <p14:nvPr/>
            </p14:nvContentPartPr>
            <p14:xfrm>
              <a:off x="7048280" y="3255440"/>
              <a:ext cx="399600" cy="428040"/>
            </p14:xfrm>
          </p:contentPart>
        </mc:Choice>
        <mc:Fallback xmlns="">
          <p:pic>
            <p:nvPicPr>
              <p:cNvPr id="186" name="Ink 185"/>
            </p:nvPicPr>
            <p:blipFill>
              <a:blip r:embed="rId46"/>
            </p:blipFill>
            <p:spPr>
              <a:xfrm>
                <a:off x="7048280" y="3255440"/>
                <a:ext cx="399600" cy="4280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87" name="Ink 186"/>
              <p14:cNvContentPartPr/>
              <p14:nvPr/>
            </p14:nvContentPartPr>
            <p14:xfrm>
              <a:off x="7559480" y="3563600"/>
              <a:ext cx="214560" cy="276840"/>
            </p14:xfrm>
          </p:contentPart>
        </mc:Choice>
        <mc:Fallback xmlns="">
          <p:pic>
            <p:nvPicPr>
              <p:cNvPr id="187" name="Ink 186"/>
            </p:nvPicPr>
            <p:blipFill>
              <a:blip r:embed="rId48"/>
            </p:blipFill>
            <p:spPr>
              <a:xfrm>
                <a:off x="7559480" y="3563600"/>
                <a:ext cx="214560" cy="2768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92" name="Ink 191"/>
              <p14:cNvContentPartPr/>
              <p14:nvPr/>
            </p14:nvContentPartPr>
            <p14:xfrm>
              <a:off x="1364600" y="2407640"/>
              <a:ext cx="1685160" cy="2203560"/>
            </p14:xfrm>
          </p:contentPart>
        </mc:Choice>
        <mc:Fallback xmlns="">
          <p:pic>
            <p:nvPicPr>
              <p:cNvPr id="192" name="Ink 191"/>
            </p:nvPicPr>
            <p:blipFill>
              <a:blip r:embed="rId50"/>
            </p:blipFill>
            <p:spPr>
              <a:xfrm>
                <a:off x="1364600" y="2407640"/>
                <a:ext cx="1685160" cy="2203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00" name="Ink 199"/>
              <p14:cNvContentPartPr/>
              <p14:nvPr/>
            </p14:nvContentPartPr>
            <p14:xfrm>
              <a:off x="4579400" y="3963200"/>
              <a:ext cx="3504600" cy="882000"/>
            </p14:xfrm>
          </p:contentPart>
        </mc:Choice>
        <mc:Fallback xmlns="">
          <p:pic>
            <p:nvPicPr>
              <p:cNvPr id="200" name="Ink 199"/>
            </p:nvPicPr>
            <p:blipFill>
              <a:blip r:embed="rId52"/>
            </p:blipFill>
            <p:spPr>
              <a:xfrm>
                <a:off x="4579400" y="3963200"/>
                <a:ext cx="3504600" cy="8820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01" name="Ink 200"/>
              <p14:cNvContentPartPr/>
              <p14:nvPr/>
            </p14:nvContentPartPr>
            <p14:xfrm>
              <a:off x="4725560" y="3816320"/>
              <a:ext cx="1617840" cy="594360"/>
            </p14:xfrm>
          </p:contentPart>
        </mc:Choice>
        <mc:Fallback xmlns="">
          <p:pic>
            <p:nvPicPr>
              <p:cNvPr id="201" name="Ink 200"/>
            </p:nvPicPr>
            <p:blipFill>
              <a:blip r:embed="rId54"/>
            </p:blipFill>
            <p:spPr>
              <a:xfrm>
                <a:off x="4725560" y="3816320"/>
                <a:ext cx="1617840" cy="594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02" name="Ink 201"/>
              <p14:cNvContentPartPr/>
              <p14:nvPr/>
            </p14:nvContentPartPr>
            <p14:xfrm>
              <a:off x="7246280" y="4497080"/>
              <a:ext cx="189360" cy="338040"/>
            </p14:xfrm>
          </p:contentPart>
        </mc:Choice>
        <mc:Fallback xmlns="">
          <p:pic>
            <p:nvPicPr>
              <p:cNvPr id="202" name="Ink 201"/>
            </p:nvPicPr>
            <p:blipFill>
              <a:blip r:embed="rId56"/>
            </p:blipFill>
            <p:spPr>
              <a:xfrm>
                <a:off x="7246280" y="4497080"/>
                <a:ext cx="189360" cy="3380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203" name="Ink 202"/>
              <p14:cNvContentPartPr/>
              <p14:nvPr/>
            </p14:nvContentPartPr>
            <p14:xfrm>
              <a:off x="7507640" y="4679960"/>
              <a:ext cx="277920" cy="25200"/>
            </p14:xfrm>
          </p:contentPart>
        </mc:Choice>
        <mc:Fallback xmlns="">
          <p:pic>
            <p:nvPicPr>
              <p:cNvPr id="203" name="Ink 202"/>
            </p:nvPicPr>
            <p:blipFill>
              <a:blip r:embed="rId58"/>
            </p:blipFill>
            <p:spPr>
              <a:xfrm>
                <a:off x="7507640" y="4679960"/>
                <a:ext cx="277920" cy="252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204" name="Ink 203"/>
              <p14:cNvContentPartPr/>
              <p14:nvPr/>
            </p14:nvContentPartPr>
            <p14:xfrm>
              <a:off x="7639760" y="4546760"/>
              <a:ext cx="72360" cy="265680"/>
            </p14:xfrm>
          </p:contentPart>
        </mc:Choice>
        <mc:Fallback xmlns="">
          <p:pic>
            <p:nvPicPr>
              <p:cNvPr id="204" name="Ink 203"/>
            </p:nvPicPr>
            <p:blipFill>
              <a:blip r:embed="rId60"/>
            </p:blipFill>
            <p:spPr>
              <a:xfrm>
                <a:off x="7639760" y="4546760"/>
                <a:ext cx="72360" cy="2656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205" name="Ink 204"/>
              <p14:cNvContentPartPr/>
              <p14:nvPr/>
            </p14:nvContentPartPr>
            <p14:xfrm>
              <a:off x="7908680" y="4459640"/>
              <a:ext cx="181080" cy="388800"/>
            </p14:xfrm>
          </p:contentPart>
        </mc:Choice>
        <mc:Fallback xmlns="">
          <p:pic>
            <p:nvPicPr>
              <p:cNvPr id="205" name="Ink 204"/>
            </p:nvPicPr>
            <p:blipFill>
              <a:blip r:embed="rId62"/>
            </p:blipFill>
            <p:spPr>
              <a:xfrm>
                <a:off x="7908680" y="4459640"/>
                <a:ext cx="181080" cy="3888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206" name="Ink 205"/>
              <p14:cNvContentPartPr/>
              <p14:nvPr/>
            </p14:nvContentPartPr>
            <p14:xfrm>
              <a:off x="4078640" y="5037800"/>
              <a:ext cx="1235880" cy="407520"/>
            </p14:xfrm>
          </p:contentPart>
        </mc:Choice>
        <mc:Fallback xmlns="">
          <p:pic>
            <p:nvPicPr>
              <p:cNvPr id="206" name="Ink 205"/>
            </p:nvPicPr>
            <p:blipFill>
              <a:blip r:embed="rId64"/>
            </p:blipFill>
            <p:spPr>
              <a:xfrm>
                <a:off x="4078640" y="5037800"/>
                <a:ext cx="1235880" cy="4075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207" name="Ink 206"/>
              <p14:cNvContentPartPr/>
              <p14:nvPr/>
            </p14:nvContentPartPr>
            <p14:xfrm>
              <a:off x="3897560" y="5668520"/>
              <a:ext cx="253440" cy="407880"/>
            </p14:xfrm>
          </p:contentPart>
        </mc:Choice>
        <mc:Fallback xmlns="">
          <p:pic>
            <p:nvPicPr>
              <p:cNvPr id="207" name="Ink 206"/>
            </p:nvPicPr>
            <p:blipFill>
              <a:blip r:embed="rId66"/>
            </p:blipFill>
            <p:spPr>
              <a:xfrm>
                <a:off x="3897560" y="5668520"/>
                <a:ext cx="253440" cy="4078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208" name="Ink 207"/>
              <p14:cNvContentPartPr/>
              <p14:nvPr/>
            </p14:nvContentPartPr>
            <p14:xfrm>
              <a:off x="4635200" y="5670680"/>
              <a:ext cx="215640" cy="323280"/>
            </p14:xfrm>
          </p:contentPart>
        </mc:Choice>
        <mc:Fallback xmlns="">
          <p:pic>
            <p:nvPicPr>
              <p:cNvPr id="208" name="Ink 207"/>
            </p:nvPicPr>
            <p:blipFill>
              <a:blip r:embed="rId68"/>
            </p:blipFill>
            <p:spPr>
              <a:xfrm>
                <a:off x="4635200" y="5670680"/>
                <a:ext cx="215640" cy="3232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209" name="Ink 208"/>
              <p14:cNvContentPartPr/>
              <p14:nvPr/>
            </p14:nvContentPartPr>
            <p14:xfrm>
              <a:off x="4664720" y="5718200"/>
              <a:ext cx="191520" cy="348120"/>
            </p14:xfrm>
          </p:contentPart>
        </mc:Choice>
        <mc:Fallback xmlns="">
          <p:pic>
            <p:nvPicPr>
              <p:cNvPr id="209" name="Ink 208"/>
            </p:nvPicPr>
            <p:blipFill>
              <a:blip r:embed="rId70"/>
            </p:blipFill>
            <p:spPr>
              <a:xfrm>
                <a:off x="4664720" y="5718200"/>
                <a:ext cx="191520" cy="34812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210" name="Ink 209"/>
              <p14:cNvContentPartPr/>
              <p14:nvPr/>
            </p14:nvContentPartPr>
            <p14:xfrm>
              <a:off x="4580480" y="5839160"/>
              <a:ext cx="326520" cy="10440"/>
            </p14:xfrm>
          </p:contentPart>
        </mc:Choice>
        <mc:Fallback xmlns="">
          <p:pic>
            <p:nvPicPr>
              <p:cNvPr id="210" name="Ink 209"/>
            </p:nvPicPr>
            <p:blipFill>
              <a:blip r:embed="rId72"/>
            </p:blipFill>
            <p:spPr>
              <a:xfrm>
                <a:off x="4580480" y="5839160"/>
                <a:ext cx="326520" cy="1044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211" name="Ink 210"/>
              <p14:cNvContentPartPr/>
              <p14:nvPr/>
            </p14:nvContentPartPr>
            <p14:xfrm>
              <a:off x="5348360" y="5759960"/>
              <a:ext cx="43920" cy="327600"/>
            </p14:xfrm>
          </p:contentPart>
        </mc:Choice>
        <mc:Fallback xmlns="">
          <p:pic>
            <p:nvPicPr>
              <p:cNvPr id="211" name="Ink 210"/>
            </p:nvPicPr>
            <p:blipFill>
              <a:blip r:embed="rId74"/>
            </p:blipFill>
            <p:spPr>
              <a:xfrm>
                <a:off x="5348360" y="5759960"/>
                <a:ext cx="43920" cy="3276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212" name="Ink 211"/>
              <p14:cNvContentPartPr/>
              <p14:nvPr/>
            </p14:nvContentPartPr>
            <p14:xfrm>
              <a:off x="5765240" y="5678600"/>
              <a:ext cx="178200" cy="331200"/>
            </p14:xfrm>
          </p:contentPart>
        </mc:Choice>
        <mc:Fallback xmlns="">
          <p:pic>
            <p:nvPicPr>
              <p:cNvPr id="212" name="Ink 211"/>
            </p:nvPicPr>
            <p:blipFill>
              <a:blip r:embed="rId76"/>
            </p:blipFill>
            <p:spPr>
              <a:xfrm>
                <a:off x="5765240" y="5678600"/>
                <a:ext cx="178200" cy="3312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213" name="Ink 212"/>
              <p14:cNvContentPartPr/>
              <p14:nvPr/>
            </p14:nvContentPartPr>
            <p14:xfrm>
              <a:off x="6262040" y="5685440"/>
              <a:ext cx="293040" cy="239760"/>
            </p14:xfrm>
          </p:contentPart>
        </mc:Choice>
        <mc:Fallback xmlns="">
          <p:pic>
            <p:nvPicPr>
              <p:cNvPr id="213" name="Ink 212"/>
            </p:nvPicPr>
            <p:blipFill>
              <a:blip r:embed="rId78"/>
            </p:blipFill>
            <p:spPr>
              <a:xfrm>
                <a:off x="6262040" y="5685440"/>
                <a:ext cx="293040" cy="2397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214" name="Ink 213"/>
              <p14:cNvContentPartPr/>
              <p14:nvPr/>
            </p14:nvContentPartPr>
            <p14:xfrm>
              <a:off x="6905000" y="5793800"/>
              <a:ext cx="203400" cy="12960"/>
            </p14:xfrm>
          </p:contentPart>
        </mc:Choice>
        <mc:Fallback xmlns="">
          <p:pic>
            <p:nvPicPr>
              <p:cNvPr id="214" name="Ink 213"/>
            </p:nvPicPr>
            <p:blipFill>
              <a:blip r:embed="rId80"/>
            </p:blipFill>
            <p:spPr>
              <a:xfrm>
                <a:off x="6905000" y="5793800"/>
                <a:ext cx="203400" cy="1296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215" name="Ink 214"/>
              <p14:cNvContentPartPr/>
              <p14:nvPr/>
            </p14:nvContentPartPr>
            <p14:xfrm>
              <a:off x="7254560" y="5600840"/>
              <a:ext cx="146520" cy="442800"/>
            </p14:xfrm>
          </p:contentPart>
        </mc:Choice>
        <mc:Fallback xmlns="">
          <p:pic>
            <p:nvPicPr>
              <p:cNvPr id="215" name="Ink 214"/>
            </p:nvPicPr>
            <p:blipFill>
              <a:blip r:embed="rId82"/>
            </p:blipFill>
            <p:spPr>
              <a:xfrm>
                <a:off x="7254560" y="5600840"/>
                <a:ext cx="146520" cy="44280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216" name="Ink 215"/>
              <p14:cNvContentPartPr/>
              <p14:nvPr/>
            </p14:nvContentPartPr>
            <p14:xfrm>
              <a:off x="7598000" y="5841320"/>
              <a:ext cx="289080" cy="14040"/>
            </p14:xfrm>
          </p:contentPart>
        </mc:Choice>
        <mc:Fallback xmlns="">
          <p:pic>
            <p:nvPicPr>
              <p:cNvPr id="216" name="Ink 215"/>
            </p:nvPicPr>
            <p:blipFill>
              <a:blip r:embed="rId84"/>
            </p:blipFill>
            <p:spPr>
              <a:xfrm>
                <a:off x="7598000" y="5841320"/>
                <a:ext cx="289080" cy="140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217" name="Ink 216"/>
              <p14:cNvContentPartPr/>
              <p14:nvPr/>
            </p14:nvContentPartPr>
            <p14:xfrm>
              <a:off x="7757480" y="5720360"/>
              <a:ext cx="63360" cy="243000"/>
            </p14:xfrm>
          </p:contentPart>
        </mc:Choice>
        <mc:Fallback xmlns="">
          <p:pic>
            <p:nvPicPr>
              <p:cNvPr id="217" name="Ink 216"/>
            </p:nvPicPr>
            <p:blipFill>
              <a:blip r:embed="rId86"/>
            </p:blipFill>
            <p:spPr>
              <a:xfrm>
                <a:off x="7757480" y="5720360"/>
                <a:ext cx="63360" cy="2430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218" name="Ink 217"/>
              <p14:cNvContentPartPr/>
              <p14:nvPr/>
            </p14:nvContentPartPr>
            <p14:xfrm>
              <a:off x="7999400" y="5621000"/>
              <a:ext cx="188280" cy="350280"/>
            </p14:xfrm>
          </p:contentPart>
        </mc:Choice>
        <mc:Fallback xmlns="">
          <p:pic>
            <p:nvPicPr>
              <p:cNvPr id="218" name="Ink 217"/>
            </p:nvPicPr>
            <p:blipFill>
              <a:blip r:embed="rId88"/>
            </p:blipFill>
            <p:spPr>
              <a:xfrm>
                <a:off x="7999400" y="5621000"/>
                <a:ext cx="188280" cy="350280"/>
              </a:xfrm>
              <a:prstGeom prst="rect"/>
            </p:spPr>
          </p:pic>
        </mc:Fallback>
      </mc:AlternateContent>
      <p:sp>
        <p:nvSpPr>
          <p:cNvPr id="219" name="TextBox 218"/>
          <p:cNvSpPr txBox="1"/>
          <p:nvPr/>
        </p:nvSpPr>
        <p:spPr>
          <a:xfrm>
            <a:off x="4789102" y="2605495"/>
            <a:ext cx="1206356" cy="461665"/>
          </a:xfrm>
          <a:prstGeom prst="rect">
            <a:avLst/>
          </a:prstGeom>
          <a:noFill/>
        </p:spPr>
        <p:txBody>
          <a:bodyPr wrap="none" rtlCol="0">
            <a:spAutoFit/>
          </a:bodyPr>
          <a:lstStyle/>
          <a:p>
            <a:r>
              <a:rPr lang="en-US" sz="2400" dirty="0"/>
              <a:t>In-order</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30698" y="2248085"/>
            <a:ext cx="1082604" cy="369332"/>
          </a:xfrm>
          <a:prstGeom prst="rect">
            <a:avLst/>
          </a:prstGeom>
          <a:noFill/>
        </p:spPr>
        <p:txBody>
          <a:bodyPr wrap="none" rtlCol="0">
            <a:spAutoFit/>
          </a:bodyPr>
          <a:lstStyle/>
          <a:p>
            <a:r>
              <a:rPr lang="en-US" dirty="0"/>
              <a:t>Pre-order</a:t>
            </a:r>
            <a:endParaRPr lang="en-US" dirty="0"/>
          </a:p>
        </p:txBody>
      </p:sp>
      <p:sp>
        <p:nvSpPr>
          <p:cNvPr id="4" name="TextBox 3"/>
          <p:cNvSpPr txBox="1"/>
          <p:nvPr/>
        </p:nvSpPr>
        <p:spPr>
          <a:xfrm>
            <a:off x="4051300" y="3149600"/>
            <a:ext cx="950966" cy="369332"/>
          </a:xfrm>
          <a:prstGeom prst="rect">
            <a:avLst/>
          </a:prstGeom>
          <a:noFill/>
        </p:spPr>
        <p:txBody>
          <a:bodyPr wrap="none" rtlCol="0">
            <a:spAutoFit/>
          </a:bodyPr>
          <a:lstStyle/>
          <a:p>
            <a:r>
              <a:rPr lang="en-US" dirty="0"/>
              <a:t>In-order</a:t>
            </a:r>
            <a:endParaRPr lang="en-US" dirty="0"/>
          </a:p>
        </p:txBody>
      </p:sp>
      <p:sp>
        <p:nvSpPr>
          <p:cNvPr id="5" name="TextBox 4"/>
          <p:cNvSpPr txBox="1"/>
          <p:nvPr/>
        </p:nvSpPr>
        <p:spPr>
          <a:xfrm>
            <a:off x="4051300" y="4102100"/>
            <a:ext cx="1164293" cy="369332"/>
          </a:xfrm>
          <a:prstGeom prst="rect">
            <a:avLst/>
          </a:prstGeom>
          <a:noFill/>
        </p:spPr>
        <p:txBody>
          <a:bodyPr wrap="none" rtlCol="0">
            <a:spAutoFit/>
          </a:bodyPr>
          <a:lstStyle/>
          <a:p>
            <a:r>
              <a:rPr lang="en-US" dirty="0"/>
              <a:t>Post-order</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4" name="TextBox 3"/>
          <p:cNvSpPr txBox="1"/>
          <p:nvPr/>
        </p:nvSpPr>
        <p:spPr>
          <a:xfrm>
            <a:off x="3731501" y="3072349"/>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31501" y="3072349"/>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28" name="Text Box 4"/>
          <p:cNvSpPr txBox="1">
            <a:spLocks noChangeArrowheads="1"/>
          </p:cNvSpPr>
          <p:nvPr/>
        </p:nvSpPr>
        <p:spPr bwMode="auto">
          <a:xfrm>
            <a:off x="5215593" y="3149600"/>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6" name="TextBox 5"/>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endParaRPr lang="en-US" sz="2800" b="1" dirty="0">
              <a:solidFill>
                <a:srgbClr val="FF0000"/>
              </a:solidFill>
            </a:endParaRPr>
          </a:p>
        </p:txBody>
      </p:sp>
      <p:cxnSp>
        <p:nvCxnSpPr>
          <p:cNvPr id="9" name="Straight Arrow Connector 8"/>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3801" y="4981925"/>
            <a:ext cx="1090555" cy="646331"/>
          </a:xfrm>
          <a:prstGeom prst="rect">
            <a:avLst/>
          </a:prstGeom>
          <a:noFill/>
        </p:spPr>
        <p:txBody>
          <a:bodyPr wrap="none" rtlCol="0">
            <a:spAutoFit/>
          </a:bodyPr>
          <a:lstStyle/>
          <a:p>
            <a:r>
              <a:rPr lang="en-US" dirty="0"/>
              <a:t>In-order</a:t>
            </a:r>
            <a:endParaRPr lang="en-US" dirty="0"/>
          </a:p>
          <a:p>
            <a:r>
              <a:rPr lang="en-US" dirty="0"/>
              <a:t>Infix form</a:t>
            </a:r>
            <a:endParaRPr lang="en-US" dirty="0"/>
          </a:p>
        </p:txBody>
      </p:sp>
      <p:sp>
        <p:nvSpPr>
          <p:cNvPr id="28" name="Text Box 4"/>
          <p:cNvSpPr txBox="1">
            <a:spLocks noChangeArrowheads="1"/>
          </p:cNvSpPr>
          <p:nvPr/>
        </p:nvSpPr>
        <p:spPr bwMode="auto">
          <a:xfrm>
            <a:off x="5837893" y="5059176"/>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7" name="Rounded Rectangle 26"/>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9" name="Rounded Rectangle 38"/>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42" name="Rounded Rectangle 41"/>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43" name="Rounded Rectangle 42"/>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44" name="Rounded Rectangle 43"/>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46" name="Rounded Rectangle 45"/>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7" name="Rounded Rectangle 46"/>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8" name="Rounded Rectangle 47"/>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49" name="Straight Connector 48"/>
          <p:cNvCxnSpPr>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endParaRPr lang="en-US" sz="2800" b="1" dirty="0">
              <a:solidFill>
                <a:srgbClr val="FF0000"/>
              </a:solidFill>
            </a:endParaRPr>
          </a:p>
          <a:p>
            <a:r>
              <a:rPr lang="en-US" sz="2800" b="1" dirty="0">
                <a:solidFill>
                  <a:srgbClr val="FF0000"/>
                </a:solidFill>
              </a:rPr>
              <a:t>DIFFERENT shapes!</a:t>
            </a:r>
            <a:endParaRPr lang="en-US" sz="2800" b="1" dirty="0">
              <a:solidFill>
                <a:srgbClr val="FF0000"/>
              </a:solidFill>
            </a:endParaRPr>
          </a:p>
        </p:txBody>
      </p:sp>
      <p:cxnSp>
        <p:nvCxnSpPr>
          <p:cNvPr id="77" name="Straight Arrow Connector 76"/>
          <p:cNvCxnSpPr>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p:cNvSpPr>
            <a:spLocks noGrp="1"/>
          </p:cNvSpPr>
          <p:nvPr>
            <p:ph type="subTitle" idx="1"/>
          </p:nvPr>
        </p:nvSpPr>
        <p:spPr>
          <a:xfrm>
            <a:off x="0" y="4310743"/>
            <a:ext cx="9144000" cy="947057"/>
          </a:xfrm>
        </p:spPr>
        <p:txBody>
          <a:bodyPr/>
          <a:lstStyle/>
          <a:p>
            <a:endParaRPr lang="en-US" dirty="0"/>
          </a:p>
        </p:txBody>
      </p:sp>
      <p:sp>
        <p:nvSpPr>
          <p:cNvPr id="4" name="TextBox 3"/>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5" name="Rectangle 44"/>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3" name="Rectangle 42"/>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ectangle 43"/>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5" name="Rectangle 44"/>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5" name="Right Brace 4"/>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6" name="Rectangle 45"/>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7" name="Rectangle 46"/>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8" name="Rectangle 47"/>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3" name="Right Brace 42"/>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1" name="Rectangle 40"/>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47" name="Rectangle 46"/>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39" name="Rectangle 38"/>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41" name="Rectangle 40"/>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
        <p:nvSpPr>
          <p:cNvPr id="41" name="Right Brace 40"/>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428046" y="5051260"/>
            <a:ext cx="745717" cy="461665"/>
          </a:xfrm>
          <a:prstGeom prst="rect">
            <a:avLst/>
          </a:prstGeom>
          <a:noFill/>
        </p:spPr>
        <p:txBody>
          <a:bodyPr wrap="none" rtlCol="0">
            <a:spAutoFit/>
          </a:bodyPr>
          <a:lstStyle/>
          <a:p>
            <a:r>
              <a:rPr lang="en-US" altLang="zh-CN" sz="2400" dirty="0"/>
              <a:t>12-9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2" name="Rectangle 41"/>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39" name="Rectangle 38"/>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31501" y="1923067"/>
            <a:ext cx="1617815" cy="923330"/>
          </a:xfrm>
          <a:prstGeom prst="rect">
            <a:avLst/>
          </a:prstGeom>
          <a:noFill/>
        </p:spPr>
        <p:txBody>
          <a:bodyPr wrap="none" rtlCol="0">
            <a:spAutoFit/>
          </a:bodyPr>
          <a:lstStyle/>
          <a:p>
            <a:r>
              <a:rPr lang="en-US" dirty="0"/>
              <a:t>Pre-order</a:t>
            </a:r>
            <a:endParaRPr lang="en-US" dirty="0"/>
          </a:p>
          <a:p>
            <a:r>
              <a:rPr lang="en-US" dirty="0"/>
              <a:t>Prefix form</a:t>
            </a:r>
            <a:endParaRPr lang="en-US" dirty="0"/>
          </a:p>
          <a:p>
            <a:r>
              <a:rPr lang="en-US" dirty="0"/>
              <a:t>Polish Notation</a:t>
            </a:r>
            <a:endParaRPr lang="en-US" dirty="0"/>
          </a:p>
        </p:txBody>
      </p:sp>
      <p:sp>
        <p:nvSpPr>
          <p:cNvPr id="5" name="TextBox 4"/>
          <p:cNvSpPr txBox="1"/>
          <p:nvPr/>
        </p:nvSpPr>
        <p:spPr>
          <a:xfrm>
            <a:off x="3731501" y="3928776"/>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27" name="Text Box 4"/>
          <p:cNvSpPr txBox="1">
            <a:spLocks noChangeArrowheads="1"/>
          </p:cNvSpPr>
          <p:nvPr/>
        </p:nvSpPr>
        <p:spPr bwMode="auto">
          <a:xfrm>
            <a:off x="5215593" y="2245797"/>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 / * 3 + 7 1 2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9" name="Text Box 4"/>
          <p:cNvSpPr txBox="1">
            <a:spLocks noChangeArrowheads="1"/>
          </p:cNvSpPr>
          <p:nvPr/>
        </p:nvSpPr>
        <p:spPr bwMode="auto">
          <a:xfrm>
            <a:off x="5220578" y="4099812"/>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2" name="Rectangle 41"/>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43" name="Rectangle 42"/>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7</a:t>
            </a:r>
            <a:endParaRPr lang="en-US" b="1" dirty="0">
              <a:latin typeface="Courier New" panose="02070309020205020404" charset="0"/>
              <a:cs typeface="Courier New" panose="02070309020205020404" charset="0"/>
            </a:endParaRPr>
          </a:p>
        </p:txBody>
      </p:sp>
      <p:sp>
        <p:nvSpPr>
          <p:cNvPr id="42" name="Rectangle 41"/>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a:t>
            </a:r>
            <a:endParaRPr lang="en-US" b="1" dirty="0">
              <a:latin typeface="Courier New" panose="02070309020205020404" charset="0"/>
              <a:cs typeface="Courier New" panose="02070309020205020404" charset="0"/>
            </a:endParaRPr>
          </a:p>
        </p:txBody>
      </p:sp>
      <p:sp>
        <p:nvSpPr>
          <p:cNvPr id="43" name="Rectangle 42"/>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4" name="Right Brace 43"/>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8</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24</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12</a:t>
            </a:r>
            <a:endParaRPr lang="en-US" b="1" dirty="0">
              <a:latin typeface="Courier New" panose="02070309020205020404" charset="0"/>
              <a:cs typeface="Courier New" panose="02070309020205020404" charset="0"/>
            </a:endParaRPr>
          </a:p>
        </p:txBody>
      </p:sp>
      <p:sp>
        <p:nvSpPr>
          <p:cNvPr id="27" name="Rectangle 26"/>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9</a:t>
            </a:r>
            <a:endParaRPr lang="en-US" b="1" dirty="0">
              <a:latin typeface="Courier New" panose="02070309020205020404" charset="0"/>
              <a:cs typeface="Courier New" panose="02070309020205020404" charset="0"/>
            </a:endParaRPr>
          </a:p>
        </p:txBody>
      </p:sp>
      <p:sp>
        <p:nvSpPr>
          <p:cNvPr id="42" name="Rectangle 41"/>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a:t>
            </a:r>
            <a:endParaRPr lang="en-US" b="1" dirty="0">
              <a:latin typeface="Courier New" panose="02070309020205020404" charset="0"/>
              <a:cs typeface="Courier New" panose="02070309020205020404" charset="0"/>
            </a:endParaRPr>
          </a:p>
        </p:txBody>
      </p:sp>
      <p:sp>
        <p:nvSpPr>
          <p:cNvPr id="43" name="Right Brace 42"/>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7310"/>
          </a:xfrm>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p:cNvSpPr txBox="1"/>
          <p:nvPr/>
        </p:nvSpPr>
        <p:spPr>
          <a:xfrm>
            <a:off x="3825182" y="1888508"/>
            <a:ext cx="2404697" cy="923330"/>
          </a:xfrm>
          <a:prstGeom prst="rect">
            <a:avLst/>
          </a:prstGeom>
          <a:noFill/>
        </p:spPr>
        <p:txBody>
          <a:bodyPr wrap="none" rtlCol="0">
            <a:spAutoFit/>
          </a:bodyPr>
          <a:lstStyle/>
          <a:p>
            <a:r>
              <a:rPr lang="en-US" dirty="0"/>
              <a:t>Post-order</a:t>
            </a:r>
            <a:endParaRPr lang="en-US" dirty="0"/>
          </a:p>
          <a:p>
            <a:r>
              <a:rPr lang="en-US" dirty="0"/>
              <a:t>Postfix form</a:t>
            </a:r>
            <a:endParaRPr lang="en-US" dirty="0"/>
          </a:p>
          <a:p>
            <a:r>
              <a:rPr lang="en-US" dirty="0"/>
              <a:t>Reverse Polish Notation</a:t>
            </a:r>
            <a:endParaRPr lang="en-US" dirty="0"/>
          </a:p>
        </p:txBody>
      </p:sp>
      <p:sp>
        <p:nvSpPr>
          <p:cNvPr id="39" name="Text Box 4"/>
          <p:cNvSpPr txBox="1">
            <a:spLocks noChangeArrowheads="1"/>
          </p:cNvSpPr>
          <p:nvPr/>
        </p:nvSpPr>
        <p:spPr bwMode="auto">
          <a:xfrm>
            <a:off x="5314259" y="2059544"/>
            <a:ext cx="2528256"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7 1 + * 2 / 9 -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41" name="Rectangle 40"/>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3</a:t>
            </a:r>
            <a:endParaRPr lang="en-US"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panose="02020603050405020304"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panose="02020603050405020304"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Recursion</a:t>
            </a:r>
            <a:endParaRPr lang="en-US" sz="26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Tree structures</a:t>
            </a:r>
            <a:endParaRPr lang="en-US" sz="2600" kern="1200" dirty="0">
              <a:solidFill>
                <a:srgbClr val="000000"/>
              </a:solidFill>
              <a:latin typeface="Times New Roman" panose="02020603050405020304" charset="0"/>
            </a:endParaRPr>
          </a:p>
          <a:p>
            <a:pPr algn="just">
              <a:lnSpc>
                <a:spcPct val="85000"/>
              </a:lnSpc>
              <a:spcBef>
                <a:spcPct val="0"/>
              </a:spcBef>
              <a:spcAft>
                <a:spcPct val="20000"/>
              </a:spcAft>
              <a:defRPr/>
            </a:pPr>
            <a:r>
              <a:rPr lang="en-US" sz="2600" kern="1200" dirty="0">
                <a:solidFill>
                  <a:srgbClr val="000000"/>
                </a:solidFill>
                <a:latin typeface="Times New Roman" panose="02020603050405020304" charset="0"/>
              </a:rPr>
              <a:t>Class hierarchies and inheritance</a:t>
            </a:r>
            <a:endParaRPr lang="en-US" dirty="0"/>
          </a:p>
        </p:txBody>
      </p:sp>
      <p:grpSp>
        <p:nvGrpSpPr>
          <p:cNvPr id="76" name="Group 75"/>
          <p:cNvGrpSpPr/>
          <p:nvPr/>
        </p:nvGrpSpPr>
        <p:grpSpPr>
          <a:xfrm>
            <a:off x="5839582" y="1825625"/>
            <a:ext cx="2241551" cy="3086713"/>
            <a:chOff x="3819713" y="230190"/>
            <a:chExt cx="2241551" cy="3086713"/>
          </a:xfrm>
        </p:grpSpPr>
        <p:sp>
          <p:nvSpPr>
            <p:cNvPr id="7" name="Text Box 4"/>
            <p:cNvSpPr txBox="1">
              <a:spLocks noChangeArrowheads="1"/>
            </p:cNvSpPr>
            <p:nvPr/>
          </p:nvSpPr>
          <p:spPr bwMode="auto">
            <a:xfrm>
              <a:off x="3819714" y="2950191"/>
              <a:ext cx="2241550" cy="36671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y = 3 * (x + 1)</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36" name="TextBox 35"/>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T   T    T   T</a:t>
              </a:r>
              <a:endParaRPr lang="en-US" b="1" dirty="0">
                <a:latin typeface="Courier New" panose="02070309020205020404" charset="0"/>
                <a:cs typeface="Courier New" panose="02070309020205020404" charset="0"/>
              </a:endParaRPr>
            </a:p>
          </p:txBody>
        </p:sp>
        <p:sp>
          <p:nvSpPr>
            <p:cNvPr id="38" name="TextBox 37"/>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          E</a:t>
              </a:r>
              <a:endParaRPr lang="en-US" b="1" dirty="0">
                <a:latin typeface="Courier New" panose="02070309020205020404" charset="0"/>
                <a:cs typeface="Courier New" panose="02070309020205020404" charset="0"/>
              </a:endParaRPr>
            </a:p>
          </p:txBody>
        </p:sp>
        <p:sp>
          <p:nvSpPr>
            <p:cNvPr id="39" name="TextBox 38"/>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E</a:t>
              </a:r>
              <a:endParaRPr lang="en-US" b="1" dirty="0">
                <a:latin typeface="Courier New" panose="02070309020205020404" charset="0"/>
                <a:cs typeface="Courier New" panose="02070309020205020404" charset="0"/>
              </a:endParaRPr>
            </a:p>
          </p:txBody>
        </p:sp>
        <p:cxnSp>
          <p:nvCxnSpPr>
            <p:cNvPr id="41" name="Straight Connector 40"/>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charset="0"/>
                  <a:cs typeface="Courier New" panose="02070309020205020404" charset="0"/>
                </a:rPr>
                <a:t>E</a:t>
              </a:r>
              <a:endParaRPr lang="en-US" b="1" dirty="0">
                <a:latin typeface="Courier New" panose="02070309020205020404" charset="0"/>
                <a:cs typeface="Courier New" panose="02070309020205020404" charset="0"/>
              </a:endParaRP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panose="02020603050405020304"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Every expression can have one of the following forms: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integer constant</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 variable name that holds an integer value</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Two expressions joined by an operator</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7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expression enclosed in parentheses</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panose="02020603050405020304" charset="0"/>
              </a:rPr>
              <a:t>The rules for forming an expression can be expressed in the form of a </a:t>
            </a:r>
            <a:r>
              <a:rPr lang="en-US" sz="2400" b="1" i="1" dirty="0">
                <a:solidFill>
                  <a:srgbClr val="000000"/>
                </a:solidFill>
                <a:latin typeface="Times New Roman" panose="02020603050405020304" charset="0"/>
              </a:rPr>
              <a:t>grammar</a:t>
            </a:r>
            <a:r>
              <a:rPr lang="en-US" sz="2400" i="1" dirty="0">
                <a:solidFill>
                  <a:srgbClr val="000000"/>
                </a:solidFill>
                <a:latin typeface="Times New Roman" panose="02020603050405020304" charset="0"/>
              </a:rPr>
              <a:t>,</a:t>
            </a:r>
            <a:r>
              <a:rPr lang="en-US" sz="2400" dirty="0">
                <a:solidFill>
                  <a:srgbClr val="000000"/>
                </a:solidFill>
                <a:latin typeface="Times New Roman" panose="02020603050405020304" charset="0"/>
              </a:rPr>
              <a:t> as follows:</a:t>
            </a:r>
            <a:endParaRPr lang="en-US" sz="2400" dirty="0">
              <a:solidFill>
                <a:srgbClr val="000000"/>
              </a:solidFill>
              <a:latin typeface="Times New Roman" panose="02020603050405020304" charset="0"/>
            </a:endParaRPr>
          </a:p>
        </p:txBody>
      </p:sp>
      <p:grpSp>
        <p:nvGrpSpPr>
          <p:cNvPr id="5" name="Group 17"/>
          <p:cNvGrpSpPr/>
          <p:nvPr/>
        </p:nvGrpSpPr>
        <p:grpSpPr bwMode="auto">
          <a:xfrm>
            <a:off x="2136093" y="4838700"/>
            <a:ext cx="2667919" cy="1524000"/>
            <a:chOff x="2208" y="2976"/>
            <a:chExt cx="1824" cy="960"/>
          </a:xfrm>
        </p:grpSpPr>
        <p:sp>
          <p:nvSpPr>
            <p:cNvPr id="6" name="Text Box 13"/>
            <p:cNvSpPr txBox="1">
              <a:spLocks noChangeArrowheads="1"/>
            </p:cNvSpPr>
            <p:nvPr/>
          </p:nvSpPr>
          <p:spPr bwMode="auto">
            <a:xfrm>
              <a:off x="2208" y="297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 name="Text Box 14"/>
            <p:cNvSpPr txBox="1">
              <a:spLocks noChangeArrowheads="1"/>
            </p:cNvSpPr>
            <p:nvPr/>
          </p:nvSpPr>
          <p:spPr bwMode="auto">
            <a:xfrm>
              <a:off x="2208" y="3213"/>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panose="02020603050405020304"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8" name="Text Box 15"/>
            <p:cNvSpPr txBox="1">
              <a:spLocks noChangeArrowheads="1"/>
            </p:cNvSpPr>
            <p:nvPr/>
          </p:nvSpPr>
          <p:spPr bwMode="auto">
            <a:xfrm>
              <a:off x="2208" y="3450"/>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9" name="Text Box 16"/>
            <p:cNvSpPr txBox="1">
              <a:spLocks noChangeArrowheads="1"/>
            </p:cNvSpPr>
            <p:nvPr/>
          </p:nvSpPr>
          <p:spPr bwMode="auto">
            <a:xfrm>
              <a:off x="2208" y="368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panose="02020603050405020304"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grpSp>
        <p:nvGrpSpPr>
          <p:cNvPr id="10" name="Group 17"/>
          <p:cNvGrpSpPr/>
          <p:nvPr/>
        </p:nvGrpSpPr>
        <p:grpSpPr bwMode="auto">
          <a:xfrm>
            <a:off x="5152299" y="4838700"/>
            <a:ext cx="2667919" cy="1524000"/>
            <a:chOff x="2208" y="2976"/>
            <a:chExt cx="1824" cy="960"/>
          </a:xfrm>
        </p:grpSpPr>
        <p:sp>
          <p:nvSpPr>
            <p:cNvPr id="11" name="Text Box 13"/>
            <p:cNvSpPr txBox="1">
              <a:spLocks noChangeArrowheads="1"/>
            </p:cNvSpPr>
            <p:nvPr/>
          </p:nvSpPr>
          <p:spPr bwMode="auto">
            <a:xfrm>
              <a:off x="2208" y="297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2" name="Text Box 14"/>
            <p:cNvSpPr txBox="1">
              <a:spLocks noChangeArrowheads="1"/>
            </p:cNvSpPr>
            <p:nvPr/>
          </p:nvSpPr>
          <p:spPr bwMode="auto">
            <a:xfrm>
              <a:off x="2208" y="3213"/>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3" name="Text Box 15"/>
            <p:cNvSpPr txBox="1">
              <a:spLocks noChangeArrowheads="1"/>
            </p:cNvSpPr>
            <p:nvPr/>
          </p:nvSpPr>
          <p:spPr bwMode="auto">
            <a:xfrm>
              <a:off x="2208" y="3450"/>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 + 1024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sp>
          <p:nvSpPr>
            <p:cNvPr id="14" name="Text Box 16"/>
            <p:cNvSpPr txBox="1">
              <a:spLocks noChangeArrowheads="1"/>
            </p:cNvSpPr>
            <p:nvPr/>
          </p:nvSpPr>
          <p:spPr bwMode="auto">
            <a:xfrm>
              <a:off x="2208" y="3686"/>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rPr>
                <a:t>(temp + 1024)</a:t>
              </a:r>
              <a:endParaRPr kumimoji="0" lang="en-US" sz="2000" b="1" i="0" u="none" strike="noStrike" kern="1200" cap="none" spc="0" normalizeH="0" baseline="0" noProof="0" dirty="0">
                <a:ln>
                  <a:noFill/>
                </a:ln>
                <a:solidFill>
                  <a:schemeClr val="accent1"/>
                </a:solidFill>
                <a:effectLst/>
                <a:uLnTx/>
                <a:uFillTx/>
                <a:latin typeface="Times New Roman" panose="0202060305040502030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ldLvl="2"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The problem of parsing an expression can be simplified by changing the grammar to one that has two levels: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742950" marR="0" lvl="1" indent="-285750" algn="just" defTabSz="914400" rtl="0" eaLnBrk="0" fontAlgn="base" latinLnBrk="0" hangingPunct="0">
              <a:lnSpc>
                <a:spcPct val="85000"/>
              </a:lnSpc>
              <a:spcBef>
                <a:spcPct val="0"/>
              </a:spcBef>
              <a:spcAft>
                <a:spcPct val="2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or two expressions joined by an operator.</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742950" marR="0" lvl="1" indent="-285750" algn="just" defTabSz="914400" rtl="0" eaLnBrk="0" fontAlgn="base" latinLnBrk="0" hangingPunct="0">
              <a:lnSpc>
                <a:spcPct val="85000"/>
              </a:lnSpc>
              <a:spcBef>
                <a:spcPct val="0"/>
              </a:spcBef>
              <a:spcAft>
                <a:spcPct val="60000"/>
              </a:spcAft>
              <a:buClrTx/>
              <a:buSzTx/>
              <a:buFontTx/>
              <a:buChar char="–"/>
              <a:defRPr/>
            </a:pP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rPr>
              <a:t> is either a constant, an identifier, or an expression enclosed in parentheses.</a:t>
            </a:r>
            <a:endParaRPr kumimoji="0" lang="en-US" sz="2200" b="0" i="0" u="none" strike="noStrike" kern="1200" cap="none" spc="0" normalizeH="0" baseline="0" noProof="0" dirty="0">
              <a:ln>
                <a:noFill/>
              </a:ln>
              <a:solidFill>
                <a:srgbClr val="000000"/>
              </a:solidFill>
              <a:effectLst/>
              <a:uLnTx/>
              <a:uFillTx/>
              <a:latin typeface="Times New Roman" panose="02020603050405020304" charset="0"/>
              <a:ea typeface="MS PGothic" panose="020B0600070205080204" charset="-128"/>
              <a:cs typeface="+mn-cs"/>
            </a:endParaRPr>
          </a:p>
          <a:p>
            <a:pPr marL="342900" marR="0" lvl="0" indent="-342900" algn="just" defTabSz="914400" rtl="0" eaLnBrk="0" fontAlgn="base" latinLnBrk="0" hangingPunct="0">
              <a:lnSpc>
                <a:spcPct val="85000"/>
              </a:lnSpc>
              <a:spcBef>
                <a:spcPct val="0"/>
              </a:spcBef>
              <a:spcAft>
                <a:spcPct val="7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784394" name="Group 10"/>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panose="02020603050405020304"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2" name="Text Box 8"/>
            <p:cNvSpPr txBox="1">
              <a:spLocks noChangeArrowheads="1"/>
            </p:cNvSpPr>
            <p:nvPr/>
          </p:nvSpPr>
          <p:spPr bwMode="auto">
            <a:xfrm>
              <a:off x="2237" y="3782"/>
              <a:ext cx="12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panose="02020603050405020304"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E )</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784393" name="Text Box 9"/>
            <p:cNvSpPr txBox="1">
              <a:spLocks noChangeArrowheads="1"/>
            </p:cNvSpPr>
            <p:nvPr/>
          </p:nvSpPr>
          <p:spPr bwMode="auto">
            <a:xfrm>
              <a:off x="2237" y="2592"/>
              <a:ext cx="1824" cy="2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sym typeface="Symbol" panose="05050102010706020507" charset="2"/>
                </a:rPr>
                <a:t></a:t>
              </a:r>
              <a:r>
                <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rPr>
                <a:t>  T</a:t>
              </a:r>
              <a:endParaRPr kumimoji="0" lang="en-US" sz="20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p:spPr>
        <p:txBody>
          <a:bodyPr/>
          <a:lstStyle/>
          <a:p>
            <a:r>
              <a:rPr lang="en-US" sz="4000">
                <a:solidFill>
                  <a:srgbClr val="FF0000"/>
                </a:solidFill>
              </a:rPr>
              <a:t>The </a:t>
            </a:r>
            <a:r>
              <a:rPr lang="en-US" sz="3600" b="1">
                <a:solidFill>
                  <a:srgbClr val="FF0000"/>
                </a:solidFill>
                <a:latin typeface="Courier New" panose="02070309020205020404"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50000"/>
              </a:spcAft>
              <a:buClrTx/>
              <a:buSzTx/>
              <a:buFontTx/>
              <a:buChar char="•"/>
              <a:defRPr/>
            </a:pPr>
            <a:r>
              <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endParaRPr kumimoji="0" lang="en-US" sz="2400" b="0"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1"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rPr>
              <a:t>Expression</a:t>
            </a:r>
            <a:endParaRPr kumimoji="0" lang="en-US" sz="1400" b="1" i="1"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ConstantExp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IdentifierExp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sz="1600" b="1" i="0" u="none" strike="noStrike" kern="1200" cap="none" spc="0" normalizeH="0" baseline="0" noProof="0" dirty="0" err="1">
                  <a:ln>
                    <a:noFill/>
                  </a:ln>
                  <a:solidFill>
                    <a:srgbClr val="000000"/>
                  </a:solidFill>
                  <a:effectLst/>
                  <a:uLnTx/>
                  <a:uFillTx/>
                  <a:latin typeface="Courier New" panose="02070309020205020404"/>
                  <a:ea typeface="+mn-ea"/>
                  <a:cs typeface="Courier New" panose="02070309020205020404"/>
                </a:rPr>
                <a:t>CompoundExp</a:t>
              </a:r>
              <a:endParaRPr kumimoji="0" lang="en-US" sz="1400" b="1" i="0" u="none" strike="noStrike" kern="1200" cap="none" spc="0" normalizeH="0" baseline="0" noProof="0" dirty="0">
                <a:ln>
                  <a:noFill/>
                </a:ln>
                <a:solidFill>
                  <a:srgbClr val="000000"/>
                </a:solidFill>
                <a:effectLst/>
                <a:uLnTx/>
                <a:uFillTx/>
                <a:latin typeface="Courier New" panose="02070309020205020404"/>
                <a:ea typeface="+mn-ea"/>
                <a:cs typeface="Courier New" panose="02070309020205020404"/>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ln>
          <a:effectLst/>
        </p:spPr>
        <p:txBody>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panose="02020603050405020304" charset="0"/>
              </a:rPr>
              <a:t>Parsing</a:t>
            </a:r>
            <a:r>
              <a:rPr lang="en-US" sz="2400" i="1" dirty="0">
                <a:solidFill>
                  <a:srgbClr val="000000"/>
                </a:solidFill>
                <a:latin typeface="Times New Roman" panose="02020603050405020304" charset="0"/>
              </a:rPr>
              <a:t>:</a:t>
            </a:r>
            <a:r>
              <a:rPr lang="en-US" sz="2400" dirty="0">
                <a:solidFill>
                  <a:srgbClr val="000000"/>
                </a:solidFill>
                <a:latin typeface="Times New Roman" panose="02020603050405020304" charset="0"/>
              </a:rPr>
              <a:t> Convert the string representation to an internal form</a:t>
            </a:r>
            <a:endParaRPr lang="en-US" sz="2600" dirty="0">
              <a:solidFill>
                <a:srgbClr val="000000"/>
              </a:solidFill>
              <a:latin typeface="Times New Roman" panose="02020603050405020304" charset="0"/>
            </a:endParaRPr>
          </a:p>
        </p:txBody>
      </p:sp>
      <p:grpSp>
        <p:nvGrpSpPr>
          <p:cNvPr id="2" name="Group 18"/>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4" name="Text Box 12"/>
            <p:cNvSpPr txBox="1">
              <a:spLocks noChangeArrowheads="1"/>
            </p:cNvSpPr>
            <p:nvPr/>
          </p:nvSpPr>
          <p:spPr bwMode="auto">
            <a:xfrm>
              <a:off x="2592"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5" name="Text Box 13"/>
            <p:cNvSpPr txBox="1">
              <a:spLocks noChangeArrowheads="1"/>
            </p:cNvSpPr>
            <p:nvPr/>
          </p:nvSpPr>
          <p:spPr bwMode="auto">
            <a:xfrm>
              <a:off x="2868"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n</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6" name="Text Box 14"/>
            <p:cNvSpPr txBox="1">
              <a:spLocks noChangeArrowheads="1"/>
            </p:cNvSpPr>
            <p:nvPr/>
          </p:nvSpPr>
          <p:spPr bwMode="auto">
            <a:xfrm>
              <a:off x="3144"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367" name="Text Box 15"/>
            <p:cNvSpPr txBox="1">
              <a:spLocks noChangeArrowheads="1"/>
            </p:cNvSpPr>
            <p:nvPr/>
          </p:nvSpPr>
          <p:spPr bwMode="auto">
            <a:xfrm>
              <a:off x="3420"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1</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68" name="Text Box 16"/>
            <p:cNvSpPr txBox="1">
              <a:spLocks noChangeArrowheads="1"/>
            </p:cNvSpPr>
            <p:nvPr/>
          </p:nvSpPr>
          <p:spPr bwMode="auto">
            <a:xfrm>
              <a:off x="1672" y="1200"/>
              <a:ext cx="472"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69" name="Text Box 17"/>
            <p:cNvSpPr txBox="1">
              <a:spLocks noChangeArrowheads="1"/>
            </p:cNvSpPr>
            <p:nvPr/>
          </p:nvSpPr>
          <p:spPr bwMode="auto">
            <a:xfrm>
              <a:off x="2092" y="1200"/>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8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3" name="Group 25"/>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grpSp>
        <p:nvGrpSpPr>
          <p:cNvPr id="4" name="Group 60"/>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1" i="0" u="none" strike="noStrike" kern="1200" cap="none" spc="0" normalizeH="0" baseline="0" noProof="1">
                <a:ln>
                  <a:noFill/>
                </a:ln>
                <a:solidFill>
                  <a:srgbClr val="000000"/>
                </a:solidFill>
                <a:effectLst/>
                <a:uLnTx/>
                <a:uFillTx/>
                <a:latin typeface="Courier New" panose="02070309020205020404"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1">
                <a:ln>
                  <a:noFill/>
                </a:ln>
                <a:solidFill>
                  <a:srgbClr val="000000"/>
                </a:solidFill>
                <a:effectLst/>
                <a:uLnTx/>
                <a:uFillTx/>
                <a:latin typeface="Courier New" panose="02070309020205020404"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tailEnd type="triangl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autoUpdateAnimBg="0" build="p"/>
      <p:bldP spid="868389" grpId="0" animBg="1"/>
      <p:bldP spid="868390" grpId="0" autoUpdateAnimBg="0" build="p"/>
      <p:bldP spid="868392" grpId="0" animBg="1"/>
      <p:bldP spid="868393" grpId="0" autoUpdateAnimBg="0" build="p"/>
      <p:bldP spid="868403" grpId="0" animBg="1"/>
      <p:bldP spid="868404" grpId="0" autoUpdateAnimBg="0" build="p"/>
      <p:bldP spid="868406" grpId="0" animBg="1"/>
      <p:bldP spid="868407" grpId="0" autoUpdateAnimBg="0" build="p"/>
      <p:bldP spid="868410" grpId="0" animBg="1"/>
      <p:bldP spid="868411" grpId="0" autoUpdateAnimBg="0" build="p"/>
      <p:bldP spid="868417" grpId="0" animBg="1"/>
      <p:bldP spid="868418" grpId="0" autoUpdateAnimBg="0" build="p"/>
      <p:bldP spid="868420" grpId="0" animBg="1"/>
      <p:bldP spid="868421" grpId="0" autoUpdateAnimBg="0" build="p"/>
      <p:bldP spid="868424" grpId="0" animBg="1"/>
      <p:bldP spid="868426" grpId="0" animBg="1"/>
      <p:bldP spid="868429" grpId="0" animBg="1"/>
      <p:bldP spid="868430" grpId="0" animBg="1"/>
      <p:bldP spid="868432" grpId="0" animBg="1"/>
      <p:bldP spid="868433" grpId="0" autoUpdateAnimBg="0" build="p"/>
      <p:bldP spid="868434" grpId="0" animBg="1"/>
      <p:bldP spid="868435" grpId="0" autoUpdateAnimBg="0" build="p"/>
      <p:bldP spid="868436" grpId="0" animBg="1"/>
      <p:bldP spid="868437" grpId="0" animBg="1"/>
      <p:bldP spid="868438" grpId="0" animBg="1"/>
      <p:bldP spid="868439" grpId="0" animBg="1"/>
      <p:bldP spid="868441" grpId="0" animBg="1"/>
      <p:bldP spid="868442" grpId="0" autoUpdateAnimBg="0" build="p"/>
      <p:bldP spid="868443" grpId="0" animBg="1"/>
      <p:bldP spid="868444" grpId="0" autoUpdateAnimBg="0" build="p"/>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grpSp>
        <p:nvGrpSpPr>
          <p:cNvPr id="866364" name="Group 60"/>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x</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1" name="Text Box 17"/>
            <p:cNvSpPr txBox="1">
              <a:spLocks noChangeArrowheads="1"/>
            </p:cNvSpPr>
            <p:nvPr/>
          </p:nvSpPr>
          <p:spPr bwMode="auto">
            <a:xfrm>
              <a:off x="1380"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2" name="Text Box 18"/>
            <p:cNvSpPr txBox="1">
              <a:spLocks noChangeArrowheads="1"/>
            </p:cNvSpPr>
            <p:nvPr/>
          </p:nvSpPr>
          <p:spPr bwMode="auto">
            <a:xfrm>
              <a:off x="1656"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3" name="Text Box 19"/>
            <p:cNvSpPr txBox="1">
              <a:spLocks noChangeArrowheads="1"/>
            </p:cNvSpPr>
            <p:nvPr/>
          </p:nvSpPr>
          <p:spPr bwMode="auto">
            <a:xfrm>
              <a:off x="1932"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24" name="Text Box 20"/>
            <p:cNvSpPr txBox="1">
              <a:spLocks noChangeArrowheads="1"/>
            </p:cNvSpPr>
            <p:nvPr/>
          </p:nvSpPr>
          <p:spPr bwMode="auto">
            <a:xfrm>
              <a:off x="2208"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y</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grpSp>
        <p:nvGrpSpPr>
          <p:cNvPr id="866361" name="Group 57"/>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FF00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panose="02020603050405020304"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grpSp>
        <p:nvGrpSpPr>
          <p:cNvPr id="866363" name="Group 59"/>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x</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1" name="Text Box 37"/>
            <p:cNvSpPr txBox="1">
              <a:spLocks noChangeArrowheads="1"/>
            </p:cNvSpPr>
            <p:nvPr/>
          </p:nvSpPr>
          <p:spPr bwMode="auto">
            <a:xfrm>
              <a:off x="3532"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2" name="Text Box 38"/>
            <p:cNvSpPr txBox="1">
              <a:spLocks noChangeArrowheads="1"/>
            </p:cNvSpPr>
            <p:nvPr/>
          </p:nvSpPr>
          <p:spPr bwMode="auto">
            <a:xfrm>
              <a:off x="3808"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2</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3" name="Text Box 39"/>
            <p:cNvSpPr txBox="1">
              <a:spLocks noChangeArrowheads="1"/>
            </p:cNvSpPr>
            <p:nvPr/>
          </p:nvSpPr>
          <p:spPr bwMode="auto">
            <a:xfrm>
              <a:off x="4084"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sp>
          <p:nvSpPr>
            <p:cNvPr id="866344" name="Text Box 40"/>
            <p:cNvSpPr txBox="1">
              <a:spLocks noChangeArrowheads="1"/>
            </p:cNvSpPr>
            <p:nvPr/>
          </p:nvSpPr>
          <p:spPr bwMode="auto">
            <a:xfrm>
              <a:off x="4360" y="2636"/>
              <a:ext cx="288" cy="212"/>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rPr>
                <a:t>y</a:t>
              </a:r>
              <a:endParaRPr kumimoji="0" lang="en-US" sz="1600" b="1" i="0" u="none" strike="noStrike" kern="1200" cap="none" spc="0" normalizeH="0" baseline="0" noProof="0">
                <a:ln>
                  <a:noFill/>
                </a:ln>
                <a:solidFill>
                  <a:srgbClr val="000000"/>
                </a:solidFill>
                <a:effectLst/>
                <a:uLnTx/>
                <a:uFillTx/>
                <a:latin typeface="Courier New" panose="02070309020205020404" charset="0"/>
                <a:ea typeface="+mn-ea"/>
                <a:cs typeface="+mn-cs"/>
              </a:endParaRPr>
            </a:p>
          </p:txBody>
        </p:sp>
      </p:grpSp>
      <p:grpSp>
        <p:nvGrpSpPr>
          <p:cNvPr id="866362" name="Group 58"/>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a:ln>
                    <a:noFill/>
                  </a:ln>
                  <a:solidFill>
                    <a:srgbClr val="009900"/>
                  </a:solidFill>
                  <a:effectLst/>
                  <a:uLnTx/>
                  <a:uFillTx/>
                  <a:latin typeface="Times New Roman" panose="02020603050405020304"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panose="02020603050405020304"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ln>
          <a:effectLst/>
        </p:spPr>
        <p:txBody>
          <a:bodyPr/>
          <a:lstStyle/>
          <a:p>
            <a:pPr marL="342900" marR="0" lvl="0" indent="-342900" algn="just" defTabSz="914400" rtl="0" eaLnBrk="0" fontAlgn="base" latinLnBrk="0" hangingPunct="0">
              <a:lnSpc>
                <a:spcPct val="85000"/>
              </a:lnSpc>
              <a:spcBef>
                <a:spcPct val="0"/>
              </a:spcBef>
              <a:spcAft>
                <a:spcPct val="20000"/>
              </a:spcAft>
              <a:buClrTx/>
              <a:buSzTx/>
              <a:buFontTx/>
              <a:buChar char="•"/>
              <a:defRPr/>
            </a:pP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panose="02020603050405020304"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rPr>
              <a:t> of the operators.</a:t>
            </a: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a:p>
            <a:pPr marL="342900" marR="0" lvl="0" indent="-342900" algn="just" defTabSz="914400" rtl="0" eaLnBrk="0" fontAlgn="base" latinLnBrk="0" hangingPunct="0">
              <a:lnSpc>
                <a:spcPct val="85000"/>
              </a:lnSpc>
              <a:spcBef>
                <a:spcPct val="0"/>
              </a:spcBef>
              <a:spcAft>
                <a:spcPct val="20000"/>
              </a:spcAft>
              <a:buClrTx/>
              <a:buSzTx/>
              <a:buFontTx/>
              <a:buChar char="•"/>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a:t>
            </a:r>
            <a:endParaRPr lang="en-US" dirty="0"/>
          </a:p>
        </p:txBody>
      </p:sp>
      <p:graphicFrame>
        <p:nvGraphicFramePr>
          <p:cNvPr id="4" name="Content Placeholder 3"/>
          <p:cNvGraphicFramePr>
            <a:graphicFrameLocks noGrp="1"/>
          </p:cNvGraphicFramePr>
          <p:nvPr>
            <p:ph idx="1"/>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gridCol w="2997200"/>
              </a:tblGrid>
              <a:tr h="370840">
                <a:tc>
                  <a:txBody>
                    <a:bodyPr/>
                    <a:lstStyle/>
                    <a:p>
                      <a:pPr algn="ctr"/>
                      <a:r>
                        <a:rPr lang="en-US" sz="2000" dirty="0"/>
                        <a:t>precedence</a:t>
                      </a:r>
                      <a:endParaRPr lang="en-US" sz="2000" dirty="0"/>
                    </a:p>
                  </a:txBody>
                  <a:tcPr/>
                </a:tc>
                <a:tc>
                  <a:txBody>
                    <a:bodyPr/>
                    <a:lstStyle/>
                    <a:p>
                      <a:pPr algn="ctr"/>
                      <a:r>
                        <a:rPr lang="en-US" sz="2000" dirty="0"/>
                        <a:t>operators</a:t>
                      </a:r>
                      <a:endParaRPr lang="en-US" sz="2000" dirty="0"/>
                    </a:p>
                  </a:txBody>
                  <a:tcPr/>
                </a:tc>
              </a:tr>
              <a:tr h="370840">
                <a:tc>
                  <a:txBody>
                    <a:bodyPr/>
                    <a:lstStyle/>
                    <a:p>
                      <a:pPr algn="ctr"/>
                      <a:r>
                        <a:rPr lang="en-US" sz="2000" dirty="0"/>
                        <a:t>3</a:t>
                      </a:r>
                      <a:endParaRPr lang="en-US" sz="2000" dirty="0"/>
                    </a:p>
                  </a:txBody>
                  <a:tcPr/>
                </a:tc>
                <a:tc>
                  <a:txBody>
                    <a:bodyPr/>
                    <a:lstStyle/>
                    <a:p>
                      <a:pPr algn="ctr"/>
                      <a:r>
                        <a:rPr lang="en-US" sz="2000" dirty="0"/>
                        <a:t>* /</a:t>
                      </a:r>
                      <a:endParaRPr lang="en-US" sz="2000" dirty="0"/>
                    </a:p>
                  </a:txBody>
                  <a:tcPr/>
                </a:tc>
              </a:tr>
              <a:tr h="370840">
                <a:tc>
                  <a:txBody>
                    <a:bodyPr/>
                    <a:lstStyle/>
                    <a:p>
                      <a:pPr algn="ctr"/>
                      <a:r>
                        <a:rPr lang="en-US" sz="2000" dirty="0"/>
                        <a:t>2</a:t>
                      </a:r>
                      <a:endParaRPr lang="en-US" sz="2000" dirty="0"/>
                    </a:p>
                  </a:txBody>
                  <a:tcPr/>
                </a:tc>
                <a:tc>
                  <a:txBody>
                    <a:bodyPr/>
                    <a:lstStyle/>
                    <a:p>
                      <a:pPr algn="ctr"/>
                      <a:r>
                        <a:rPr lang="en-US" sz="2000" dirty="0"/>
                        <a:t>+ -</a:t>
                      </a:r>
                      <a:endParaRPr lang="en-US" sz="2000" dirty="0"/>
                    </a:p>
                  </a:txBody>
                  <a:tcPr/>
                </a:tc>
              </a:tr>
              <a:tr h="370840">
                <a:tc>
                  <a:txBody>
                    <a:bodyPr/>
                    <a:lstStyle/>
                    <a:p>
                      <a:pPr algn="ctr"/>
                      <a:r>
                        <a:rPr lang="en-US" sz="2000" dirty="0"/>
                        <a:t>1</a:t>
                      </a:r>
                      <a:endParaRPr lang="en-US" sz="2000" dirty="0"/>
                    </a:p>
                  </a:txBody>
                  <a:tcPr/>
                </a:tc>
                <a:tc>
                  <a:txBody>
                    <a:bodyPr/>
                    <a:lstStyle/>
                    <a:p>
                      <a:pPr algn="ctr"/>
                      <a:r>
                        <a:rPr lang="en-US" sz="2000" dirty="0"/>
                        <a:t>=</a:t>
                      </a:r>
                      <a:endParaRPr lang="en-US" sz="2000" dirty="0"/>
                    </a:p>
                  </a:txBody>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Parsing an expression</a:t>
            </a:r>
            <a:endParaRPr lang="en-US" dirty="0"/>
          </a:p>
        </p:txBody>
      </p:sp>
      <p:sp>
        <p:nvSpPr>
          <p:cNvPr id="3" name="Content Placeholder 2"/>
          <p:cNvSpPr>
            <a:spLocks noGrp="1"/>
          </p:cNvSpPr>
          <p:nvPr>
            <p:ph idx="1"/>
          </p:nvPr>
        </p:nvSpPr>
        <p:spPr/>
        <p:txBody>
          <a:bodyPr/>
          <a:lstStyle/>
          <a:p>
            <a:r>
              <a:rPr lang="en-US" dirty="0"/>
              <a:t>Several approaches</a:t>
            </a:r>
            <a:endParaRPr lang="en-US" dirty="0"/>
          </a:p>
          <a:p>
            <a:pPr lvl="1"/>
            <a:r>
              <a:rPr lang="en-US" dirty="0"/>
              <a:t>Recursive parsing</a:t>
            </a:r>
            <a:endParaRPr lang="en-US" dirty="0"/>
          </a:p>
          <a:p>
            <a:pPr lvl="1"/>
            <a:r>
              <a:rPr lang="en-US" dirty="0"/>
              <a:t>Infix parsing using stacks</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t>
            </a:r>
            <a:r>
              <a:rPr lang="en-US"/>
              <a:t>using stacks</a:t>
            </a:r>
            <a:endParaRPr lang="en-US" dirty="0"/>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6" name="Rounded Rectangle 5"/>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15" name="Rounded Rectangle 1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5" name="Rectangle 24"/>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6" name="AutoShape 97"/>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32" name="Rounded Rectangle 31"/>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7" name="Rounded Rectangle 6"/>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8" name="Rounded Rectangle 17"/>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charset="0"/>
                <a:cs typeface="Courier New" panose="02070309020205020404" charset="0"/>
              </a:rPr>
              <a:t>(           )</a:t>
            </a:r>
            <a:endParaRPr lang="en-US" b="1" dirty="0">
              <a:latin typeface="Courier New" panose="02070309020205020404" charset="0"/>
              <a:cs typeface="Courier New" panose="02070309020205020404" charset="0"/>
            </a:endParaRPr>
          </a:p>
        </p:txBody>
      </p:sp>
      <p:sp>
        <p:nvSpPr>
          <p:cNvPr id="2" name="Title 1"/>
          <p:cNvSpPr>
            <a:spLocks noGrp="1"/>
          </p:cNvSpPr>
          <p:nvPr>
            <p:ph type="title"/>
          </p:nvPr>
        </p:nvSpPr>
        <p:spPr/>
        <p:txBody>
          <a:bodyPr/>
          <a:lstStyle/>
          <a:p>
            <a:endParaRPr lang="en-US" dirty="0"/>
          </a:p>
        </p:txBody>
      </p:sp>
      <p:sp>
        <p:nvSpPr>
          <p:cNvPr id="7" name="Text Box 4"/>
          <p:cNvSpPr txBox="1">
            <a:spLocks noChangeArrowheads="1"/>
          </p:cNvSpPr>
          <p:nvPr/>
        </p:nvSpPr>
        <p:spPr bwMode="auto">
          <a:xfrm>
            <a:off x="2521888" y="6123542"/>
            <a:ext cx="2803973" cy="369332"/>
          </a:xfrm>
          <a:prstGeom prst="rect">
            <a:avLst/>
          </a:prstGeom>
          <a:noFill/>
          <a:ln w="9525">
            <a:noFill/>
            <a:miter lim="800000"/>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3 * (7 + 1) / 2 - 9</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29" name="Rounded Rectangle 28"/>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0" name="Rounded Rectangle 29"/>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3</a:t>
            </a:r>
            <a:endParaRPr lang="en-US" sz="2400" b="1" dirty="0">
              <a:latin typeface="Courier New" panose="02070309020205020404" charset="0"/>
              <a:cs typeface="Courier New" panose="02070309020205020404" charset="0"/>
            </a:endParaRPr>
          </a:p>
        </p:txBody>
      </p:sp>
      <p:sp>
        <p:nvSpPr>
          <p:cNvPr id="31" name="Rounded Rectangle 30"/>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7</a:t>
            </a:r>
            <a:endParaRPr lang="en-US" sz="2400" b="1" dirty="0">
              <a:latin typeface="Courier New" panose="02070309020205020404" charset="0"/>
              <a:cs typeface="Courier New" panose="02070309020205020404" charset="0"/>
            </a:endParaRPr>
          </a:p>
        </p:txBody>
      </p:sp>
      <p:sp>
        <p:nvSpPr>
          <p:cNvPr id="32" name="Rounded Rectangle 31"/>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33" name="Rounded Rectangle 32"/>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4" name="Rounded Rectangle 33"/>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9</a:t>
            </a:r>
            <a:endParaRPr lang="en-US" sz="2400" b="1" dirty="0">
              <a:latin typeface="Courier New" panose="02070309020205020404" charset="0"/>
              <a:cs typeface="Courier New" panose="02070309020205020404" charset="0"/>
            </a:endParaRPr>
          </a:p>
        </p:txBody>
      </p:sp>
      <p:sp>
        <p:nvSpPr>
          <p:cNvPr id="35" name="Rounded Rectangle 34"/>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Rounded Rectangle 36"/>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cxnSp>
        <p:nvCxnSpPr>
          <p:cNvPr id="21" name="Straight Connector 20"/>
          <p:cNvCxnSpPr>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6" name="Rounded Rectangle 15"/>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5" name="Rounded Rectangle 4"/>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1" name="Rounded Rectangle 10"/>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5" name="TextBox 44"/>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39" name="Rounded Rectangle 38"/>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3" name="TextBox 42"/>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39" name="Rounded Rectangle 38"/>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3" name="TextBox 42"/>
          <p:cNvSpPr txBox="1"/>
          <p:nvPr/>
        </p:nvSpPr>
        <p:spPr>
          <a:xfrm>
            <a:off x="778920" y="2773813"/>
            <a:ext cx="301686" cy="369332"/>
          </a:xfrm>
          <a:prstGeom prst="rect">
            <a:avLst/>
          </a:prstGeom>
          <a:noFill/>
        </p:spPr>
        <p:txBody>
          <a:bodyPr wrap="none" rtlCol="0">
            <a:spAutoFit/>
          </a:bodyPr>
          <a:lstStyle/>
          <a:p>
            <a:r>
              <a:rPr lang="en-US" dirty="0"/>
              <a:t>2</a:t>
            </a:r>
            <a:endParaRPr lang="en-US" dirty="0"/>
          </a:p>
        </p:txBody>
      </p: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
        <p:nvSpPr>
          <p:cNvPr id="5" name="TextBox 4"/>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11" name="Group 10"/>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TextBox 53"/>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p:cNvSpPr txBox="1">
            <a:spLocks noChangeArrowheads="1"/>
          </p:cNvSpPr>
          <p:nvPr/>
        </p:nvSpPr>
        <p:spPr bwMode="auto">
          <a:xfrm>
            <a:off x="2473325" y="6308208"/>
            <a:ext cx="4197350" cy="369332"/>
          </a:xfrm>
          <a:prstGeom prst="rect">
            <a:avLst/>
          </a:prstGeom>
          <a:noFill/>
          <a:ln w="9525">
            <a:noFill/>
            <a:miter lim="800000"/>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rPr>
              <a:t>Odd = 1 + n * (2 – x) / 2 </a:t>
            </a:r>
            <a:endParaRPr kumimoji="0" lang="en-US" sz="1800" b="1" i="0" u="none" strike="noStrike" kern="1200" cap="none" spc="0" normalizeH="0" baseline="0" noProof="0" dirty="0">
              <a:ln>
                <a:noFill/>
              </a:ln>
              <a:solidFill>
                <a:srgbClr val="000000"/>
              </a:solidFill>
              <a:effectLst/>
              <a:uLnTx/>
              <a:uFillTx/>
              <a:latin typeface="Courier New" panose="02070309020205020404" charset="0"/>
              <a:ea typeface="+mn-ea"/>
              <a:cs typeface="+mn-cs"/>
            </a:endParaRPr>
          </a:p>
        </p:txBody>
      </p:sp>
      <p:sp>
        <p:nvSpPr>
          <p:cNvPr id="9" name="Rounded Rectangle 8"/>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12" name="Rounded Rectangle 11"/>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3" name="Rounded Rectangle 12"/>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n</a:t>
            </a:r>
            <a:endParaRPr lang="en-US" sz="2400" b="1" dirty="0">
              <a:latin typeface="Courier New" panose="02070309020205020404" charset="0"/>
              <a:cs typeface="Courier New" panose="02070309020205020404" charset="0"/>
            </a:endParaRPr>
          </a:p>
        </p:txBody>
      </p:sp>
      <p:sp>
        <p:nvSpPr>
          <p:cNvPr id="14" name="Rounded Rectangle 13"/>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7" name="Rounded Rectangle 16"/>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19" name="Rounded Rectangle 18"/>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charset="0"/>
                <a:cs typeface="Courier New" panose="02070309020205020404" charset="0"/>
              </a:rPr>
              <a:t>2</a:t>
            </a:r>
            <a:endParaRPr lang="en-US" sz="2400" b="1" dirty="0">
              <a:latin typeface="Courier New" panose="02070309020205020404" charset="0"/>
              <a:cs typeface="Courier New" panose="02070309020205020404" charset="0"/>
            </a:endParaRPr>
          </a:p>
        </p:txBody>
      </p:sp>
      <p:sp>
        <p:nvSpPr>
          <p:cNvPr id="3" name="TextBox 2"/>
          <p:cNvSpPr txBox="1"/>
          <p:nvPr/>
        </p:nvSpPr>
        <p:spPr>
          <a:xfrm>
            <a:off x="1140142" y="5075311"/>
            <a:ext cx="1120563" cy="369332"/>
          </a:xfrm>
          <a:prstGeom prst="rect">
            <a:avLst/>
          </a:prstGeom>
          <a:noFill/>
        </p:spPr>
        <p:txBody>
          <a:bodyPr wrap="none" rtlCol="0">
            <a:spAutoFit/>
          </a:bodyPr>
          <a:lstStyle/>
          <a:p>
            <a:r>
              <a:rPr lang="en-US" dirty="0"/>
              <a:t>Operators</a:t>
            </a:r>
            <a:endParaRPr lang="en-US" dirty="0"/>
          </a:p>
        </p:txBody>
      </p:sp>
      <p:sp>
        <p:nvSpPr>
          <p:cNvPr id="4" name="TextBox 3"/>
          <p:cNvSpPr txBox="1"/>
          <p:nvPr/>
        </p:nvSpPr>
        <p:spPr>
          <a:xfrm>
            <a:off x="2761721" y="5075311"/>
            <a:ext cx="1093633" cy="369332"/>
          </a:xfrm>
          <a:prstGeom prst="rect">
            <a:avLst/>
          </a:prstGeom>
          <a:noFill/>
        </p:spPr>
        <p:txBody>
          <a:bodyPr wrap="none" rtlCol="0">
            <a:spAutoFit/>
          </a:bodyPr>
          <a:lstStyle/>
          <a:p>
            <a:r>
              <a:rPr lang="en-US" dirty="0"/>
              <a:t>Operands</a:t>
            </a:r>
            <a:endParaRPr lang="en-US" dirty="0"/>
          </a:p>
        </p:txBody>
      </p:sp>
      <p:graphicFrame>
        <p:nvGraphicFramePr>
          <p:cNvPr id="23" name="Content Placeholder 3"/>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gridCol w="1372366"/>
              </a:tblGrid>
              <a:tr h="146550">
                <a:tc>
                  <a:txBody>
                    <a:bodyPr/>
                    <a:lstStyle/>
                    <a:p>
                      <a:pPr algn="ctr"/>
                      <a:r>
                        <a:rPr lang="en-US" sz="1600" dirty="0"/>
                        <a:t>precedence</a:t>
                      </a:r>
                      <a:endParaRPr lang="en-US" sz="1600" dirty="0"/>
                    </a:p>
                  </a:txBody>
                  <a:tcPr/>
                </a:tc>
                <a:tc>
                  <a:txBody>
                    <a:bodyPr/>
                    <a:lstStyle/>
                    <a:p>
                      <a:pPr algn="ctr"/>
                      <a:r>
                        <a:rPr lang="en-US" sz="1600" dirty="0"/>
                        <a:t>operators</a:t>
                      </a:r>
                      <a:endParaRPr lang="en-US" sz="1600" dirty="0"/>
                    </a:p>
                  </a:txBody>
                  <a:tcPr/>
                </a:tc>
              </a:tr>
              <a:tr h="146550">
                <a:tc>
                  <a:txBody>
                    <a:bodyPr/>
                    <a:lstStyle/>
                    <a:p>
                      <a:pPr algn="ctr"/>
                      <a:r>
                        <a:rPr lang="en-US" sz="1600" b="1" dirty="0"/>
                        <a:t>3</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2</a:t>
                      </a:r>
                      <a:endParaRPr lang="en-US" sz="1600" b="1" dirty="0"/>
                    </a:p>
                  </a:txBody>
                  <a:tcPr/>
                </a:tc>
                <a:tc>
                  <a:txBody>
                    <a:bodyPr/>
                    <a:lstStyle/>
                    <a:p>
                      <a:pPr algn="ctr"/>
                      <a:r>
                        <a:rPr lang="en-US" sz="1600" b="1" dirty="0"/>
                        <a:t>+ -</a:t>
                      </a:r>
                      <a:endParaRPr lang="en-US" sz="1600" b="1" dirty="0"/>
                    </a:p>
                  </a:txBody>
                  <a:tcPr/>
                </a:tc>
              </a:tr>
              <a:tr h="146550">
                <a:tc>
                  <a:txBody>
                    <a:bodyPr/>
                    <a:lstStyle/>
                    <a:p>
                      <a:pPr algn="ctr"/>
                      <a:r>
                        <a:rPr lang="en-US" sz="1600" b="1" dirty="0"/>
                        <a:t>1</a:t>
                      </a:r>
                      <a:endParaRPr lang="en-US" sz="1600" b="1" dirty="0"/>
                    </a:p>
                  </a:txBody>
                  <a:tcPr/>
                </a:tc>
                <a:tc>
                  <a:txBody>
                    <a:bodyPr/>
                    <a:lstStyle/>
                    <a:p>
                      <a:pPr algn="ctr"/>
                      <a:r>
                        <a:rPr lang="en-US" sz="1600" b="1" dirty="0"/>
                        <a:t>=</a:t>
                      </a:r>
                      <a:endParaRPr lang="en-US" sz="1600" b="1" dirty="0"/>
                    </a:p>
                  </a:txBody>
                  <a:tcPr/>
                </a:tc>
              </a:tr>
            </a:tbl>
          </a:graphicData>
        </a:graphic>
      </p:graphicFrame>
      <p:sp>
        <p:nvSpPr>
          <p:cNvPr id="2" name="TextBox 1"/>
          <p:cNvSpPr txBox="1"/>
          <p:nvPr/>
        </p:nvSpPr>
        <p:spPr>
          <a:xfrm>
            <a:off x="778920" y="4519811"/>
            <a:ext cx="301686" cy="369332"/>
          </a:xfrm>
          <a:prstGeom prst="rect">
            <a:avLst/>
          </a:prstGeom>
          <a:noFill/>
        </p:spPr>
        <p:txBody>
          <a:bodyPr wrap="none" rtlCol="0">
            <a:spAutoFit/>
          </a:bodyPr>
          <a:lstStyle/>
          <a:p>
            <a:r>
              <a:rPr lang="en-US" dirty="0"/>
              <a:t>1</a:t>
            </a:r>
            <a:endParaRPr lang="en-US" dirty="0"/>
          </a:p>
        </p:txBody>
      </p:sp>
      <p:sp>
        <p:nvSpPr>
          <p:cNvPr id="15" name="TextBox 14"/>
          <p:cNvSpPr txBox="1"/>
          <p:nvPr/>
        </p:nvSpPr>
        <p:spPr>
          <a:xfrm>
            <a:off x="0" y="4890645"/>
            <a:ext cx="1284519" cy="369332"/>
          </a:xfrm>
          <a:prstGeom prst="rect">
            <a:avLst/>
          </a:prstGeom>
          <a:noFill/>
        </p:spPr>
        <p:txBody>
          <a:bodyPr wrap="none" rtlCol="0">
            <a:spAutoFit/>
          </a:bodyPr>
          <a:lstStyle/>
          <a:p>
            <a:r>
              <a:rPr lang="en-US" dirty="0"/>
              <a:t>precedence</a:t>
            </a:r>
            <a:endParaRPr lang="en-US" dirty="0"/>
          </a:p>
        </p:txBody>
      </p:sp>
      <p:sp>
        <p:nvSpPr>
          <p:cNvPr id="24" name="Rounded Rectangle 23"/>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odd</a:t>
            </a:r>
            <a:endParaRPr lang="en-US" sz="2400" b="1" dirty="0">
              <a:latin typeface="Courier New" panose="02070309020205020404" charset="0"/>
              <a:cs typeface="Courier New" panose="02070309020205020404" charset="0"/>
            </a:endParaRPr>
          </a:p>
        </p:txBody>
      </p:sp>
      <p:sp>
        <p:nvSpPr>
          <p:cNvPr id="25" name="Rounded Rectangle 24"/>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26" name="Rectangle 25"/>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27" name="AutoShape 97"/>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tailEnd type="triangle" w="med" len="med"/>
          </a:ln>
          <a:effectLst/>
        </p:spPr>
      </p:cxnSp>
      <p:grpSp>
        <p:nvGrpSpPr>
          <p:cNvPr id="22" name="Group 21"/>
          <p:cNvGrpSpPr/>
          <p:nvPr/>
        </p:nvGrpSpPr>
        <p:grpSpPr>
          <a:xfrm>
            <a:off x="5448740" y="4900838"/>
            <a:ext cx="1124554" cy="543805"/>
            <a:chOff x="5448740" y="4900838"/>
            <a:chExt cx="1124554" cy="543805"/>
          </a:xfrm>
        </p:grpSpPr>
        <p:sp>
          <p:nvSpPr>
            <p:cNvPr id="8" name="Rounded Rectangle 7"/>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1</a:t>
              </a:r>
              <a:endParaRPr lang="en-US" sz="2400" b="1" dirty="0">
                <a:latin typeface="Courier New" panose="02070309020205020404" charset="0"/>
                <a:cs typeface="Courier New" panose="02070309020205020404" charset="0"/>
              </a:endParaRPr>
            </a:p>
          </p:txBody>
        </p:sp>
        <p:sp>
          <p:nvSpPr>
            <p:cNvPr id="28" name="Rounded Rectangle 27"/>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grpSp>
      <p:sp>
        <p:nvSpPr>
          <p:cNvPr id="29" name="Rectangle 28"/>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30" name="AutoShape 97"/>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tailEnd type="triangle" w="med" len="med"/>
          </a:ln>
          <a:effectLst/>
        </p:spPr>
      </p:cxnSp>
      <p:sp>
        <p:nvSpPr>
          <p:cNvPr id="31" name="Rounded Rectangle 30"/>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2" name="TextBox 31"/>
          <p:cNvSpPr txBox="1"/>
          <p:nvPr/>
        </p:nvSpPr>
        <p:spPr>
          <a:xfrm>
            <a:off x="779663" y="4088089"/>
            <a:ext cx="301686" cy="369332"/>
          </a:xfrm>
          <a:prstGeom prst="rect">
            <a:avLst/>
          </a:prstGeom>
          <a:noFill/>
        </p:spPr>
        <p:txBody>
          <a:bodyPr wrap="none" rtlCol="0">
            <a:spAutoFit/>
          </a:bodyPr>
          <a:lstStyle/>
          <a:p>
            <a:r>
              <a:rPr lang="en-US" dirty="0"/>
              <a:t>2</a:t>
            </a:r>
            <a:endParaRPr lang="en-US" dirty="0"/>
          </a:p>
        </p:txBody>
      </p:sp>
      <p:sp>
        <p:nvSpPr>
          <p:cNvPr id="33" name="Rectangle 32"/>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sp>
        <p:nvSpPr>
          <p:cNvPr id="34" name="Rounded Rectangle 33"/>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cxnSp>
        <p:nvCxnSpPr>
          <p:cNvPr id="35" name="AutoShape 97"/>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tailEnd type="triangle" w="med" len="med"/>
          </a:ln>
          <a:effectLst/>
        </p:spPr>
      </p:cxnSp>
      <p:sp>
        <p:nvSpPr>
          <p:cNvPr id="36" name="Rounded Rectangle 35"/>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37" name="TextBox 36"/>
          <p:cNvSpPr txBox="1"/>
          <p:nvPr/>
        </p:nvSpPr>
        <p:spPr>
          <a:xfrm>
            <a:off x="778920" y="3613805"/>
            <a:ext cx="301686" cy="369332"/>
          </a:xfrm>
          <a:prstGeom prst="rect">
            <a:avLst/>
          </a:prstGeom>
          <a:noFill/>
        </p:spPr>
        <p:txBody>
          <a:bodyPr wrap="none" rtlCol="0">
            <a:spAutoFit/>
          </a:bodyPr>
          <a:lstStyle/>
          <a:p>
            <a:r>
              <a:rPr lang="en-US" dirty="0"/>
              <a:t>3</a:t>
            </a:r>
            <a:endParaRPr lang="en-US" dirty="0"/>
          </a:p>
        </p:txBody>
      </p:sp>
      <p:sp>
        <p:nvSpPr>
          <p:cNvPr id="38" name="Rounded Rectangle 37"/>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0" name="Rounded Rectangle 39"/>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CONSTANT</a:t>
            </a:r>
            <a:endParaRPr lang="en-US" sz="1200" b="1" dirty="0">
              <a:solidFill>
                <a:srgbClr val="000000"/>
              </a:solidFill>
              <a:latin typeface="Courier New" panose="02070309020205020404" charset="0"/>
            </a:endParaRPr>
          </a:p>
        </p:txBody>
      </p:sp>
      <p:sp>
        <p:nvSpPr>
          <p:cNvPr id="41" name="Rectangle 40"/>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2" name="AutoShape 97"/>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tailEnd type="triangle" w="med" len="med"/>
          </a:ln>
          <a:effectLst/>
        </p:spPr>
      </p:cxnSp>
      <p:sp>
        <p:nvSpPr>
          <p:cNvPr id="44" name="Rounded Rectangle 43"/>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x</a:t>
            </a:r>
            <a:endParaRPr lang="en-US" sz="2400" b="1" dirty="0">
              <a:latin typeface="Courier New" panose="02070309020205020404" charset="0"/>
              <a:cs typeface="Courier New" panose="02070309020205020404" charset="0"/>
            </a:endParaRPr>
          </a:p>
        </p:txBody>
      </p:sp>
      <p:sp>
        <p:nvSpPr>
          <p:cNvPr id="45" name="Rounded Rectangle 44"/>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IDENTIFIER</a:t>
            </a:r>
            <a:endParaRPr lang="en-US" sz="1200" b="1" dirty="0">
              <a:solidFill>
                <a:srgbClr val="000000"/>
              </a:solidFill>
              <a:latin typeface="Courier New" panose="02070309020205020404" charset="0"/>
            </a:endParaRPr>
          </a:p>
        </p:txBody>
      </p:sp>
      <p:sp>
        <p:nvSpPr>
          <p:cNvPr id="46" name="Rectangle 45"/>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47" name="AutoShape 97"/>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tailEnd type="triangle" w="med" len="med"/>
          </a:ln>
          <a:effectLst/>
        </p:spPr>
      </p:cxnSp>
      <p:sp>
        <p:nvSpPr>
          <p:cNvPr id="48" name="Rounded Rectangle 47"/>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charset="0"/>
                <a:cs typeface="Courier New" panose="02070309020205020404" charset="0"/>
              </a:rPr>
              <a:t>-</a:t>
            </a:r>
            <a:endParaRPr lang="en-US" sz="2400" b="1" dirty="0">
              <a:latin typeface="Courier New" panose="02070309020205020404" charset="0"/>
              <a:cs typeface="Courier New" panose="02070309020205020404" charset="0"/>
            </a:endParaRPr>
          </a:p>
        </p:txBody>
      </p:sp>
      <p:sp>
        <p:nvSpPr>
          <p:cNvPr id="49" name="Rounded Rectangle 48"/>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panose="02070309020205020404" charset="0"/>
              </a:rPr>
              <a:t>COMPOUND</a:t>
            </a:r>
            <a:endParaRPr lang="en-US" sz="1200" b="1" dirty="0">
              <a:solidFill>
                <a:srgbClr val="000000"/>
              </a:solidFill>
              <a:latin typeface="Courier New" panose="02070309020205020404" charset="0"/>
            </a:endParaRPr>
          </a:p>
        </p:txBody>
      </p:sp>
      <p:sp>
        <p:nvSpPr>
          <p:cNvPr id="50" name="Rounded Rectangle 49"/>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1" name="Rounded Rectangle 50"/>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panose="02070309020205020404" charset="0"/>
            </a:endParaRPr>
          </a:p>
        </p:txBody>
      </p:sp>
      <p:sp>
        <p:nvSpPr>
          <p:cNvPr id="52" name="Oval 95"/>
          <p:cNvSpPr>
            <a:spLocks noChangeArrowheads="1"/>
          </p:cNvSpPr>
          <p:nvPr/>
        </p:nvSpPr>
        <p:spPr bwMode="auto">
          <a:xfrm>
            <a:off x="5525461" y="1523823"/>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3" name="Oval 95"/>
          <p:cNvSpPr>
            <a:spLocks noChangeArrowheads="1"/>
          </p:cNvSpPr>
          <p:nvPr/>
        </p:nvSpPr>
        <p:spPr bwMode="auto">
          <a:xfrm>
            <a:off x="6077486" y="1518439"/>
            <a:ext cx="65134" cy="74613"/>
          </a:xfrm>
          <a:prstGeom prst="ellipse">
            <a:avLst/>
          </a:prstGeom>
          <a:solidFill>
            <a:srgbClr val="000000"/>
          </a:solidFill>
          <a:ln w="9525">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1" i="0" u="none" strike="noStrike" kern="1200" cap="none" spc="0" normalizeH="0" baseline="0" noProof="0">
              <a:ln>
                <a:noFill/>
              </a:ln>
              <a:solidFill>
                <a:srgbClr val="000000"/>
              </a:solidFill>
              <a:effectLst/>
              <a:uLnTx/>
              <a:uFillTx/>
              <a:latin typeface="Times New Roman" panose="02020603050405020304" charset="0"/>
              <a:ea typeface="+mn-ea"/>
              <a:cs typeface="+mn-cs"/>
            </a:endParaRPr>
          </a:p>
        </p:txBody>
      </p:sp>
      <p:sp>
        <p:nvSpPr>
          <p:cNvPr id="54" name="Rectangle 53"/>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charset="0"/>
              <a:cs typeface="Courier New" panose="02070309020205020404" charset="0"/>
            </a:endParaRPr>
          </a:p>
        </p:txBody>
      </p:sp>
      <p:cxnSp>
        <p:nvCxnSpPr>
          <p:cNvPr id="55" name="AutoShape 97"/>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tailEnd type="triangle" w="med" len="med"/>
          </a:ln>
          <a:effectLst/>
        </p:spPr>
      </p:cxnSp>
      <p:sp>
        <p:nvSpPr>
          <p:cNvPr id="56" name="TextBox 55"/>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endParaRPr lang="en-US" b="1"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UNIT_TABLE_BEAUTIFY" val="smartTable{bb1b4f56-346b-4f6c-9ba7-be579531135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a:ln>
              <a:noFill/>
            </a:ln>
            <a:solidFill>
              <a:schemeClr val="tx1"/>
            </a:solidFill>
            <a:effectLst/>
            <a:latin typeface="Times New Roman" panose="020206030504050203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1" i="0" u="none" strike="noStrike" cap="none" normalizeH="0" baseline="0">
            <a:ln>
              <a:noFill/>
            </a:ln>
            <a:solidFill>
              <a:schemeClr val="tx1"/>
            </a:solidFill>
            <a:effectLst/>
            <a:latin typeface="Times New Roman" panose="0202060305040502030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22252</Words>
  <Application>WPS 演示</Application>
  <PresentationFormat>全屏显示(4:3)</PresentationFormat>
  <Paragraphs>5380</Paragraphs>
  <Slides>139</Slides>
  <Notes>115</Notes>
  <HiddenSlides>1</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139</vt:i4>
      </vt:variant>
    </vt:vector>
  </HeadingPairs>
  <TitlesOfParts>
    <vt:vector size="155" baseType="lpstr">
      <vt:lpstr>Arial</vt:lpstr>
      <vt:lpstr>宋体</vt:lpstr>
      <vt:lpstr>Wingdings</vt:lpstr>
      <vt:lpstr>Times New Roman</vt:lpstr>
      <vt:lpstr>MS PGothic</vt:lpstr>
      <vt:lpstr>微软雅黑</vt:lpstr>
      <vt:lpstr>Courier New</vt:lpstr>
      <vt:lpstr>Calibri Light</vt:lpstr>
      <vt:lpstr>Calibri</vt:lpstr>
      <vt:lpstr>等线</vt:lpstr>
      <vt:lpstr>Arial Unicode MS</vt:lpstr>
      <vt:lpstr>Symbol</vt:lpstr>
      <vt:lpstr>Courier New</vt:lpstr>
      <vt:lpstr>等线 Light</vt:lpstr>
      <vt:lpstr>Office Theme</vt:lpstr>
      <vt:lpstr>Blank Presentation</vt:lpstr>
      <vt:lpstr>QBasic</vt:lpstr>
      <vt:lpstr>QBasic</vt:lpstr>
      <vt:lpstr>Expression Trees &amp; Parsing &amp; Evaluation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Recommended Files</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演示文稿</vt:lpstr>
      <vt:lpstr>The Expression/Statement Class Hierarchy</vt:lpstr>
      <vt:lpstr>PowerPoint 演示文稿</vt:lpstr>
      <vt:lpstr>Recommended UI Layout</vt:lpstr>
      <vt:lpstr>多阶段实现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李昱翰</cp:lastModifiedBy>
  <cp:revision>248</cp:revision>
  <dcterms:created xsi:type="dcterms:W3CDTF">2019-09-01T14:14:00Z</dcterms:created>
  <dcterms:modified xsi:type="dcterms:W3CDTF">2021-11-23T09:38:08Z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21320A7D9A0E46379F8B2D5D3D6E4BA8</vt:lpwstr>
  </property>
  <property fmtid="{D5CDD505-2E9C-101B-9397-08002B2CF9AE}" pid="3" name="KSOProductBuildVer">
    <vt:lpwstr>2052-11.1.0.11115</vt:lpwstr>
  </property>
</Properties>
</file>