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Ext </a:t>
            </a:r>
            <a:r>
              <a:rPr lang="en-US" altLang="zh-CN" dirty="0" err="1" smtClean="0"/>
              <a:t>treepanel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codereview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9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555" y="-3261753"/>
            <a:ext cx="7002332" cy="30917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43221" y="762017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简单表格展示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83" y="2095556"/>
            <a:ext cx="7972093" cy="351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4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777" y="432665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主要代码：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62400" y="43266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var store = Ext.create('Ext.data.TreeStore', {</a:t>
            </a:r>
          </a:p>
          <a:p>
            <a:r>
              <a:rPr lang="zh-CN" altLang="en-US" dirty="0"/>
              <a:t>    root: {</a:t>
            </a:r>
          </a:p>
          <a:p>
            <a:r>
              <a:rPr lang="zh-CN" altLang="en-US" dirty="0"/>
              <a:t>        expanded: true,</a:t>
            </a:r>
          </a:p>
          <a:p>
            <a:r>
              <a:rPr lang="zh-CN" altLang="en-US" dirty="0"/>
              <a:t>        children: [</a:t>
            </a:r>
          </a:p>
          <a:p>
            <a:r>
              <a:rPr lang="zh-CN" altLang="en-US" dirty="0"/>
              <a:t>            { text: "detention", leaf: true },</a:t>
            </a:r>
          </a:p>
          <a:p>
            <a:r>
              <a:rPr lang="zh-CN" altLang="en-US" dirty="0"/>
              <a:t>            { text: "homework", expanded: true, children: [</a:t>
            </a:r>
          </a:p>
          <a:p>
            <a:r>
              <a:rPr lang="zh-CN" altLang="en-US" dirty="0"/>
              <a:t>                { text: "book report", leaf: true },</a:t>
            </a:r>
          </a:p>
          <a:p>
            <a:r>
              <a:rPr lang="zh-CN" altLang="en-US" dirty="0"/>
              <a:t>                { text: "algebra", leaf: true}</a:t>
            </a:r>
          </a:p>
          <a:p>
            <a:r>
              <a:rPr lang="zh-CN" altLang="en-US" dirty="0"/>
              <a:t>            ] },</a:t>
            </a:r>
          </a:p>
          <a:p>
            <a:r>
              <a:rPr lang="zh-CN" altLang="en-US" dirty="0"/>
              <a:t>            { text: "buy lottery tickets", leaf: true }</a:t>
            </a:r>
          </a:p>
          <a:p>
            <a:r>
              <a:rPr lang="zh-CN" altLang="en-US" dirty="0"/>
              <a:t>        ]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});</a:t>
            </a:r>
          </a:p>
          <a:p>
            <a:endParaRPr lang="zh-CN" altLang="en-US" dirty="0"/>
          </a:p>
          <a:p>
            <a:r>
              <a:rPr lang="zh-CN" altLang="en-US" dirty="0"/>
              <a:t>Ext.create('Ext.tree.Panel', {</a:t>
            </a:r>
          </a:p>
          <a:p>
            <a:r>
              <a:rPr lang="zh-CN" altLang="en-US" dirty="0"/>
              <a:t>    title: 'Simple Tree',</a:t>
            </a:r>
          </a:p>
          <a:p>
            <a:r>
              <a:rPr lang="zh-CN" altLang="en-US" dirty="0"/>
              <a:t>    width: 200,</a:t>
            </a:r>
          </a:p>
          <a:p>
            <a:r>
              <a:rPr lang="zh-CN" altLang="en-US" dirty="0"/>
              <a:t>    height: 150,</a:t>
            </a:r>
          </a:p>
          <a:p>
            <a:r>
              <a:rPr lang="zh-CN" altLang="en-US" dirty="0"/>
              <a:t>    store: store,</a:t>
            </a:r>
          </a:p>
          <a:p>
            <a:r>
              <a:rPr lang="zh-CN" altLang="en-US" dirty="0"/>
              <a:t>    rootVisible: false,</a:t>
            </a:r>
          </a:p>
          <a:p>
            <a:r>
              <a:rPr lang="zh-CN" altLang="en-US" dirty="0"/>
              <a:t>    renderTo: Ext.getBody()</a:t>
            </a:r>
          </a:p>
          <a:p>
            <a:r>
              <a:rPr lang="zh-CN" alt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149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396" y="428529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主要方法：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223172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11</a:t>
            </a:r>
            <a:r>
              <a:rPr lang="zh-CN" altLang="en-US" dirty="0"/>
              <a:t>、获取节点ID  node.id</a:t>
            </a:r>
          </a:p>
          <a:p>
            <a:r>
              <a:rPr lang="zh-CN" altLang="en-US" dirty="0"/>
              <a:t>12、获取节点值  node.text</a:t>
            </a:r>
          </a:p>
          <a:p>
            <a:r>
              <a:rPr lang="zh-CN" altLang="en-US" dirty="0"/>
              <a:t>13、获取节点提示  node.attributes.qtip</a:t>
            </a:r>
          </a:p>
          <a:p>
            <a:r>
              <a:rPr lang="zh-CN" altLang="en-US" dirty="0"/>
              <a:t>带选择框</a:t>
            </a:r>
          </a:p>
          <a:p>
            <a:r>
              <a:rPr lang="zh-CN" altLang="en-US" dirty="0"/>
              <a:t>14、获取选中的的节点</a:t>
            </a:r>
          </a:p>
          <a:p>
            <a:pPr lvl="1"/>
            <a:r>
              <a:rPr lang="zh-CN" altLang="en-US" dirty="0"/>
              <a:t>var check= tree.getChecked();</a:t>
            </a:r>
          </a:p>
          <a:p>
            <a:pPr lvl="1"/>
            <a:r>
              <a:rPr lang="zh-CN" altLang="en-US" dirty="0"/>
              <a:t>Ext.each(check ,function(node){})</a:t>
            </a:r>
          </a:p>
          <a:p>
            <a:r>
              <a:rPr lang="zh-CN" altLang="en-US" dirty="0"/>
              <a:t>15、获取是否选择  node.getUI().checkbox.checked;</a:t>
            </a:r>
          </a:p>
          <a:p>
            <a:r>
              <a:rPr lang="zh-CN" altLang="en-US" dirty="0"/>
              <a:t>16、设置节点选择  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node</a:t>
            </a:r>
            <a:r>
              <a:rPr lang="zh-CN" altLang="en-US" dirty="0"/>
              <a:t>.ui.toggleCheck(true);  //</a:t>
            </a:r>
            <a:r>
              <a:rPr lang="zh-CN" altLang="en-US" dirty="0" smtClean="0"/>
              <a:t>显示选中    </a:t>
            </a:r>
            <a:r>
              <a:rPr lang="en-US" altLang="zh-CN" dirty="0" smtClean="0"/>
              <a:t>	</a:t>
            </a:r>
            <a:r>
              <a:rPr lang="zh-CN" altLang="en-US" dirty="0" smtClean="0"/>
              <a:t>node</a:t>
            </a:r>
            <a:r>
              <a:rPr lang="zh-CN" altLang="en-US" dirty="0"/>
              <a:t>.attributes.checked = true; //</a:t>
            </a:r>
            <a:r>
              <a:rPr lang="zh-CN" altLang="en-US" dirty="0" smtClean="0"/>
              <a:t>赋值</a:t>
            </a:r>
            <a:endParaRPr lang="en-US" altLang="zh-CN" dirty="0" smtClean="0"/>
          </a:p>
          <a:p>
            <a:r>
              <a:rPr lang="zh-CN" altLang="en-US" dirty="0" smtClean="0"/>
              <a:t>1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en-US" dirty="0"/>
              <a:t>插入新的节点  node.appendChild(newNode);</a:t>
            </a:r>
          </a:p>
          <a:p>
            <a:r>
              <a:rPr lang="zh-CN" altLang="en-US" dirty="0" smtClean="0"/>
              <a:t>1</a:t>
            </a:r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zh-CN" altLang="en-US" dirty="0"/>
              <a:t>删除节点 node.remove(); </a:t>
            </a:r>
          </a:p>
        </p:txBody>
      </p:sp>
      <p:sp>
        <p:nvSpPr>
          <p:cNvPr id="5" name="矩形 4"/>
          <p:cNvSpPr/>
          <p:nvPr/>
        </p:nvSpPr>
        <p:spPr>
          <a:xfrm>
            <a:off x="304800" y="165329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tree ：树    node：节点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tree =  </a:t>
            </a:r>
            <a:r>
              <a:rPr lang="en-US" altLang="zh-CN" dirty="0" err="1"/>
              <a:t>Ext.getCmp</a:t>
            </a:r>
            <a:r>
              <a:rPr lang="en-US" altLang="zh-CN" dirty="0"/>
              <a:t>(“</a:t>
            </a:r>
            <a:r>
              <a:rPr lang="en-US" altLang="zh-CN" dirty="0" err="1"/>
              <a:t>treepanelid</a:t>
            </a:r>
            <a:r>
              <a:rPr lang="en-US" altLang="zh-CN" dirty="0" smtClean="0"/>
              <a:t>”);</a:t>
            </a:r>
          </a:p>
          <a:p>
            <a:endParaRPr lang="zh-CN" altLang="en-US" dirty="0"/>
          </a:p>
          <a:p>
            <a:r>
              <a:rPr lang="zh-CN" altLang="en-US" dirty="0"/>
              <a:t>1、全部展开 tree.expandAll();</a:t>
            </a:r>
          </a:p>
          <a:p>
            <a:r>
              <a:rPr lang="zh-CN" altLang="en-US" dirty="0"/>
              <a:t>2、全部收缩 tree.collapseAll();</a:t>
            </a:r>
          </a:p>
          <a:p>
            <a:r>
              <a:rPr lang="zh-CN" altLang="en-US" dirty="0"/>
              <a:t>3、得到父节点 node.parentNode</a:t>
            </a:r>
          </a:p>
          <a:p>
            <a:r>
              <a:rPr lang="zh-CN" altLang="en-US" dirty="0"/>
              <a:t>4、判断是否有父节点 node.parentNode==null</a:t>
            </a:r>
          </a:p>
          <a:p>
            <a:r>
              <a:rPr lang="zh-CN" altLang="en-US" dirty="0"/>
              <a:t>5、判断是否有子节点 node.hasChildNodes()</a:t>
            </a:r>
          </a:p>
          <a:p>
            <a:r>
              <a:rPr lang="zh-CN" altLang="en-US" dirty="0"/>
              <a:t>6、获取下一级所有子节点 </a:t>
            </a:r>
            <a:r>
              <a:rPr lang="en-US" altLang="zh-CN" dirty="0" smtClean="0"/>
              <a:t>	</a:t>
            </a:r>
            <a:r>
              <a:rPr lang="zh-CN" altLang="en-US" dirty="0" smtClean="0"/>
              <a:t>node</a:t>
            </a:r>
            <a:r>
              <a:rPr lang="zh-CN" altLang="en-US" dirty="0"/>
              <a:t>.eachChild(function(child) { })</a:t>
            </a:r>
          </a:p>
          <a:p>
            <a:r>
              <a:rPr lang="zh-CN" altLang="en-US" dirty="0"/>
              <a:t>7、获取选择的节点 </a:t>
            </a:r>
            <a:r>
              <a:rPr lang="en-US" altLang="zh-CN" dirty="0"/>
              <a:t> </a:t>
            </a:r>
            <a:r>
              <a:rPr lang="en-US" altLang="zh-CN" dirty="0" smtClean="0"/>
              <a:t>  	</a:t>
            </a:r>
            <a:r>
              <a:rPr lang="zh-CN" altLang="en-US" dirty="0" smtClean="0"/>
              <a:t>tree</a:t>
            </a:r>
            <a:r>
              <a:rPr lang="zh-CN" altLang="en-US" dirty="0"/>
              <a:t>.getSelectionModel().getSelectedNode()</a:t>
            </a:r>
          </a:p>
          <a:p>
            <a:r>
              <a:rPr lang="zh-CN" altLang="en-US" dirty="0"/>
              <a:t>8、设置选中节点  node.select()</a:t>
            </a:r>
          </a:p>
          <a:p>
            <a:r>
              <a:rPr lang="zh-CN" altLang="en-US" dirty="0"/>
              <a:t>9、上移节点 node.selectPrevious();</a:t>
            </a:r>
          </a:p>
          <a:p>
            <a:r>
              <a:rPr lang="zh-CN" altLang="en-US" dirty="0"/>
              <a:t>10、下移节点 node.selectNext();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439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458</TotalTime>
  <Words>298</Words>
  <Application>Microsoft Office PowerPoint</Application>
  <PresentationFormat>宽屏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Century Gothic</vt:lpstr>
      <vt:lpstr>Wingdings 3</vt:lpstr>
      <vt:lpstr>离子</vt:lpstr>
      <vt:lpstr>Ext treepanel简介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 treepanel简介</dc:title>
  <dc:creator>孙琰</dc:creator>
  <cp:lastModifiedBy>孙琰</cp:lastModifiedBy>
  <cp:revision>16</cp:revision>
  <dcterms:created xsi:type="dcterms:W3CDTF">2015-05-05T03:09:13Z</dcterms:created>
  <dcterms:modified xsi:type="dcterms:W3CDTF">2015-05-05T10:47:43Z</dcterms:modified>
</cp:coreProperties>
</file>