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6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3BF5C-E498-4341-90CC-E258CF4932D4}" type="datetimeFigureOut">
              <a:rPr lang="zh-CN" altLang="en-US" smtClean="0"/>
              <a:t>2016-2-1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583DE-6EF1-4EC9-A17E-66810ED3F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025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583DE-6EF1-4EC9-A17E-66810ED3F42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904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583DE-6EF1-4EC9-A17E-66810ED3F42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574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583DE-6EF1-4EC9-A17E-66810ED3F42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574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583DE-6EF1-4EC9-A17E-66810ED3F42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574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583DE-6EF1-4EC9-A17E-66810ED3F42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574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583DE-6EF1-4EC9-A17E-66810ED3F42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574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583DE-6EF1-4EC9-A17E-66810ED3F42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574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2016-2-1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2016-2-1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2016-2-1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2016-2-1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2016-2-1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2016-2-1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2016-2-1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2016-2-1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2016-2-1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2016-2-1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2016-2-1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2016-2-1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548680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Android  </a:t>
            </a:r>
            <a:r>
              <a:rPr lang="en-US" altLang="zh-CN" dirty="0" err="1" smtClean="0"/>
              <a:t>Selinux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5656" y="1844824"/>
            <a:ext cx="6696744" cy="4320480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/>
              <a:t>一 背景介绍：</a:t>
            </a:r>
            <a:endParaRPr lang="en-US" altLang="zh-CN" sz="2000" dirty="0" smtClean="0"/>
          </a:p>
          <a:p>
            <a:pPr algn="l"/>
            <a:r>
              <a:rPr lang="en-US" altLang="zh-CN" sz="2000" dirty="0"/>
              <a:t>      </a:t>
            </a:r>
            <a:r>
              <a:rPr lang="en-US" altLang="zh-CN" sz="2000" dirty="0" err="1"/>
              <a:t>SELinux</a:t>
            </a:r>
            <a:r>
              <a:rPr lang="zh-CN" altLang="en-US" sz="2000" dirty="0"/>
              <a:t>全称是</a:t>
            </a:r>
            <a:r>
              <a:rPr lang="en-US" altLang="zh-CN" sz="2000" dirty="0"/>
              <a:t>Security Enhanced </a:t>
            </a:r>
            <a:r>
              <a:rPr lang="en-US" altLang="zh-CN" sz="2000" dirty="0" smtClean="0"/>
              <a:t>Linux</a:t>
            </a:r>
            <a:r>
              <a:rPr lang="zh-CN" altLang="en-US" sz="2000" dirty="0"/>
              <a:t>，由美国国家安全部</a:t>
            </a:r>
            <a:r>
              <a:rPr lang="en-US" altLang="zh-CN" sz="2000" dirty="0"/>
              <a:t>(National Security Agency)</a:t>
            </a:r>
            <a:r>
              <a:rPr lang="zh-CN" altLang="en-US" sz="2000" dirty="0"/>
              <a:t>领导开发的</a:t>
            </a:r>
            <a:r>
              <a:rPr lang="en-US" altLang="zh-CN" sz="2000" dirty="0"/>
              <a:t>GPL</a:t>
            </a:r>
            <a:r>
              <a:rPr lang="zh-CN" altLang="en-US" sz="2000" dirty="0"/>
              <a:t>项目，它拥有一个灵活而强制性的访问控制结构，旨在提高</a:t>
            </a:r>
            <a:r>
              <a:rPr lang="en-US" altLang="zh-CN" sz="2000" dirty="0"/>
              <a:t>Linux</a:t>
            </a:r>
            <a:r>
              <a:rPr lang="zh-CN" altLang="en-US" sz="2000" dirty="0"/>
              <a:t>系统的安全性，提供强健的安全保证，可防御未知攻击，相当于</a:t>
            </a:r>
            <a:r>
              <a:rPr lang="en-US" altLang="zh-CN" sz="2000" dirty="0"/>
              <a:t>B1</a:t>
            </a:r>
            <a:r>
              <a:rPr lang="zh-CN" altLang="en-US" sz="2000" dirty="0"/>
              <a:t>级的军事安全性</a:t>
            </a:r>
            <a:r>
              <a:rPr lang="zh-CN" altLang="en-US" sz="2000" dirty="0" smtClean="0"/>
              <a:t>能。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67875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620688"/>
            <a:ext cx="8291264" cy="55054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000" dirty="0"/>
              <a:t>type=1400 audit(0.0:356): </a:t>
            </a:r>
            <a:r>
              <a:rPr lang="en-US" altLang="zh-CN" sz="2000" dirty="0" err="1"/>
              <a:t>avc</a:t>
            </a:r>
            <a:r>
              <a:rPr lang="en-US" altLang="zh-CN" sz="2000" dirty="0"/>
              <a:t>: denied { write } for name=" </a:t>
            </a:r>
            <a:r>
              <a:rPr lang="en-US" altLang="zh-CN" sz="2000" dirty="0" err="1"/>
              <a:t>tp_gesture_id</a:t>
            </a:r>
            <a:r>
              <a:rPr lang="en-US" altLang="zh-CN" sz="2000" dirty="0"/>
              <a:t> " </a:t>
            </a:r>
            <a:r>
              <a:rPr lang="en-US" altLang="zh-CN" sz="2000" dirty="0" err="1"/>
              <a:t>dev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sysfs</a:t>
            </a:r>
            <a:r>
              <a:rPr lang="en-US" altLang="zh-CN" sz="2000" dirty="0"/>
              <a:t>" </a:t>
            </a:r>
            <a:r>
              <a:rPr lang="en-US" altLang="zh-CN" sz="2000" dirty="0" err="1"/>
              <a:t>ino</a:t>
            </a:r>
            <a:r>
              <a:rPr lang="en-US" altLang="zh-CN" sz="2000" dirty="0"/>
              <a:t>=26223 </a:t>
            </a:r>
            <a:r>
              <a:rPr lang="en-US" altLang="zh-CN" sz="2000" dirty="0" err="1"/>
              <a:t>scontext</a:t>
            </a:r>
            <a:r>
              <a:rPr lang="en-US" altLang="zh-CN" sz="2000" dirty="0"/>
              <a:t>=u:r:platform_app:s0 </a:t>
            </a:r>
            <a:r>
              <a:rPr lang="en-US" altLang="zh-CN" sz="2000" dirty="0" err="1"/>
              <a:t>tcontext</a:t>
            </a:r>
            <a:r>
              <a:rPr lang="en-US" altLang="zh-CN" sz="2000" dirty="0"/>
              <a:t>=u:object_r:sysfs:s0 </a:t>
            </a:r>
            <a:r>
              <a:rPr lang="en-US" altLang="zh-CN" sz="2000" dirty="0" err="1" smtClean="0"/>
              <a:t>tclass</a:t>
            </a:r>
            <a:r>
              <a:rPr lang="en-US" altLang="zh-CN" sz="2000" dirty="0" smtClean="0"/>
              <a:t>=file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生成的策略是：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allow </a:t>
            </a:r>
            <a:r>
              <a:rPr lang="en-US" altLang="zh-CN" sz="2000" dirty="0" err="1" smtClean="0"/>
              <a:t>platform_app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sysfs:file</a:t>
            </a:r>
            <a:r>
              <a:rPr lang="en-US" altLang="zh-CN" sz="2000" dirty="0"/>
              <a:t> write</a:t>
            </a:r>
            <a:r>
              <a:rPr lang="en-US" altLang="zh-CN" sz="2000" dirty="0" smtClean="0"/>
              <a:t>;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但加上这条后编译就会报错：</a:t>
            </a:r>
          </a:p>
          <a:p>
            <a:pPr marL="0" indent="0">
              <a:buNone/>
            </a:pPr>
            <a:r>
              <a:rPr lang="en-US" altLang="zh-CN" sz="2000" dirty="0"/>
              <a:t>out/host/linux-x86/bin/</a:t>
            </a:r>
            <a:r>
              <a:rPr lang="en-US" altLang="zh-CN" sz="2000" dirty="0" err="1"/>
              <a:t>checkpolicy</a:t>
            </a:r>
            <a:r>
              <a:rPr lang="en-US" altLang="zh-CN" sz="2000" dirty="0"/>
              <a:t>:  loading policy configuration from out/target/product/alto5/</a:t>
            </a:r>
            <a:r>
              <a:rPr lang="en-US" altLang="zh-CN" sz="2000" dirty="0" err="1"/>
              <a:t>obj</a:t>
            </a:r>
            <a:r>
              <a:rPr lang="en-US" altLang="zh-CN" sz="2000" dirty="0"/>
              <a:t>/ETC/</a:t>
            </a:r>
            <a:r>
              <a:rPr lang="en-US" altLang="zh-CN" sz="2000" dirty="0" err="1"/>
              <a:t>sepolicy_intermediates</a:t>
            </a:r>
            <a:r>
              <a:rPr lang="en-US" altLang="zh-CN" sz="2000" dirty="0"/>
              <a:t>/</a:t>
            </a:r>
            <a:r>
              <a:rPr lang="en-US" altLang="zh-CN" sz="2000" dirty="0" err="1"/>
              <a:t>policy.conf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libsepol.check_assertion_helper</a:t>
            </a:r>
            <a:r>
              <a:rPr lang="en-US" altLang="zh-CN" sz="2000" dirty="0"/>
              <a:t>: </a:t>
            </a:r>
            <a:r>
              <a:rPr lang="en-US" altLang="zh-CN" sz="2000" dirty="0" err="1"/>
              <a:t>neverallow</a:t>
            </a:r>
            <a:r>
              <a:rPr lang="en-US" altLang="zh-CN" sz="2000" dirty="0"/>
              <a:t> on line 344 of external/</a:t>
            </a:r>
            <a:r>
              <a:rPr lang="en-US" altLang="zh-CN" sz="2000" dirty="0" err="1"/>
              <a:t>sepolicy</a:t>
            </a:r>
            <a:r>
              <a:rPr lang="en-US" altLang="zh-CN" sz="2000" dirty="0"/>
              <a:t>/</a:t>
            </a:r>
            <a:r>
              <a:rPr lang="en-US" altLang="zh-CN" sz="2000" dirty="0" err="1"/>
              <a:t>app.te</a:t>
            </a:r>
            <a:r>
              <a:rPr lang="en-US" altLang="zh-CN" sz="2000" dirty="0"/>
              <a:t> (or line 4317 of </a:t>
            </a:r>
            <a:r>
              <a:rPr lang="en-US" altLang="zh-CN" sz="2000" dirty="0" err="1"/>
              <a:t>policy.conf</a:t>
            </a:r>
            <a:r>
              <a:rPr lang="en-US" altLang="zh-CN" sz="2000" dirty="0"/>
              <a:t>) violated by allow </a:t>
            </a:r>
            <a:r>
              <a:rPr lang="en-US" altLang="zh-CN" sz="2000" dirty="0" err="1"/>
              <a:t>system_app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sysfs:file</a:t>
            </a:r>
            <a:r>
              <a:rPr lang="en-US" altLang="zh-CN" sz="2000" dirty="0"/>
              <a:t> { write };</a:t>
            </a:r>
          </a:p>
          <a:p>
            <a:pPr marL="0" indent="0">
              <a:buNone/>
            </a:pPr>
            <a:r>
              <a:rPr lang="en-US" altLang="zh-CN" sz="2000" dirty="0"/>
              <a:t>Error while expanding policy</a:t>
            </a:r>
          </a:p>
          <a:p>
            <a:pPr marL="0" indent="0">
              <a:buNone/>
            </a:pPr>
            <a:r>
              <a:rPr lang="en-US" altLang="zh-CN" sz="2000" dirty="0"/>
              <a:t>make: *** [out/target/product/alto5/</a:t>
            </a:r>
            <a:r>
              <a:rPr lang="en-US" altLang="zh-CN" sz="2000" dirty="0" err="1"/>
              <a:t>obj</a:t>
            </a:r>
            <a:r>
              <a:rPr lang="en-US" altLang="zh-CN" sz="2000" dirty="0"/>
              <a:t>/ETC/</a:t>
            </a:r>
            <a:r>
              <a:rPr lang="en-US" altLang="zh-CN" sz="2000" dirty="0" err="1"/>
              <a:t>sepolicy_intermediates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sepolicy</a:t>
            </a:r>
            <a:r>
              <a:rPr lang="en-US" altLang="zh-CN" sz="2000" dirty="0"/>
              <a:t>] Error 1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58693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620688"/>
            <a:ext cx="8291264" cy="55054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000" dirty="0"/>
              <a:t>说明在</a:t>
            </a:r>
            <a:r>
              <a:rPr lang="en-US" altLang="zh-CN" sz="2000" dirty="0"/>
              <a:t>external/</a:t>
            </a:r>
            <a:r>
              <a:rPr lang="en-US" altLang="zh-CN" sz="2000" dirty="0" err="1"/>
              <a:t>sepolicy</a:t>
            </a:r>
            <a:r>
              <a:rPr lang="en-US" altLang="zh-CN" sz="2000" dirty="0"/>
              <a:t>/</a:t>
            </a:r>
            <a:r>
              <a:rPr lang="en-US" altLang="zh-CN" sz="2000" dirty="0" err="1"/>
              <a:t>app.te</a:t>
            </a:r>
            <a:r>
              <a:rPr lang="zh-CN" altLang="en-US" sz="2000" dirty="0"/>
              <a:t>文件中规定了</a:t>
            </a:r>
            <a:r>
              <a:rPr lang="en-US" altLang="zh-CN" sz="2000" dirty="0" err="1"/>
              <a:t>neverallow</a:t>
            </a:r>
            <a:r>
              <a:rPr lang="zh-CN" altLang="en-US" sz="2000" dirty="0"/>
              <a:t>的规则，不允许加上这个</a:t>
            </a:r>
            <a:r>
              <a:rPr lang="en-US" altLang="zh-CN" sz="2000" dirty="0"/>
              <a:t>allow</a:t>
            </a:r>
            <a:r>
              <a:rPr lang="zh-CN" altLang="en-US" sz="2000" dirty="0"/>
              <a:t>。</a:t>
            </a:r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原则上我们是不能动安卓原生的策略，所以要换一种思路，给</a:t>
            </a:r>
            <a:r>
              <a:rPr lang="en-US" altLang="zh-CN" sz="2000" dirty="0" err="1"/>
              <a:t>tp_gesture_id</a:t>
            </a:r>
            <a:r>
              <a:rPr lang="zh-CN" altLang="en-US" sz="2000" dirty="0"/>
              <a:t>换一个安全上下文：</a:t>
            </a:r>
          </a:p>
          <a:p>
            <a:pPr marL="0" indent="0">
              <a:buNone/>
            </a:pPr>
            <a:r>
              <a:rPr lang="en-US" altLang="zh-CN" sz="2000" dirty="0"/>
              <a:t>type </a:t>
            </a:r>
            <a:r>
              <a:rPr lang="en-US" altLang="zh-CN" sz="2000" dirty="0" err="1"/>
              <a:t>sysfs_tp_gesture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sysfs_type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fs_type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/sys/class/</a:t>
            </a:r>
            <a:r>
              <a:rPr lang="en-US" altLang="zh-CN" sz="2000" dirty="0" err="1"/>
              <a:t>tp_gesture</a:t>
            </a:r>
            <a:r>
              <a:rPr lang="en-US" altLang="zh-CN" sz="2000" dirty="0"/>
              <a:t>/</a:t>
            </a:r>
            <a:r>
              <a:rPr lang="en-US" altLang="zh-CN" sz="2000" dirty="0" err="1"/>
              <a:t>tp_device</a:t>
            </a:r>
            <a:r>
              <a:rPr lang="en-US" altLang="zh-CN" sz="2000" dirty="0"/>
              <a:t>/</a:t>
            </a:r>
            <a:r>
              <a:rPr lang="en-US" altLang="zh-CN" sz="2000" dirty="0" err="1"/>
              <a:t>tp_gesture_id</a:t>
            </a:r>
            <a:r>
              <a:rPr lang="en-US" altLang="zh-CN" sz="2000" dirty="0"/>
              <a:t>   u:object_r:sysfs_tp_gesture:s0</a:t>
            </a:r>
          </a:p>
          <a:p>
            <a:pPr marL="0" indent="0">
              <a:buNone/>
            </a:pPr>
            <a:r>
              <a:rPr lang="en-US" altLang="zh-CN" sz="2000" dirty="0"/>
              <a:t>allow </a:t>
            </a:r>
            <a:r>
              <a:rPr lang="en-US" altLang="zh-CN" sz="2000" dirty="0" err="1"/>
              <a:t>platform_app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sysfs_tp_gesture:file</a:t>
            </a:r>
            <a:r>
              <a:rPr lang="en-US" altLang="zh-CN" sz="2000" dirty="0"/>
              <a:t> write</a:t>
            </a:r>
          </a:p>
          <a:p>
            <a:pPr marL="0" indent="0">
              <a:buNone/>
            </a:pPr>
            <a:r>
              <a:rPr lang="zh-CN" altLang="en-US" sz="2000" dirty="0"/>
              <a:t>这样编译是可以过了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但事实上还是没权限，还会报同样的</a:t>
            </a:r>
            <a:r>
              <a:rPr lang="en-US" altLang="zh-CN" sz="2000" dirty="0"/>
              <a:t>denied</a:t>
            </a:r>
            <a:r>
              <a:rPr lang="zh-CN" altLang="en-US" sz="2000" dirty="0"/>
              <a:t>问题，原因是</a:t>
            </a:r>
            <a:r>
              <a:rPr lang="en-US" altLang="zh-CN" sz="2000" dirty="0"/>
              <a:t>/sys/class/</a:t>
            </a:r>
            <a:r>
              <a:rPr lang="en-US" altLang="zh-CN" sz="2000" dirty="0" err="1"/>
              <a:t>tp_gesture</a:t>
            </a:r>
            <a:r>
              <a:rPr lang="en-US" altLang="zh-CN" sz="2000" dirty="0"/>
              <a:t>/</a:t>
            </a:r>
            <a:r>
              <a:rPr lang="en-US" altLang="zh-CN" sz="2000" dirty="0" err="1"/>
              <a:t>tp_device</a:t>
            </a:r>
            <a:r>
              <a:rPr lang="en-US" altLang="zh-CN" sz="2000" dirty="0"/>
              <a:t>/</a:t>
            </a:r>
            <a:r>
              <a:rPr lang="en-US" altLang="zh-CN" sz="2000" dirty="0" err="1"/>
              <a:t>tp_gesture_id</a:t>
            </a:r>
            <a:r>
              <a:rPr lang="zh-CN" altLang="en-US" sz="2000" dirty="0"/>
              <a:t>并不是设备节点的实际路径，它本身是一个符号链接或者它的某一级上层目录是一个符号链接。</a:t>
            </a:r>
          </a:p>
          <a:p>
            <a:pPr marL="0" indent="0">
              <a:buNone/>
            </a:pPr>
            <a:r>
              <a:rPr lang="zh-CN" altLang="en-US" sz="2000" dirty="0"/>
              <a:t>我们认识到给一个文件或目录指定安全上下文，必须是要写成绝对路径，指定任何指向它的符号链接是无效的，所以要改写成：</a:t>
            </a:r>
          </a:p>
          <a:p>
            <a:pPr marL="0" indent="0">
              <a:buNone/>
            </a:pPr>
            <a:r>
              <a:rPr lang="en-US" altLang="zh-CN" sz="2000" dirty="0"/>
              <a:t>/sys/devices/virtual/</a:t>
            </a:r>
            <a:r>
              <a:rPr lang="en-US" altLang="zh-CN" sz="2000" dirty="0" err="1"/>
              <a:t>tp_gesture</a:t>
            </a:r>
            <a:r>
              <a:rPr lang="en-US" altLang="zh-CN" sz="2000" dirty="0"/>
              <a:t>/</a:t>
            </a:r>
            <a:r>
              <a:rPr lang="en-US" altLang="zh-CN" sz="2000" dirty="0" err="1"/>
              <a:t>tp_device</a:t>
            </a:r>
            <a:r>
              <a:rPr lang="en-US" altLang="zh-CN" sz="2000" dirty="0"/>
              <a:t>/</a:t>
            </a:r>
            <a:r>
              <a:rPr lang="en-US" altLang="zh-CN" sz="2000" dirty="0" err="1"/>
              <a:t>tp_gesture_id</a:t>
            </a:r>
            <a:r>
              <a:rPr lang="en-US" altLang="zh-CN" sz="2000" dirty="0"/>
              <a:t>   u:object_r:sysfs_tp_gesture:s0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37224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620688"/>
            <a:ext cx="8291264" cy="55054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2000" dirty="0"/>
              <a:t>但是问题还没结束，我们注意到</a:t>
            </a:r>
            <a:r>
              <a:rPr lang="en-US" altLang="zh-CN" sz="2000" dirty="0" err="1"/>
              <a:t>tp_gesture_id</a:t>
            </a:r>
            <a:r>
              <a:rPr lang="zh-CN" altLang="en-US" sz="2000" dirty="0"/>
              <a:t>的用户和组都是</a:t>
            </a:r>
            <a:r>
              <a:rPr lang="en-US" altLang="zh-CN" sz="2000" dirty="0"/>
              <a:t>system</a:t>
            </a:r>
            <a:r>
              <a:rPr lang="zh-CN" altLang="en-US" sz="2000" dirty="0"/>
              <a:t>，权限是</a:t>
            </a:r>
            <a:r>
              <a:rPr lang="en-US" altLang="zh-CN" sz="2000" dirty="0"/>
              <a:t>0666</a:t>
            </a:r>
            <a:r>
              <a:rPr lang="zh-CN" altLang="en-US" sz="2000" dirty="0"/>
              <a:t>，而</a:t>
            </a:r>
            <a:r>
              <a:rPr lang="en-US" altLang="zh-CN" sz="2000" dirty="0" err="1"/>
              <a:t>com.android.systemui</a:t>
            </a:r>
            <a:r>
              <a:rPr lang="zh-CN" altLang="en-US" sz="2000" dirty="0"/>
              <a:t>的用户是</a:t>
            </a:r>
            <a:r>
              <a:rPr lang="en-US" altLang="zh-CN" sz="2000" dirty="0"/>
              <a:t>u0_a35</a:t>
            </a:r>
            <a:r>
              <a:rPr lang="zh-CN" altLang="en-US" sz="2000" dirty="0"/>
              <a:t>：</a:t>
            </a:r>
          </a:p>
          <a:p>
            <a:pPr marL="0" indent="0">
              <a:buNone/>
            </a:pPr>
            <a:r>
              <a:rPr lang="en-US" altLang="zh-CN" sz="2000" dirty="0"/>
              <a:t>$ </a:t>
            </a:r>
            <a:r>
              <a:rPr lang="en-US" altLang="zh-CN" sz="2000" dirty="0" err="1"/>
              <a:t>adb</a:t>
            </a:r>
            <a:r>
              <a:rPr lang="en-US" altLang="zh-CN" sz="2000" dirty="0"/>
              <a:t> shell </a:t>
            </a:r>
            <a:r>
              <a:rPr lang="en-US" altLang="zh-CN" sz="2000" dirty="0" err="1"/>
              <a:t>su</a:t>
            </a:r>
            <a:r>
              <a:rPr lang="en-US" altLang="zh-CN" sz="2000" dirty="0"/>
              <a:t> -c </a:t>
            </a:r>
            <a:r>
              <a:rPr lang="en-US" altLang="zh-CN" sz="2000" dirty="0" err="1"/>
              <a:t>ls</a:t>
            </a:r>
            <a:r>
              <a:rPr lang="en-US" altLang="zh-CN" sz="2000" dirty="0"/>
              <a:t> -Z /sys/devices/virtual/</a:t>
            </a:r>
            <a:r>
              <a:rPr lang="en-US" altLang="zh-CN" sz="2000" dirty="0" err="1"/>
              <a:t>tp_gesture</a:t>
            </a:r>
            <a:r>
              <a:rPr lang="en-US" altLang="zh-CN" sz="2000" dirty="0"/>
              <a:t>/</a:t>
            </a:r>
            <a:r>
              <a:rPr lang="en-US" altLang="zh-CN" sz="2000" dirty="0" err="1"/>
              <a:t>tp_device</a:t>
            </a:r>
            <a:r>
              <a:rPr lang="en-US" altLang="zh-CN" sz="2000" dirty="0"/>
              <a:t>/</a:t>
            </a:r>
            <a:r>
              <a:rPr lang="en-US" altLang="zh-CN" sz="2000" dirty="0" err="1"/>
              <a:t>tp_gesture_id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-</a:t>
            </a:r>
            <a:r>
              <a:rPr lang="en-US" altLang="zh-CN" sz="2000" dirty="0" err="1"/>
              <a:t>rw-rw-rw</a:t>
            </a:r>
            <a:r>
              <a:rPr lang="en-US" altLang="zh-CN" sz="2000" dirty="0"/>
              <a:t>- system   </a:t>
            </a:r>
            <a:r>
              <a:rPr lang="en-US" altLang="zh-CN" sz="2000" dirty="0" err="1"/>
              <a:t>system</a:t>
            </a:r>
            <a:r>
              <a:rPr lang="en-US" altLang="zh-CN" sz="2000" dirty="0"/>
              <a:t>            </a:t>
            </a:r>
            <a:r>
              <a:rPr lang="en-US" altLang="zh-CN" sz="2000" dirty="0" smtClean="0"/>
              <a:t>u:object_r:sysfs_tp_gesture:s0</a:t>
            </a:r>
          </a:p>
          <a:p>
            <a:pPr marL="0" indent="0">
              <a:buNone/>
            </a:pPr>
            <a:r>
              <a:rPr lang="en-US" altLang="zh-CN" sz="2000" dirty="0" err="1"/>
              <a:t>tp_gesture_id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$ </a:t>
            </a:r>
            <a:r>
              <a:rPr lang="en-US" altLang="zh-CN" sz="2000" dirty="0" err="1"/>
              <a:t>adb</a:t>
            </a:r>
            <a:r>
              <a:rPr lang="en-US" altLang="zh-CN" sz="2000" dirty="0"/>
              <a:t> shell 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 -Z | </a:t>
            </a:r>
            <a:r>
              <a:rPr lang="en-US" altLang="zh-CN" sz="2000" dirty="0" err="1"/>
              <a:t>grep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systemui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u:r:platform_app:s0            u0_a35    1227  314   </a:t>
            </a:r>
            <a:r>
              <a:rPr lang="en-US" altLang="zh-CN" sz="2000" dirty="0" err="1"/>
              <a:t>com.android.systemui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com.android.systemui</a:t>
            </a:r>
            <a:r>
              <a:rPr lang="zh-CN" altLang="en-US" sz="2000" dirty="0"/>
              <a:t>之所以能写这个文件是因为该文件允许</a:t>
            </a:r>
            <a:r>
              <a:rPr lang="en-US" altLang="zh-CN" sz="2000" dirty="0"/>
              <a:t>other</a:t>
            </a:r>
            <a:r>
              <a:rPr lang="zh-CN" altLang="en-US" sz="2000" dirty="0"/>
              <a:t>写（</a:t>
            </a:r>
            <a:r>
              <a:rPr lang="en-US" altLang="zh-CN" sz="2000" dirty="0"/>
              <a:t>0666</a:t>
            </a:r>
            <a:r>
              <a:rPr lang="zh-CN" altLang="en-US" sz="2000" dirty="0"/>
              <a:t>），但</a:t>
            </a:r>
            <a:r>
              <a:rPr lang="en-US" altLang="zh-CN" sz="2000" dirty="0"/>
              <a:t>0666</a:t>
            </a:r>
            <a:r>
              <a:rPr lang="zh-CN" altLang="en-US" sz="2000" dirty="0"/>
              <a:t>的权限是过不了</a:t>
            </a:r>
            <a:r>
              <a:rPr lang="en-US" altLang="zh-CN" sz="2000" dirty="0" err="1"/>
              <a:t>google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cts</a:t>
            </a:r>
            <a:r>
              <a:rPr lang="zh-CN" altLang="en-US" sz="2000" dirty="0"/>
              <a:t>的，最多只能</a:t>
            </a:r>
            <a:r>
              <a:rPr lang="en-US" altLang="zh-CN" sz="2000" dirty="0"/>
              <a:t>0664</a:t>
            </a:r>
            <a:r>
              <a:rPr lang="zh-CN" altLang="en-US" sz="2000" dirty="0"/>
              <a:t>，也就是</a:t>
            </a:r>
            <a:r>
              <a:rPr lang="en-US" altLang="zh-CN" sz="2000" dirty="0" err="1"/>
              <a:t>com.android.systemui</a:t>
            </a:r>
            <a:r>
              <a:rPr lang="zh-CN" altLang="en-US" sz="2000" dirty="0"/>
              <a:t>只能读不能写了。</a:t>
            </a:r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最终方案是将该功能从</a:t>
            </a:r>
            <a:r>
              <a:rPr lang="en-US" altLang="zh-CN" sz="2000" dirty="0" err="1"/>
              <a:t>com.android.systemui</a:t>
            </a:r>
            <a:r>
              <a:rPr lang="zh-CN" altLang="en-US" sz="2000" dirty="0"/>
              <a:t>转移到</a:t>
            </a:r>
            <a:r>
              <a:rPr lang="en-US" altLang="zh-CN" sz="2000" dirty="0" err="1"/>
              <a:t>com.android.settings</a:t>
            </a:r>
            <a:r>
              <a:rPr lang="zh-CN" altLang="en-US" sz="2000" dirty="0"/>
              <a:t>来实现，</a:t>
            </a:r>
          </a:p>
          <a:p>
            <a:pPr marL="0" indent="0">
              <a:buNone/>
            </a:pPr>
            <a:r>
              <a:rPr lang="en-US" altLang="zh-CN" sz="2000" dirty="0"/>
              <a:t>$ </a:t>
            </a:r>
            <a:r>
              <a:rPr lang="en-US" altLang="zh-CN" sz="2000" dirty="0" err="1"/>
              <a:t>adb</a:t>
            </a:r>
            <a:r>
              <a:rPr lang="en-US" altLang="zh-CN" sz="2000" dirty="0"/>
              <a:t> shell 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 -Z | </a:t>
            </a:r>
            <a:r>
              <a:rPr lang="en-US" altLang="zh-CN" sz="2000" dirty="0" err="1"/>
              <a:t>grep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com.android.settings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u:r:system_app:s0              system    2956  314   </a:t>
            </a:r>
            <a:r>
              <a:rPr lang="en-US" altLang="zh-CN" sz="2000" dirty="0" err="1"/>
              <a:t>com.android.settings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加上</a:t>
            </a:r>
            <a:r>
              <a:rPr lang="en-US" altLang="zh-CN" sz="2000" dirty="0" err="1"/>
              <a:t>system_app</a:t>
            </a:r>
            <a:r>
              <a:rPr lang="zh-CN" altLang="en-US" sz="2000" dirty="0"/>
              <a:t>的</a:t>
            </a:r>
            <a:r>
              <a:rPr lang="en-US" altLang="zh-CN" sz="2000" dirty="0"/>
              <a:t>allow</a:t>
            </a:r>
            <a:r>
              <a:rPr lang="zh-CN" altLang="en-US" sz="2000" dirty="0"/>
              <a:t>：</a:t>
            </a:r>
          </a:p>
          <a:p>
            <a:pPr marL="0" indent="0">
              <a:buNone/>
            </a:pPr>
            <a:r>
              <a:rPr lang="en-US" altLang="zh-CN" sz="2000" dirty="0"/>
              <a:t>type </a:t>
            </a:r>
            <a:r>
              <a:rPr lang="en-US" altLang="zh-CN" sz="2000" dirty="0" err="1"/>
              <a:t>sysfs_tp_gesture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sysfs_type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fs_type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/sys/class/</a:t>
            </a:r>
            <a:r>
              <a:rPr lang="en-US" altLang="zh-CN" sz="2000" dirty="0" err="1"/>
              <a:t>tp_gesture</a:t>
            </a:r>
            <a:r>
              <a:rPr lang="en-US" altLang="zh-CN" sz="2000" dirty="0"/>
              <a:t>/</a:t>
            </a:r>
            <a:r>
              <a:rPr lang="en-US" altLang="zh-CN" sz="2000" dirty="0" err="1"/>
              <a:t>tp_device</a:t>
            </a:r>
            <a:r>
              <a:rPr lang="en-US" altLang="zh-CN" sz="2000" dirty="0"/>
              <a:t>/</a:t>
            </a:r>
            <a:r>
              <a:rPr lang="en-US" altLang="zh-CN" sz="2000" dirty="0" err="1"/>
              <a:t>tp_gesture_id</a:t>
            </a:r>
            <a:r>
              <a:rPr lang="en-US" altLang="zh-CN" sz="2000" dirty="0"/>
              <a:t>   u:object_r:sysfs_tp_gesture:s0</a:t>
            </a:r>
          </a:p>
          <a:p>
            <a:pPr marL="0" indent="0">
              <a:buNone/>
            </a:pPr>
            <a:r>
              <a:rPr lang="en-US" altLang="zh-CN" sz="2000" dirty="0"/>
              <a:t>allow </a:t>
            </a:r>
            <a:r>
              <a:rPr lang="en-US" altLang="zh-CN" sz="2000" dirty="0" err="1"/>
              <a:t>system_app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sysfs_tp_gesture:file</a:t>
            </a:r>
            <a:r>
              <a:rPr lang="en-US" altLang="zh-CN" sz="2000" dirty="0"/>
              <a:t> write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33417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620688"/>
            <a:ext cx="8291264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七 总结</a:t>
            </a:r>
            <a:r>
              <a:rPr lang="zh-CN" altLang="en-US" sz="2000" dirty="0"/>
              <a:t>一下刚才的例子：</a:t>
            </a:r>
          </a:p>
          <a:p>
            <a:pPr marL="0" indent="0">
              <a:buNone/>
            </a:pPr>
            <a:r>
              <a:rPr lang="en-US" altLang="zh-CN" sz="2000" dirty="0"/>
              <a:t>1. </a:t>
            </a:r>
            <a:r>
              <a:rPr lang="zh-CN" altLang="en-US" sz="2000" dirty="0"/>
              <a:t>添加的规则如果与安卓原生的有冲突，会导致编译不过，需要另想办法解决，不能擅改原生的策略；</a:t>
            </a:r>
          </a:p>
          <a:p>
            <a:pPr marL="0" indent="0">
              <a:buNone/>
            </a:pPr>
            <a:r>
              <a:rPr lang="en-US" altLang="zh-CN" sz="2000" dirty="0"/>
              <a:t>2. </a:t>
            </a:r>
            <a:r>
              <a:rPr lang="zh-CN" altLang="en-US" sz="2000" dirty="0"/>
              <a:t>如果需要修改某个对象安全上下文，必须使用绝对路径；</a:t>
            </a:r>
          </a:p>
          <a:p>
            <a:pPr marL="0" indent="0">
              <a:buNone/>
            </a:pPr>
            <a:r>
              <a:rPr lang="en-US" altLang="zh-CN" sz="2000" dirty="0"/>
              <a:t>3. </a:t>
            </a:r>
            <a:r>
              <a:rPr lang="zh-CN" altLang="en-US" sz="2000" dirty="0"/>
              <a:t>一旦你修改了某个对象安全上下文，必须为所有操作此对象的进程添加策略，否则会导致原本能操作该对象的进程操作不了。所以这里也有个原则，通常系统原有的文件和目录不应该去修改安全上下文，因为影响太大；</a:t>
            </a:r>
          </a:p>
          <a:p>
            <a:pPr marL="0" indent="0">
              <a:buNone/>
            </a:pPr>
            <a:r>
              <a:rPr lang="en-US" altLang="zh-CN" sz="2000" dirty="0"/>
              <a:t>4. </a:t>
            </a:r>
            <a:r>
              <a:rPr lang="zh-CN" altLang="en-US" sz="2000" dirty="0"/>
              <a:t>一个进程要读写一个文件，需要通过两个允许，首先是该文件本身的权限是否允许，然后是</a:t>
            </a:r>
            <a:r>
              <a:rPr lang="en-US" altLang="zh-CN" sz="2000" dirty="0" err="1"/>
              <a:t>SELinux</a:t>
            </a:r>
            <a:r>
              <a:rPr lang="zh-CN" altLang="en-US" sz="2000" dirty="0"/>
              <a:t>是否允许，只要任意一个不允许就不行了。所以要有权限的话，不仅要加</a:t>
            </a:r>
            <a:r>
              <a:rPr lang="en-US" altLang="zh-CN" sz="2000" dirty="0"/>
              <a:t>allow</a:t>
            </a:r>
            <a:r>
              <a:rPr lang="zh-CN" altLang="en-US" sz="2000" dirty="0"/>
              <a:t>还应该交给合适的用户和组来处理。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7782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620688"/>
            <a:ext cx="8291264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二 类容：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1 </a:t>
            </a:r>
            <a:r>
              <a:rPr lang="zh-CN" altLang="en-US" sz="2000" dirty="0" smtClean="0"/>
              <a:t>主体：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zh-CN" altLang="en-US" sz="2000" dirty="0" smtClean="0"/>
              <a:t>主体 一般是指进程。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2 </a:t>
            </a:r>
            <a:r>
              <a:rPr lang="zh-CN" altLang="en-US" sz="2000" dirty="0" smtClean="0"/>
              <a:t>客体：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r>
              <a:rPr lang="zh-CN" altLang="en-US" sz="2000" dirty="0" smtClean="0"/>
              <a:t>客体通常是指进程所访问的文件，</a:t>
            </a:r>
            <a:r>
              <a:rPr lang="zh-CN" altLang="en-US" sz="2000" dirty="0"/>
              <a:t>套接</a:t>
            </a:r>
            <a:r>
              <a:rPr lang="zh-CN" altLang="en-US" sz="2000" dirty="0" smtClean="0"/>
              <a:t>字等。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3 </a:t>
            </a:r>
            <a:r>
              <a:rPr lang="zh-CN" altLang="en-US" sz="2000" dirty="0" smtClean="0"/>
              <a:t>策略：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</a:t>
            </a:r>
            <a:r>
              <a:rPr lang="zh-CN" altLang="en-US" sz="2000" dirty="0" smtClean="0"/>
              <a:t>策略是指主体访问客体的规则。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三 介绍：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r>
              <a:rPr lang="zh-CN" altLang="en-US" sz="2000" dirty="0" smtClean="0"/>
              <a:t>主体：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zh-CN" altLang="en-US" sz="2000" dirty="0" smtClean="0"/>
              <a:t>通常我们在</a:t>
            </a:r>
            <a:r>
              <a:rPr lang="en-US" altLang="zh-CN" sz="2000" dirty="0" smtClean="0"/>
              <a:t>shell</a:t>
            </a:r>
            <a:r>
              <a:rPr lang="zh-CN" altLang="en-US" sz="2000" dirty="0" smtClean="0"/>
              <a:t>下可以用</a:t>
            </a:r>
            <a:r>
              <a:rPr lang="en-US" altLang="zh-CN" sz="2000" dirty="0" err="1" smtClean="0"/>
              <a:t>ps</a:t>
            </a:r>
            <a:r>
              <a:rPr lang="en-US" altLang="zh-CN" sz="2000" dirty="0" smtClean="0"/>
              <a:t> –Z</a:t>
            </a:r>
            <a:r>
              <a:rPr lang="zh-CN" altLang="en-US" sz="2000" dirty="0" smtClean="0"/>
              <a:t>的命令查看每一个进程所属于的安全上下文。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如查看</a:t>
            </a:r>
            <a:r>
              <a:rPr lang="en-US" altLang="zh-CN" sz="2000" dirty="0" err="1" smtClean="0"/>
              <a:t>adb</a:t>
            </a:r>
            <a:r>
              <a:rPr lang="zh-CN" altLang="en-US" sz="2000" dirty="0" smtClean="0"/>
              <a:t>进程关联的安全上下文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root@idol347:/data # 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 -</a:t>
            </a:r>
            <a:r>
              <a:rPr lang="en-US" altLang="zh-CN" sz="2000" dirty="0" err="1"/>
              <a:t>Z|grep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adbd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u:r:adbd:s0                    shell     642   1     /</a:t>
            </a:r>
            <a:r>
              <a:rPr lang="en-US" altLang="zh-CN" sz="2000" dirty="0" err="1"/>
              <a:t>sbin</a:t>
            </a:r>
            <a:r>
              <a:rPr lang="en-US" altLang="zh-CN" sz="2000" dirty="0"/>
              <a:t>/</a:t>
            </a:r>
            <a:r>
              <a:rPr lang="en-US" altLang="zh-CN" sz="2000" dirty="0" err="1"/>
              <a:t>adbd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7146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620688"/>
            <a:ext cx="8291264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一个安全上下文一般由四部分组成，</a:t>
            </a:r>
            <a:r>
              <a:rPr lang="en-US" altLang="zh-CN" sz="2000" dirty="0"/>
              <a:t> u:r:system_server:s0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U</a:t>
            </a:r>
            <a:r>
              <a:rPr lang="zh-CN" altLang="en-US" sz="2000" dirty="0" smtClean="0"/>
              <a:t>指的是</a:t>
            </a:r>
            <a:r>
              <a:rPr lang="en-US" altLang="zh-CN" sz="2000" dirty="0" smtClean="0"/>
              <a:t>user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r</a:t>
            </a:r>
            <a:r>
              <a:rPr lang="zh-CN" altLang="en-US" sz="2000" dirty="0" smtClean="0"/>
              <a:t>指的是角色 ，</a:t>
            </a:r>
            <a:r>
              <a:rPr lang="en-US" altLang="zh-CN" sz="2000" dirty="0" err="1" smtClean="0"/>
              <a:t>system_server</a:t>
            </a:r>
            <a:r>
              <a:rPr lang="zh-CN" altLang="en-US" sz="2000" dirty="0" smtClean="0"/>
              <a:t>指的是类型标识符</a:t>
            </a:r>
            <a:r>
              <a:rPr lang="en-US" altLang="zh-CN" sz="2000" dirty="0" smtClean="0"/>
              <a:t>,s0</a:t>
            </a:r>
            <a:r>
              <a:rPr lang="zh-CN" altLang="en-US" sz="2000" dirty="0" smtClean="0"/>
              <a:t>值安全等级。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我们最关心的主要是类型标识符，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客体：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通常客体的安全上下文也是使用类似的命令进行查看：</a:t>
            </a:r>
            <a:r>
              <a:rPr lang="en-US" altLang="zh-CN" sz="2000" dirty="0" err="1" smtClean="0"/>
              <a:t>ls</a:t>
            </a:r>
            <a:r>
              <a:rPr lang="en-US" altLang="zh-CN" sz="2000" dirty="0" smtClean="0"/>
              <a:t> –Z</a:t>
            </a:r>
          </a:p>
          <a:p>
            <a:pPr marL="0" indent="0">
              <a:buNone/>
            </a:pPr>
            <a:r>
              <a:rPr lang="zh-CN" altLang="en-US" sz="2000" dirty="0" smtClean="0"/>
              <a:t>如下是</a:t>
            </a:r>
            <a:r>
              <a:rPr lang="en-US" altLang="zh-CN" sz="2000" dirty="0" smtClean="0"/>
              <a:t>data</a:t>
            </a:r>
            <a:r>
              <a:rPr lang="zh-CN" altLang="en-US" sz="2000" dirty="0" smtClean="0"/>
              <a:t>下部分文件的安全上下文：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err="1"/>
              <a:t>drwx</a:t>
            </a:r>
            <a:r>
              <a:rPr lang="en-US" altLang="zh-CN" sz="2000" dirty="0"/>
              <a:t>------ root     </a:t>
            </a:r>
            <a:r>
              <a:rPr lang="en-US" altLang="zh-CN" sz="2000" dirty="0" err="1"/>
              <a:t>root</a:t>
            </a:r>
            <a:r>
              <a:rPr lang="en-US" altLang="zh-CN" sz="2000" dirty="0"/>
              <a:t>              u:object_r:adb_data_file:s0 </a:t>
            </a:r>
            <a:r>
              <a:rPr lang="en-US" altLang="zh-CN" sz="2000" dirty="0" err="1"/>
              <a:t>adb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drwxrwxr</a:t>
            </a:r>
            <a:r>
              <a:rPr lang="en-US" altLang="zh-CN" sz="2000" dirty="0"/>
              <a:t>-x system   </a:t>
            </a:r>
            <a:r>
              <a:rPr lang="en-US" altLang="zh-CN" sz="2000" dirty="0" err="1"/>
              <a:t>system</a:t>
            </a:r>
            <a:r>
              <a:rPr lang="en-US" altLang="zh-CN" sz="2000" dirty="0"/>
              <a:t>            u:object_r:anr_data_file:s0 </a:t>
            </a:r>
            <a:r>
              <a:rPr lang="en-US" altLang="zh-CN" sz="2000" dirty="0" err="1"/>
              <a:t>anr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drwxrwx</a:t>
            </a:r>
            <a:r>
              <a:rPr lang="en-US" altLang="zh-CN" sz="2000" dirty="0"/>
              <a:t>--x system   </a:t>
            </a:r>
            <a:r>
              <a:rPr lang="en-US" altLang="zh-CN" sz="2000" dirty="0" err="1"/>
              <a:t>system</a:t>
            </a:r>
            <a:r>
              <a:rPr lang="en-US" altLang="zh-CN" sz="2000" dirty="0"/>
              <a:t>            u:object_r:apk_data_file:s0 app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策略：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</a:t>
            </a:r>
            <a:r>
              <a:rPr lang="zh-CN" altLang="en-US" sz="2000" dirty="0" smtClean="0"/>
              <a:t>我们来看看</a:t>
            </a:r>
            <a:r>
              <a:rPr lang="en-US" altLang="zh-CN" sz="2000" dirty="0" err="1" smtClean="0"/>
              <a:t>adbd</a:t>
            </a:r>
            <a:r>
              <a:rPr lang="zh-CN" altLang="en-US" sz="2000" dirty="0" smtClean="0"/>
              <a:t>进程能对</a:t>
            </a:r>
            <a:r>
              <a:rPr lang="en-US" altLang="zh-CN" sz="2000" dirty="0" err="1" smtClean="0"/>
              <a:t>adb</a:t>
            </a:r>
            <a:r>
              <a:rPr lang="zh-CN" altLang="en-US" sz="2000" dirty="0" smtClean="0"/>
              <a:t>目录所拥有的访问权限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4924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620688"/>
            <a:ext cx="8291264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 smtClean="0"/>
              <a:t>userdebug_or_eng</a:t>
            </a:r>
            <a:r>
              <a:rPr lang="en-US" altLang="zh-CN" sz="2000" dirty="0"/>
              <a:t>(`</a:t>
            </a:r>
          </a:p>
          <a:p>
            <a:pPr marL="0" indent="0">
              <a:buNone/>
            </a:pPr>
            <a:r>
              <a:rPr lang="en-US" altLang="zh-CN" sz="2000" dirty="0" smtClean="0"/>
              <a:t>  </a:t>
            </a:r>
            <a:r>
              <a:rPr lang="en-US" altLang="zh-CN" sz="2000" dirty="0"/>
              <a:t># Write debugging information to /data/</a:t>
            </a:r>
            <a:r>
              <a:rPr lang="en-US" altLang="zh-CN" sz="2000" dirty="0" err="1"/>
              <a:t>adb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</a:t>
            </a:r>
            <a:r>
              <a:rPr lang="en-US" altLang="zh-CN" sz="2000" dirty="0"/>
              <a:t># when </a:t>
            </a:r>
            <a:r>
              <a:rPr lang="en-US" altLang="zh-CN" sz="2000" dirty="0" err="1"/>
              <a:t>persist.adb.trace_mask</a:t>
            </a:r>
            <a:r>
              <a:rPr lang="en-US" altLang="zh-CN" sz="2000" dirty="0"/>
              <a:t> is set</a:t>
            </a:r>
          </a:p>
          <a:p>
            <a:pPr marL="0" indent="0">
              <a:buNone/>
            </a:pPr>
            <a:r>
              <a:rPr lang="en-US" altLang="zh-CN" sz="2000" dirty="0" smtClean="0"/>
              <a:t>  </a:t>
            </a:r>
            <a:r>
              <a:rPr lang="en-US" altLang="zh-CN" sz="2000" dirty="0"/>
              <a:t># https://code.google.com/p/android/issues/detail?id=72895</a:t>
            </a:r>
          </a:p>
          <a:p>
            <a:pPr marL="0" indent="0">
              <a:buNone/>
            </a:pPr>
            <a:r>
              <a:rPr lang="en-US" altLang="zh-CN" sz="2000" dirty="0" smtClean="0"/>
              <a:t>  </a:t>
            </a:r>
            <a:r>
              <a:rPr lang="en-US" altLang="zh-CN" sz="2000" dirty="0"/>
              <a:t>allow </a:t>
            </a:r>
            <a:r>
              <a:rPr lang="en-US" altLang="zh-CN" sz="2000" dirty="0" err="1"/>
              <a:t>adbd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adb_data_file:dir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rw_dir_perms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 smtClean="0"/>
              <a:t>  </a:t>
            </a:r>
            <a:r>
              <a:rPr lang="en-US" altLang="zh-CN" sz="2000" dirty="0"/>
              <a:t>allow </a:t>
            </a:r>
            <a:r>
              <a:rPr lang="en-US" altLang="zh-CN" sz="2000" dirty="0" err="1"/>
              <a:t>adbd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adb_data_file:file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create_file_perms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 smtClean="0"/>
              <a:t>')</a:t>
            </a:r>
          </a:p>
          <a:p>
            <a:pPr marL="0" indent="0">
              <a:buNone/>
            </a:pPr>
            <a:r>
              <a:rPr lang="en-US" altLang="zh-CN" sz="2000" dirty="0" err="1" smtClean="0"/>
              <a:t>userdebug_or_eng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表示只有在</a:t>
            </a:r>
            <a:r>
              <a:rPr lang="en-US" altLang="zh-CN" sz="2000" dirty="0" err="1" smtClean="0"/>
              <a:t>userdebug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eng</a:t>
            </a:r>
            <a:r>
              <a:rPr lang="zh-CN" altLang="en-US" sz="2000" dirty="0" smtClean="0"/>
              <a:t>版本才会有编译这样的策略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allow </a:t>
            </a:r>
            <a:r>
              <a:rPr lang="en-US" altLang="zh-CN" sz="2000" dirty="0" err="1"/>
              <a:t>adbd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adb_data_file:dir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rw_dir_perms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zh-CN" altLang="en-US" sz="2000" dirty="0" smtClean="0"/>
              <a:t>表示允许</a:t>
            </a:r>
            <a:r>
              <a:rPr lang="en-US" altLang="zh-CN" sz="2000" dirty="0" err="1" smtClean="0"/>
              <a:t>adbd</a:t>
            </a:r>
            <a:r>
              <a:rPr lang="zh-CN" altLang="en-US" sz="2000" dirty="0" smtClean="0"/>
              <a:t>进程对属于</a:t>
            </a:r>
            <a:r>
              <a:rPr lang="en-US" altLang="zh-CN" sz="2000" dirty="0" err="1" smtClean="0"/>
              <a:t>adb_data_file</a:t>
            </a:r>
            <a:r>
              <a:rPr lang="zh-CN" altLang="en-US" sz="2000" dirty="0" smtClean="0"/>
              <a:t>类型的文件进行读写。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err="1" smtClean="0"/>
              <a:t>rw_dir_perms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这里是个宏定义，具体定义如下：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define(`</a:t>
            </a:r>
            <a:r>
              <a:rPr lang="en-US" altLang="zh-CN" sz="2000" dirty="0" err="1"/>
              <a:t>rw_dir_perms</a:t>
            </a:r>
            <a:r>
              <a:rPr lang="en-US" altLang="zh-CN" sz="2000" dirty="0"/>
              <a:t>', `{ </a:t>
            </a:r>
            <a:r>
              <a:rPr lang="en-US" altLang="zh-CN" sz="2000" dirty="0" err="1"/>
              <a:t>r_dir_perms</a:t>
            </a:r>
            <a:r>
              <a:rPr lang="en-US" altLang="zh-CN" sz="2000" dirty="0"/>
              <a:t> </a:t>
            </a:r>
            <a:r>
              <a:rPr lang="en-US" altLang="zh-CN" sz="2000" dirty="0" err="1"/>
              <a:t>w_dir_perms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}')</a:t>
            </a:r>
          </a:p>
          <a:p>
            <a:pPr marL="0" indent="0">
              <a:buNone/>
            </a:pPr>
            <a:r>
              <a:rPr lang="en-US" altLang="zh-CN" sz="2000" dirty="0"/>
              <a:t>define(`</a:t>
            </a:r>
            <a:r>
              <a:rPr lang="en-US" altLang="zh-CN" sz="2000" dirty="0" err="1"/>
              <a:t>r_dir_perms</a:t>
            </a:r>
            <a:r>
              <a:rPr lang="en-US" altLang="zh-CN" sz="2000" dirty="0"/>
              <a:t>', `{ open </a:t>
            </a:r>
            <a:r>
              <a:rPr lang="en-US" altLang="zh-CN" sz="2000" dirty="0" err="1"/>
              <a:t>getattr</a:t>
            </a:r>
            <a:r>
              <a:rPr lang="en-US" altLang="zh-CN" sz="2000" dirty="0"/>
              <a:t> read search </a:t>
            </a:r>
            <a:r>
              <a:rPr lang="en-US" altLang="zh-CN" sz="2000" dirty="0" err="1"/>
              <a:t>ioctl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}')</a:t>
            </a:r>
          </a:p>
          <a:p>
            <a:pPr marL="0" indent="0">
              <a:buNone/>
            </a:pPr>
            <a:r>
              <a:rPr lang="en-US" altLang="zh-CN" sz="2000" dirty="0"/>
              <a:t>define(`</a:t>
            </a:r>
            <a:r>
              <a:rPr lang="en-US" altLang="zh-CN" sz="2000" dirty="0" err="1"/>
              <a:t>w_dir_perms</a:t>
            </a:r>
            <a:r>
              <a:rPr lang="en-US" altLang="zh-CN" sz="2000" dirty="0"/>
              <a:t>', `{ open search write </a:t>
            </a:r>
            <a:r>
              <a:rPr lang="en-US" altLang="zh-CN" sz="2000" dirty="0" err="1"/>
              <a:t>add_name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remove_name</a:t>
            </a:r>
            <a:r>
              <a:rPr lang="en-US" altLang="zh-CN" sz="2000" dirty="0"/>
              <a:t> }')</a:t>
            </a:r>
          </a:p>
        </p:txBody>
      </p:sp>
    </p:spTree>
    <p:extLst>
      <p:ext uri="{BB962C8B-B14F-4D97-AF65-F5344CB8AC3E}">
        <p14:creationId xmlns:p14="http://schemas.microsoft.com/office/powerpoint/2010/main" val="38441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620688"/>
            <a:ext cx="8291264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至此一个文件的主体访问客体的权限的添加已经实现。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现在来介绍下如何判断手机</a:t>
            </a:r>
            <a:r>
              <a:rPr lang="en-US" altLang="zh-CN" sz="2000" dirty="0" err="1" smtClean="0"/>
              <a:t>selinux</a:t>
            </a:r>
            <a:r>
              <a:rPr lang="zh-CN" altLang="en-US" sz="2000" dirty="0" smtClean="0"/>
              <a:t>是否打开或者关闭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关闭：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root@idol347:/data # </a:t>
            </a:r>
            <a:r>
              <a:rPr lang="en-US" altLang="zh-CN" sz="2000" dirty="0" err="1"/>
              <a:t>getenforce</a:t>
            </a:r>
            <a:r>
              <a:rPr lang="en-US" altLang="zh-CN" sz="2000" dirty="0"/>
              <a:t>                                                </a:t>
            </a:r>
          </a:p>
          <a:p>
            <a:pPr marL="0" indent="0">
              <a:buNone/>
            </a:pPr>
            <a:r>
              <a:rPr lang="en-US" altLang="zh-CN" sz="2000" dirty="0" smtClean="0"/>
              <a:t>Permissive</a:t>
            </a:r>
          </a:p>
          <a:p>
            <a:pPr marL="0" indent="0">
              <a:buNone/>
            </a:pPr>
            <a:r>
              <a:rPr lang="zh-CN" altLang="en-US" sz="2000" dirty="0" smtClean="0"/>
              <a:t>打开：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root@idol347:/data # </a:t>
            </a:r>
            <a:r>
              <a:rPr lang="en-US" altLang="zh-CN" sz="2000" dirty="0" err="1"/>
              <a:t>getenforce</a:t>
            </a:r>
            <a:r>
              <a:rPr lang="en-US" altLang="zh-CN" sz="2000" dirty="0"/>
              <a:t>                                                </a:t>
            </a:r>
          </a:p>
          <a:p>
            <a:pPr marL="0" indent="0">
              <a:buNone/>
            </a:pPr>
            <a:r>
              <a:rPr lang="en-US" altLang="zh-CN" sz="2000" dirty="0"/>
              <a:t>Enforcing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如果有</a:t>
            </a:r>
            <a:r>
              <a:rPr lang="en-US" altLang="zh-CN" sz="2000" dirty="0" smtClean="0"/>
              <a:t>root</a:t>
            </a:r>
            <a:r>
              <a:rPr lang="zh-CN" altLang="en-US" sz="2000" dirty="0" smtClean="0"/>
              <a:t>权限我们也可以我们可以手动的打开和关闭</a:t>
            </a:r>
            <a:r>
              <a:rPr lang="en-US" altLang="zh-CN" sz="2000" dirty="0" err="1" smtClean="0"/>
              <a:t>selinxu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这样方便调试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err="1"/>
              <a:t>setenforce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1   </a:t>
            </a:r>
            <a:r>
              <a:rPr lang="zh-CN" altLang="en-US" sz="2000" dirty="0" smtClean="0"/>
              <a:t>打开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err="1"/>
              <a:t>setenforce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0   </a:t>
            </a:r>
            <a:r>
              <a:rPr lang="zh-CN" altLang="en-US" sz="2000" dirty="0" smtClean="0"/>
              <a:t>关闭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88757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620688"/>
            <a:ext cx="8291264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四 </a:t>
            </a:r>
            <a:r>
              <a:rPr lang="en-US" altLang="zh-CN" sz="2000" dirty="0" err="1" smtClean="0"/>
              <a:t>selinux</a:t>
            </a:r>
            <a:r>
              <a:rPr lang="zh-CN" altLang="en-US" sz="2000" dirty="0" smtClean="0"/>
              <a:t>中比较重要的几个文件：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1 attributes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定义了所有的基础的属性：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# All types used for </a:t>
            </a:r>
            <a:r>
              <a:rPr lang="en-US" altLang="zh-CN" sz="2000" dirty="0" err="1"/>
              <a:t>filesystems</a:t>
            </a:r>
            <a:r>
              <a:rPr lang="en-US" altLang="zh-CN" sz="2000" dirty="0"/>
              <a:t>.</a:t>
            </a:r>
          </a:p>
          <a:p>
            <a:pPr marL="0" indent="0">
              <a:buNone/>
            </a:pPr>
            <a:r>
              <a:rPr lang="en-US" altLang="zh-CN" sz="2000" dirty="0" smtClean="0"/>
              <a:t>attribute </a:t>
            </a:r>
            <a:r>
              <a:rPr lang="en-US" altLang="zh-CN" sz="2000" dirty="0" err="1"/>
              <a:t>fs_type</a:t>
            </a:r>
            <a:r>
              <a:rPr lang="en-US" altLang="zh-CN" sz="2000" dirty="0" smtClean="0"/>
              <a:t>;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# All types use for </a:t>
            </a:r>
            <a:r>
              <a:rPr lang="en-US" altLang="zh-CN" sz="2000" dirty="0" err="1"/>
              <a:t>sysfs</a:t>
            </a:r>
            <a:r>
              <a:rPr lang="en-US" altLang="zh-CN" sz="2000" dirty="0"/>
              <a:t> files.</a:t>
            </a:r>
          </a:p>
          <a:p>
            <a:pPr marL="0" indent="0">
              <a:buNone/>
            </a:pPr>
            <a:r>
              <a:rPr lang="en-US" altLang="zh-CN" sz="2000" dirty="0" smtClean="0"/>
              <a:t>attribute </a:t>
            </a:r>
            <a:r>
              <a:rPr lang="en-US" altLang="zh-CN" sz="2000" dirty="0" err="1"/>
              <a:t>sysfs_type</a:t>
            </a:r>
            <a:r>
              <a:rPr lang="en-US" altLang="zh-CN" sz="2000" dirty="0" smtClean="0"/>
              <a:t>;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# All types used for processes.</a:t>
            </a:r>
          </a:p>
          <a:p>
            <a:pPr marL="0" indent="0">
              <a:buNone/>
            </a:pPr>
            <a:r>
              <a:rPr lang="en-US" altLang="zh-CN" sz="2000" dirty="0" smtClean="0"/>
              <a:t>attribute </a:t>
            </a:r>
            <a:r>
              <a:rPr lang="en-US" altLang="zh-CN" sz="2000" dirty="0"/>
              <a:t>domain</a:t>
            </a:r>
            <a:r>
              <a:rPr lang="en-US" altLang="zh-CN" sz="2000" dirty="0" smtClean="0"/>
              <a:t>;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2 </a:t>
            </a:r>
            <a:r>
              <a:rPr lang="en-US" altLang="zh-CN" sz="2000" dirty="0" err="1" smtClean="0"/>
              <a:t>file_contexts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指定对应文件所属的安全上下文：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84869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620688"/>
            <a:ext cx="8291264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/data/</a:t>
            </a:r>
            <a:r>
              <a:rPr lang="en-US" altLang="zh-CN" sz="2000" dirty="0" err="1"/>
              <a:t>adb</a:t>
            </a:r>
            <a:r>
              <a:rPr lang="en-US" altLang="zh-CN" sz="2000" dirty="0"/>
              <a:t>(/.*)?		</a:t>
            </a:r>
            <a:r>
              <a:rPr lang="en-US" altLang="zh-CN" sz="2000" dirty="0" smtClean="0"/>
              <a:t>u:object_r:adb_data_file:s0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这样我们就知道了问什么</a:t>
            </a:r>
            <a:r>
              <a:rPr lang="en-US" altLang="zh-CN" sz="2000" dirty="0" err="1" smtClean="0"/>
              <a:t>ls</a:t>
            </a:r>
            <a:r>
              <a:rPr lang="en-US" altLang="zh-CN" sz="2000" dirty="0" smtClean="0"/>
              <a:t> –Z </a:t>
            </a:r>
            <a:r>
              <a:rPr lang="zh-CN" altLang="en-US" sz="2000" dirty="0" smtClean="0"/>
              <a:t>看到的</a:t>
            </a:r>
            <a:r>
              <a:rPr lang="en-US" altLang="zh-CN" sz="2000" dirty="0" smtClean="0"/>
              <a:t>/data/</a:t>
            </a:r>
            <a:r>
              <a:rPr lang="en-US" altLang="zh-CN" sz="2000" dirty="0" err="1" smtClean="0"/>
              <a:t>adb</a:t>
            </a:r>
            <a:r>
              <a:rPr lang="zh-CN" altLang="en-US" sz="2000" dirty="0" smtClean="0"/>
              <a:t>目录对应的安全上下文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为</a:t>
            </a:r>
            <a:r>
              <a:rPr lang="en-US" altLang="zh-CN" sz="2000" dirty="0" smtClean="0"/>
              <a:t>u:object_r:adb_data_file:s0</a:t>
            </a:r>
            <a:r>
              <a:rPr lang="zh-CN" altLang="en-US" sz="2000" dirty="0" smtClean="0"/>
              <a:t>，文件安全的上下文都可以通过如下定义。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3 </a:t>
            </a:r>
            <a:r>
              <a:rPr lang="en-US" altLang="zh-CN" sz="2000" dirty="0" err="1" smtClean="0"/>
              <a:t>file.te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这里可以定义我们自己的类型：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nb-NO" altLang="zh-CN" sz="2000" dirty="0"/>
              <a:t># Filesystem </a:t>
            </a:r>
            <a:r>
              <a:rPr lang="nb-NO" altLang="zh-CN" sz="2000" dirty="0" smtClean="0"/>
              <a:t>types</a:t>
            </a:r>
          </a:p>
          <a:p>
            <a:pPr marL="0" indent="0">
              <a:buNone/>
            </a:pPr>
            <a:r>
              <a:rPr lang="en-US" altLang="zh-CN" sz="2000" dirty="0"/>
              <a:t>t</a:t>
            </a:r>
            <a:r>
              <a:rPr lang="nb-NO" altLang="zh-CN" sz="2000" dirty="0" smtClean="0"/>
              <a:t>ype test</a:t>
            </a:r>
          </a:p>
          <a:p>
            <a:pPr marL="0" indent="0">
              <a:buNone/>
            </a:pPr>
            <a:r>
              <a:rPr lang="zh-CN" altLang="en-US" sz="2000" dirty="0" smtClean="0"/>
              <a:t>定义一个</a:t>
            </a:r>
            <a:r>
              <a:rPr lang="en-US" altLang="zh-CN" sz="2000" dirty="0" smtClean="0"/>
              <a:t>test</a:t>
            </a:r>
            <a:r>
              <a:rPr lang="zh-CN" altLang="en-US" sz="2000" dirty="0" smtClean="0"/>
              <a:t>类型</a:t>
            </a:r>
            <a:endParaRPr lang="nb-NO" altLang="zh-CN" sz="2000" dirty="0"/>
          </a:p>
          <a:p>
            <a:pPr marL="0" indent="0">
              <a:buNone/>
            </a:pPr>
            <a:r>
              <a:rPr lang="nb-NO" altLang="zh-CN" sz="2000" dirty="0" smtClean="0"/>
              <a:t>type labeledfs</a:t>
            </a:r>
            <a:r>
              <a:rPr lang="nb-NO" altLang="zh-CN" sz="2000" dirty="0"/>
              <a:t>, fs_type</a:t>
            </a:r>
            <a:r>
              <a:rPr lang="nb-NO" altLang="zh-CN" sz="2000" dirty="0" smtClean="0"/>
              <a:t>;</a:t>
            </a:r>
          </a:p>
          <a:p>
            <a:pPr marL="0" indent="0">
              <a:buNone/>
            </a:pPr>
            <a:r>
              <a:rPr lang="zh-CN" altLang="en-US" sz="2000" dirty="0" smtClean="0"/>
              <a:t>用</a:t>
            </a:r>
            <a:r>
              <a:rPr lang="en-US" altLang="zh-CN" sz="2000" dirty="0" smtClean="0"/>
              <a:t>type</a:t>
            </a:r>
            <a:r>
              <a:rPr lang="zh-CN" altLang="en-US" sz="2000" dirty="0" smtClean="0"/>
              <a:t>重新定义了一个新的类型</a:t>
            </a:r>
            <a:r>
              <a:rPr lang="nb-NO" altLang="zh-CN" sz="2000" dirty="0" smtClean="0"/>
              <a:t>labeledfs </a:t>
            </a:r>
            <a:r>
              <a:rPr lang="zh-CN" altLang="en-US" sz="2000" dirty="0" smtClean="0"/>
              <a:t>关联一个</a:t>
            </a:r>
            <a:r>
              <a:rPr lang="nb-NO" altLang="zh-CN" sz="2000" dirty="0" smtClean="0"/>
              <a:t>fs_type</a:t>
            </a:r>
            <a:r>
              <a:rPr lang="zh-CN" altLang="en-US" sz="2000" dirty="0" smtClean="0"/>
              <a:t>属性，实际上它拥有了基于</a:t>
            </a:r>
            <a:r>
              <a:rPr lang="en-US" altLang="zh-CN" sz="2000" dirty="0" err="1" smtClean="0"/>
              <a:t>fs_type</a:t>
            </a:r>
            <a:r>
              <a:rPr lang="zh-CN" altLang="en-US" sz="2000" dirty="0" smtClean="0"/>
              <a:t>属性的访问许可（如</a:t>
            </a:r>
            <a:r>
              <a:rPr lang="en-US" altLang="zh-CN" sz="2000" dirty="0" smtClean="0"/>
              <a:t>read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write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open</a:t>
            </a:r>
            <a:r>
              <a:rPr lang="zh-CN" altLang="en-US" sz="2000" dirty="0" smtClean="0"/>
              <a:t>等）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type </a:t>
            </a:r>
            <a:r>
              <a:rPr lang="en-US" altLang="zh-CN" sz="2000" dirty="0" err="1"/>
              <a:t>sysfs_wake_lock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fs_type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sysfs_type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12102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620688"/>
            <a:ext cx="8291264" cy="55054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sz="2000" dirty="0" smtClean="0"/>
              <a:t>定义了一个类型</a:t>
            </a:r>
            <a:r>
              <a:rPr lang="en-US" altLang="zh-CN" sz="2000" dirty="0" err="1" smtClean="0"/>
              <a:t>sysfs_wake_lock</a:t>
            </a:r>
            <a:r>
              <a:rPr lang="zh-CN" altLang="en-US" sz="2000" dirty="0" smtClean="0"/>
              <a:t>关联两个属性</a:t>
            </a:r>
            <a:r>
              <a:rPr lang="en-US" altLang="zh-CN" sz="2000" dirty="0" err="1" smtClean="0"/>
              <a:t>fs_type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sysfs_type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这里就简单的介绍这个几个关键的文件，其他的可以自己查看。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至此关于</a:t>
            </a:r>
            <a:r>
              <a:rPr lang="en-US" altLang="zh-CN" sz="2000" dirty="0" err="1" smtClean="0"/>
              <a:t>selinux</a:t>
            </a:r>
            <a:r>
              <a:rPr lang="zh-CN" altLang="en-US" sz="2000" dirty="0" smtClean="0"/>
              <a:t>的文本描述部分就简单介绍到此。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五 添加原则：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通常我们会直接添加由</a:t>
            </a:r>
            <a:r>
              <a:rPr lang="en-US" altLang="zh-CN" sz="2000" dirty="0"/>
              <a:t>audit2allow</a:t>
            </a:r>
            <a:r>
              <a:rPr lang="zh-CN" altLang="en-US" sz="2000" dirty="0"/>
              <a:t>工具生成的策略，但有些情况会导致编译不过。</a:t>
            </a:r>
          </a:p>
          <a:p>
            <a:pPr marL="0" indent="0">
              <a:buNone/>
            </a:pPr>
            <a:r>
              <a:rPr lang="zh-CN" altLang="en-US" sz="2000" dirty="0"/>
              <a:t>因为在安卓</a:t>
            </a:r>
            <a:r>
              <a:rPr lang="en-US" altLang="zh-CN" sz="2000" dirty="0"/>
              <a:t>L</a:t>
            </a:r>
            <a:r>
              <a:rPr lang="zh-CN" altLang="en-US" sz="2000" dirty="0"/>
              <a:t>上原本就带了一系列的安全策略（位于</a:t>
            </a:r>
            <a:r>
              <a:rPr lang="en-US" altLang="zh-CN" sz="2000" dirty="0"/>
              <a:t>external/</a:t>
            </a:r>
            <a:r>
              <a:rPr lang="en-US" altLang="zh-CN" sz="2000" dirty="0" err="1"/>
              <a:t>sepolicy</a:t>
            </a:r>
            <a:r>
              <a:rPr lang="zh-CN" altLang="en-US" sz="2000" dirty="0"/>
              <a:t>目录），加上高通平台增加的（位于</a:t>
            </a:r>
            <a:r>
              <a:rPr lang="en-US" altLang="zh-CN" sz="2000" dirty="0"/>
              <a:t>device/</a:t>
            </a:r>
            <a:r>
              <a:rPr lang="en-US" altLang="zh-CN" sz="2000" dirty="0" err="1"/>
              <a:t>qcom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sepolicy</a:t>
            </a:r>
            <a:r>
              <a:rPr lang="zh-CN" altLang="en-US" sz="2000" dirty="0"/>
              <a:t>等目录及其子目录），特殊情况下会与我们添加的安全策略发生冲突。</a:t>
            </a:r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遇到这类情况，一般的原则是，坚决不动安卓原生的，需要修改高通的一定要向高通确认。</a:t>
            </a:r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不能动安卓原生的安全策略是为了保证</a:t>
            </a:r>
            <a:r>
              <a:rPr lang="en-US" altLang="zh-CN" sz="2000" dirty="0" err="1"/>
              <a:t>cts</a:t>
            </a:r>
            <a:r>
              <a:rPr lang="zh-CN" altLang="en-US" sz="2000" dirty="0"/>
              <a:t>测试能过，不会有明显的安全隐患。</a:t>
            </a:r>
          </a:p>
          <a:p>
            <a:pPr marL="0" indent="0">
              <a:buNone/>
            </a:pPr>
            <a:r>
              <a:rPr lang="zh-CN" altLang="en-US" sz="2000" dirty="0"/>
              <a:t>修改高通的情况我们还没遇到过。</a:t>
            </a:r>
          </a:p>
          <a:p>
            <a:pPr marL="0" indent="0">
              <a:buNone/>
            </a:pPr>
            <a:r>
              <a:rPr lang="zh-CN" altLang="en-US" sz="2000" dirty="0"/>
              <a:t>而往往都是我们的代码中不合理不安全地访问系统资源导致冲突。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08987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620688"/>
            <a:ext cx="8291264" cy="55054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五 项目上遇到的一些</a:t>
            </a:r>
            <a:r>
              <a:rPr lang="en-US" altLang="zh-CN" sz="2000" dirty="0" err="1"/>
              <a:t>selinux</a:t>
            </a:r>
            <a:r>
              <a:rPr lang="zh-CN" altLang="en-US" sz="2000" dirty="0"/>
              <a:t>问题：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1 </a:t>
            </a:r>
            <a:r>
              <a:rPr lang="zh-CN" altLang="en-US" sz="2000" dirty="0"/>
              <a:t>简单的策略的添加：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type=1400 audit(842798.659:7): </a:t>
            </a:r>
            <a:r>
              <a:rPr lang="en-US" altLang="zh-CN" sz="2000" dirty="0" err="1"/>
              <a:t>avc</a:t>
            </a:r>
            <a:r>
              <a:rPr lang="en-US" altLang="zh-CN" sz="2000" dirty="0"/>
              <a:t>: denied { </a:t>
            </a:r>
            <a:r>
              <a:rPr lang="en-US" altLang="zh-CN" sz="2000" dirty="0" err="1"/>
              <a:t>add_name</a:t>
            </a:r>
            <a:r>
              <a:rPr lang="en-US" altLang="zh-CN" sz="2000" dirty="0"/>
              <a:t> } for </a:t>
            </a:r>
            <a:r>
              <a:rPr lang="en-US" altLang="zh-CN" sz="2000" dirty="0" err="1"/>
              <a:t>pid</a:t>
            </a:r>
            <a:r>
              <a:rPr lang="en-US" altLang="zh-CN" sz="2000" dirty="0"/>
              <a:t>=3999 </a:t>
            </a:r>
            <a:r>
              <a:rPr lang="en-US" altLang="zh-CN" sz="2000" dirty="0" err="1"/>
              <a:t>comm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perfd</a:t>
            </a:r>
            <a:r>
              <a:rPr lang="en-US" altLang="zh-CN" sz="2000" dirty="0"/>
              <a:t>" name="</a:t>
            </a:r>
            <a:r>
              <a:rPr lang="en-US" altLang="zh-CN" sz="2000" dirty="0" err="1"/>
              <a:t>mpctl</a:t>
            </a:r>
            <a:r>
              <a:rPr lang="en-US" altLang="zh-CN" sz="2000" dirty="0"/>
              <a:t>" </a:t>
            </a:r>
            <a:r>
              <a:rPr lang="en-US" altLang="zh-CN" sz="2000" dirty="0" err="1"/>
              <a:t>scontext</a:t>
            </a:r>
            <a:r>
              <a:rPr lang="en-US" altLang="zh-CN" sz="2000" dirty="0"/>
              <a:t>=u:r:perfd:s0 </a:t>
            </a:r>
            <a:r>
              <a:rPr lang="en-US" altLang="zh-CN" sz="2000" dirty="0" err="1"/>
              <a:t>tcontext</a:t>
            </a:r>
            <a:r>
              <a:rPr lang="en-US" altLang="zh-CN" sz="2000" dirty="0"/>
              <a:t>=u:object_r:socket_device:s0 </a:t>
            </a:r>
            <a:r>
              <a:rPr lang="en-US" altLang="zh-CN" sz="2000" dirty="0" err="1"/>
              <a:t>tclass</a:t>
            </a:r>
            <a:r>
              <a:rPr lang="en-US" altLang="zh-CN" sz="2000" dirty="0"/>
              <a:t>=</a:t>
            </a:r>
            <a:r>
              <a:rPr lang="en-US" altLang="zh-CN" sz="2000" dirty="0" err="1"/>
              <a:t>dir</a:t>
            </a:r>
            <a:r>
              <a:rPr lang="en-US" altLang="zh-CN" sz="2000" dirty="0"/>
              <a:t> permissive=1</a:t>
            </a:r>
          </a:p>
          <a:p>
            <a:pPr marL="0" indent="0">
              <a:buNone/>
            </a:pPr>
            <a:r>
              <a:rPr lang="en-US" altLang="zh-CN" sz="2000" dirty="0"/>
              <a:t>allow </a:t>
            </a:r>
            <a:r>
              <a:rPr lang="en-US" altLang="zh-CN" sz="2000" dirty="0" err="1"/>
              <a:t>perfd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socket_device:sock_file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create_file_perms</a:t>
            </a:r>
            <a:r>
              <a:rPr lang="en-US" altLang="zh-CN" sz="2000" dirty="0" smtClean="0"/>
              <a:t>;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2 </a:t>
            </a:r>
            <a:r>
              <a:rPr lang="zh-CN" altLang="en-US" sz="2000" dirty="0" smtClean="0"/>
              <a:t>添加的策略编译出错原因是与原生的相冲突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err="1"/>
              <a:t>SystemUI</a:t>
            </a:r>
            <a:r>
              <a:rPr lang="zh-CN" altLang="en-US" sz="2000" dirty="0"/>
              <a:t>应用直接操作</a:t>
            </a:r>
            <a:r>
              <a:rPr lang="en-US" altLang="zh-CN" sz="2000" dirty="0"/>
              <a:t>/sys</a:t>
            </a:r>
            <a:r>
              <a:rPr lang="zh-CN" altLang="en-US" sz="2000" dirty="0"/>
              <a:t>下设备</a:t>
            </a:r>
            <a:r>
              <a:rPr lang="zh-CN" altLang="en-US" sz="2000" dirty="0" smtClean="0"/>
              <a:t>节点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com.android.systemui</a:t>
            </a:r>
            <a:r>
              <a:rPr lang="zh-CN" altLang="en-US" sz="2000" dirty="0"/>
              <a:t>，进程的安全上下文是</a:t>
            </a:r>
            <a:r>
              <a:rPr lang="en-US" altLang="zh-CN" sz="2000" dirty="0" err="1"/>
              <a:t>platform_app</a:t>
            </a:r>
            <a:r>
              <a:rPr lang="zh-CN" altLang="en-US" sz="2000" dirty="0"/>
              <a:t>，需要读写安全上下文为</a:t>
            </a:r>
            <a:r>
              <a:rPr lang="en-US" altLang="zh-CN" sz="2000" dirty="0" err="1"/>
              <a:t>sysfs</a:t>
            </a:r>
            <a:r>
              <a:rPr lang="zh-CN" altLang="en-US" sz="2000" dirty="0"/>
              <a:t>的设备文件</a:t>
            </a:r>
            <a:r>
              <a:rPr lang="en-US" altLang="zh-CN" sz="2000" dirty="0"/>
              <a:t>/sys/class/</a:t>
            </a:r>
            <a:r>
              <a:rPr lang="en-US" altLang="zh-CN" sz="2000" dirty="0" err="1"/>
              <a:t>tp_gesture</a:t>
            </a:r>
            <a:r>
              <a:rPr lang="en-US" altLang="zh-CN" sz="2000" dirty="0"/>
              <a:t>/</a:t>
            </a:r>
            <a:r>
              <a:rPr lang="en-US" altLang="zh-CN" sz="2000" dirty="0" err="1"/>
              <a:t>tp_device</a:t>
            </a:r>
            <a:r>
              <a:rPr lang="en-US" altLang="zh-CN" sz="2000" dirty="0"/>
              <a:t>/</a:t>
            </a:r>
            <a:r>
              <a:rPr lang="en-US" altLang="zh-CN" sz="2000" dirty="0" err="1"/>
              <a:t>tp_gesture_id</a:t>
            </a:r>
            <a:r>
              <a:rPr lang="zh-CN" altLang="en-US" sz="2000" dirty="0"/>
              <a:t>：</a:t>
            </a:r>
          </a:p>
          <a:p>
            <a:pPr marL="0" indent="0">
              <a:buNone/>
            </a:pPr>
            <a:r>
              <a:rPr lang="en-US" altLang="zh-CN" sz="2000" dirty="0"/>
              <a:t>$ </a:t>
            </a:r>
            <a:r>
              <a:rPr lang="en-US" altLang="zh-CN" sz="2000" dirty="0" err="1"/>
              <a:t>adb</a:t>
            </a:r>
            <a:r>
              <a:rPr lang="en-US" altLang="zh-CN" sz="2000" dirty="0"/>
              <a:t> shell 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 -Z | </a:t>
            </a:r>
            <a:r>
              <a:rPr lang="en-US" altLang="zh-CN" sz="2000" dirty="0" err="1"/>
              <a:t>grep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systemui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u:r:platform_app:s0            u0_a35    1227  314   </a:t>
            </a:r>
            <a:r>
              <a:rPr lang="en-US" altLang="zh-CN" sz="2000" dirty="0" err="1"/>
              <a:t>com.android.systemui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$ </a:t>
            </a:r>
            <a:r>
              <a:rPr lang="en-US" altLang="zh-CN" sz="2000" dirty="0" err="1"/>
              <a:t>adb</a:t>
            </a:r>
            <a:r>
              <a:rPr lang="en-US" altLang="zh-CN" sz="2000" dirty="0"/>
              <a:t> shell </a:t>
            </a:r>
            <a:r>
              <a:rPr lang="en-US" altLang="zh-CN" sz="2000" dirty="0" err="1"/>
              <a:t>su</a:t>
            </a:r>
            <a:r>
              <a:rPr lang="en-US" altLang="zh-CN" sz="2000" dirty="0"/>
              <a:t> -c </a:t>
            </a:r>
            <a:r>
              <a:rPr lang="en-US" altLang="zh-CN" sz="2000" dirty="0" err="1"/>
              <a:t>ls</a:t>
            </a:r>
            <a:r>
              <a:rPr lang="en-US" altLang="zh-CN" sz="2000" dirty="0"/>
              <a:t> -Z /sys/class/</a:t>
            </a:r>
            <a:r>
              <a:rPr lang="en-US" altLang="zh-CN" sz="2000" dirty="0" err="1"/>
              <a:t>tp_gesture</a:t>
            </a:r>
            <a:r>
              <a:rPr lang="en-US" altLang="zh-CN" sz="2000" dirty="0"/>
              <a:t>/</a:t>
            </a:r>
            <a:r>
              <a:rPr lang="en-US" altLang="zh-CN" sz="2000" dirty="0" err="1"/>
              <a:t>tp_device</a:t>
            </a:r>
            <a:r>
              <a:rPr lang="en-US" altLang="zh-CN" sz="2000" dirty="0"/>
              <a:t>/</a:t>
            </a:r>
            <a:r>
              <a:rPr lang="en-US" altLang="zh-CN" sz="2000" dirty="0" err="1"/>
              <a:t>tp_gesture_id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-</a:t>
            </a:r>
            <a:r>
              <a:rPr lang="en-US" altLang="zh-CN" sz="2000" dirty="0" err="1"/>
              <a:t>rw-rw-rw</a:t>
            </a:r>
            <a:r>
              <a:rPr lang="en-US" altLang="zh-CN" sz="2000" dirty="0"/>
              <a:t>- system   </a:t>
            </a:r>
            <a:r>
              <a:rPr lang="en-US" altLang="zh-CN" sz="2000" dirty="0" err="1"/>
              <a:t>system</a:t>
            </a:r>
            <a:r>
              <a:rPr lang="en-US" altLang="zh-CN" sz="2000" dirty="0"/>
              <a:t>            u:object_r:sysfs:s0 </a:t>
            </a:r>
            <a:r>
              <a:rPr lang="en-US" altLang="zh-CN" sz="2000" dirty="0" err="1"/>
              <a:t>tp_gesture_id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2938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1392</Words>
  <Application>Microsoft Office PowerPoint</Application>
  <PresentationFormat>全屏显示(4:3)</PresentationFormat>
  <Paragraphs>165</Paragraphs>
  <Slides>13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Android  Selinux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 Selinux</dc:title>
  <cp:lastModifiedBy>dashun</cp:lastModifiedBy>
  <cp:revision>29</cp:revision>
  <dcterms:modified xsi:type="dcterms:W3CDTF">2016-02-02T02:27:49Z</dcterms:modified>
</cp:coreProperties>
</file>