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9" r:id="rId3"/>
    <p:sldId id="260" r:id="rId4"/>
    <p:sldId id="269" r:id="rId5"/>
    <p:sldId id="271" r:id="rId6"/>
    <p:sldId id="272" r:id="rId7"/>
    <p:sldId id="273" r:id="rId8"/>
    <p:sldId id="275" r:id="rId9"/>
    <p:sldId id="276" r:id="rId10"/>
    <p:sldId id="264" r:id="rId11"/>
    <p:sldId id="265" r:id="rId12"/>
    <p:sldId id="277" r:id="rId13"/>
    <p:sldId id="279" r:id="rId14"/>
    <p:sldId id="280" r:id="rId15"/>
    <p:sldId id="27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‹N°›</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72682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6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4" name="Shape 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40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787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212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102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66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45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6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9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28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86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9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70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70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sp>
        <p:nvSpPr>
          <p:cNvPr id="19" name="Shape 19"/>
          <p:cNvSpPr/>
          <p:nvPr/>
        </p:nvSpPr>
        <p:spPr>
          <a:xfrm>
            <a:off x="3175" y="6400800"/>
            <a:ext cx="12188824" cy="4572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0" name="Shape 20"/>
          <p:cNvSpPr/>
          <p:nvPr/>
        </p:nvSpPr>
        <p:spPr>
          <a:xfrm>
            <a:off x="15" y="6334316"/>
            <a:ext cx="12188824" cy="6400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1" name="Shape 21"/>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22" name="Shape 22"/>
          <p:cNvSpPr txBox="1">
            <a:spLocks noGrp="1"/>
          </p:cNvSpPr>
          <p:nvPr>
            <p:ph type="subTitle" idx="1"/>
          </p:nvPr>
        </p:nvSpPr>
        <p:spPr>
          <a:xfrm>
            <a:off x="1100050" y="4455621"/>
            <a:ext cx="10058399" cy="9144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dk2"/>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952107" y="1845733"/>
            <a:ext cx="10203572" cy="4023360"/>
          </a:xfrm>
          <a:prstGeom prst="rect">
            <a:avLst/>
          </a:prstGeom>
          <a:noFill/>
          <a:ln>
            <a:noFill/>
          </a:ln>
        </p:spPr>
        <p:txBody>
          <a:bodyPr lIns="91425" tIns="91425" rIns="91425" bIns="91425" anchor="t" anchorCtr="0"/>
          <a:lstStyle>
            <a:lvl1pPr marL="0" lvl="0" indent="127000" algn="l" rtl="0">
              <a:lnSpc>
                <a:spcPct val="90000"/>
              </a:lnSpc>
              <a:spcBef>
                <a:spcPts val="1200"/>
              </a:spcBef>
              <a:spcAft>
                <a:spcPts val="200"/>
              </a:spcAft>
              <a:buClr>
                <a:srgbClr val="3F3F3F"/>
              </a:buClr>
              <a:buFont typeface="Calibri"/>
              <a:buChar char="•"/>
              <a:defRPr sz="2000">
                <a:solidFill>
                  <a:srgbClr val="3F3F3F"/>
                </a:solidFill>
                <a:latin typeface="Calibri"/>
                <a:ea typeface="Calibri"/>
                <a:cs typeface="Calibri"/>
                <a:sym typeface="Calibri"/>
              </a:defRPr>
            </a:lvl1pPr>
            <a:lvl2pPr marL="384048" lvl="1" indent="-79248" algn="l" rtl="0">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marL="566928" lvl="2" indent="-97027"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marL="749808" lvl="3" indent="-10210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marL="932688" lvl="4" indent="-9448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marL="1100000" lvl="5" indent="-1475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marL="1300000" lvl="6" indent="-1443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marL="1500000" lvl="7" indent="-1411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marL="1699999" lvl="8" indent="-150599"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56"/>
        <p:cNvGrpSpPr/>
        <p:nvPr/>
      </p:nvGrpSpPr>
      <p:grpSpPr>
        <a:xfrm>
          <a:off x="0" y="0"/>
          <a:ext cx="0" cy="0"/>
          <a:chOff x="0" y="0"/>
          <a:chExt cx="0" cy="0"/>
        </a:xfrm>
      </p:grpSpPr>
      <p:sp>
        <p:nvSpPr>
          <p:cNvPr id="57" name="Shape 57"/>
          <p:cNvSpPr/>
          <p:nvPr/>
        </p:nvSpPr>
        <p:spPr>
          <a:xfrm>
            <a:off x="3175" y="6400800"/>
            <a:ext cx="12188824" cy="4572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8" name="Shape 58"/>
          <p:cNvSpPr/>
          <p:nvPr/>
        </p:nvSpPr>
        <p:spPr>
          <a:xfrm>
            <a:off x="15" y="6334316"/>
            <a:ext cx="12188824" cy="6400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9" name="Shape 59"/>
          <p:cNvSpPr txBox="1">
            <a:spLocks noGrp="1"/>
          </p:cNvSpPr>
          <p:nvPr>
            <p:ph type="title"/>
          </p:nvPr>
        </p:nvSpPr>
        <p:spPr>
          <a:xfrm>
            <a:off x="1097279" y="758952"/>
            <a:ext cx="10058399" cy="3566159"/>
          </a:xfrm>
          <a:prstGeom prst="rect">
            <a:avLst/>
          </a:prstGeom>
          <a:noFill/>
          <a:ln>
            <a:noFill/>
          </a:ln>
        </p:spPr>
        <p:txBody>
          <a:bodyPr lIns="91425" tIns="91425" rIns="91425" bIns="91425" anchor="b" anchorCtr="0"/>
          <a:lstStyle>
            <a:lvl1pPr lvl="0" rtl="0">
              <a:lnSpc>
                <a:spcPct val="85000"/>
              </a:lnSpc>
              <a:spcBef>
                <a:spcPts val="0"/>
              </a:spcBef>
              <a:defRPr sz="8000" b="0">
                <a:solidFill>
                  <a:srgbClr val="262626"/>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1097279" y="4453128"/>
            <a:ext cx="10058399" cy="914400"/>
          </a:xfrm>
          <a:prstGeom prst="rect">
            <a:avLst/>
          </a:prstGeom>
          <a:noFill/>
          <a:ln>
            <a:noFill/>
          </a:ln>
        </p:spPr>
        <p:txBody>
          <a:bodyPr lIns="91425" tIns="91425" rIns="91425" bIns="91425" anchor="t" anchorCtr="0"/>
          <a:lstStyle>
            <a:lvl1pPr marL="0" lvl="0" indent="0" rtl="0">
              <a:spcBef>
                <a:spcPts val="0"/>
              </a:spcBef>
              <a:buClr>
                <a:schemeClr val="dk2"/>
              </a:buClr>
              <a:buFont typeface="Calibri"/>
              <a:buNone/>
              <a:defRPr sz="2400" cap="none">
                <a:solidFill>
                  <a:schemeClr val="dk2"/>
                </a:solidFill>
                <a:latin typeface="Calibri"/>
                <a:ea typeface="Calibri"/>
                <a:cs typeface="Calibri"/>
                <a:sym typeface="Calibri"/>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61" name="Shape 61"/>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cxnSp>
        <p:nvCxnSpPr>
          <p:cNvPr id="64" name="Shape 64"/>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952107" y="1845733"/>
            <a:ext cx="4901376" cy="4023360"/>
          </a:xfrm>
          <a:prstGeom prst="rect">
            <a:avLst/>
          </a:prstGeom>
          <a:noFill/>
          <a:ln>
            <a:noFill/>
          </a:ln>
        </p:spPr>
        <p:txBody>
          <a:bodyPr lIns="91425" tIns="91425" rIns="91425" bIns="91425" anchor="t" anchorCtr="0"/>
          <a:lstStyle>
            <a:lvl1pPr lvl="0" rtl="0">
              <a:spcBef>
                <a:spcPts val="0"/>
              </a:spcBef>
              <a:defRPr sz="2000"/>
            </a:lvl1pPr>
            <a:lvl2pPr lvl="1" rtl="0">
              <a:spcBef>
                <a:spcPts val="0"/>
              </a:spcBef>
              <a:defRPr sz="1800"/>
            </a:lvl2pPr>
            <a:lvl3pPr lvl="2" rtl="0">
              <a:spcBef>
                <a:spcPts val="0"/>
              </a:spcBef>
              <a:defRPr sz="1400"/>
            </a:lvl3pPr>
            <a:lvl4pPr lvl="3" rtl="0">
              <a:spcBef>
                <a:spcPts val="0"/>
              </a:spcBef>
              <a:defRPr sz="1400"/>
            </a:lvl4pPr>
            <a:lvl5pPr lvl="4" rtl="0">
              <a:spcBef>
                <a:spcPts val="0"/>
              </a:spcBef>
              <a:defRPr sz="14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67" name="Shape 67"/>
          <p:cNvSpPr txBox="1">
            <a:spLocks noGrp="1"/>
          </p:cNvSpPr>
          <p:nvPr>
            <p:ph type="body" idx="2"/>
          </p:nvPr>
        </p:nvSpPr>
        <p:spPr>
          <a:xfrm>
            <a:off x="6089714" y="1845734"/>
            <a:ext cx="5059993" cy="4023360"/>
          </a:xfrm>
          <a:prstGeom prst="rect">
            <a:avLst/>
          </a:prstGeom>
          <a:noFill/>
          <a:ln>
            <a:noFill/>
          </a:ln>
        </p:spPr>
        <p:txBody>
          <a:bodyPr lIns="91425" tIns="91425" rIns="91425" bIns="91425" anchor="t" anchorCtr="0"/>
          <a:lstStyle>
            <a:lvl1pPr lvl="0" rtl="0">
              <a:spcBef>
                <a:spcPts val="0"/>
              </a:spcBef>
              <a:defRPr sz="2000"/>
            </a:lvl1pPr>
            <a:lvl2pPr lvl="1" rtl="0">
              <a:spcBef>
                <a:spcPts val="0"/>
              </a:spcBef>
              <a:defRPr sz="1800"/>
            </a:lvl2pPr>
            <a:lvl3pPr lvl="2" rtl="0">
              <a:spcBef>
                <a:spcPts val="0"/>
              </a:spcBef>
              <a:defRPr sz="1400"/>
            </a:lvl3pPr>
            <a:lvl4pPr lvl="3" rtl="0">
              <a:spcBef>
                <a:spcPts val="0"/>
              </a:spcBef>
              <a:defRPr sz="1400"/>
            </a:lvl4pPr>
            <a:lvl5pPr lvl="4" rtl="0">
              <a:spcBef>
                <a:spcPts val="0"/>
              </a:spcBef>
              <a:defRPr sz="14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68" name="Shape 6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
        <p:nvSpPr>
          <p:cNvPr id="71" name="Shape 71"/>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1104608" y="1846051"/>
            <a:ext cx="4754879" cy="736282"/>
          </a:xfrm>
          <a:prstGeom prst="rect">
            <a:avLst/>
          </a:prstGeom>
          <a:noFill/>
          <a:ln>
            <a:noFill/>
          </a:ln>
        </p:spPr>
        <p:txBody>
          <a:bodyPr lIns="91425" tIns="91425" rIns="91425" bIns="91425" anchor="ctr" anchorCtr="0"/>
          <a:lstStyle>
            <a:lvl1pPr marL="0" lvl="0" indent="0" rtl="0">
              <a:spcBef>
                <a:spcPts val="0"/>
              </a:spcBef>
              <a:buClr>
                <a:schemeClr val="dk2"/>
              </a:buClr>
              <a:buFont typeface="Calibri"/>
              <a:buNone/>
              <a:defRPr sz="2000" b="0" cap="none">
                <a:solidFill>
                  <a:schemeClr val="dk2"/>
                </a:solidFill>
              </a:defRPr>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74" name="Shape 74"/>
          <p:cNvSpPr txBox="1">
            <a:spLocks noGrp="1"/>
          </p:cNvSpPr>
          <p:nvPr>
            <p:ph type="body" idx="2"/>
          </p:nvPr>
        </p:nvSpPr>
        <p:spPr>
          <a:xfrm>
            <a:off x="952107" y="2582333"/>
            <a:ext cx="4907382" cy="3378200"/>
          </a:xfrm>
          <a:prstGeom prst="rect">
            <a:avLst/>
          </a:prstGeom>
          <a:noFill/>
          <a:ln>
            <a:noFill/>
          </a:ln>
        </p:spPr>
        <p:txBody>
          <a:bodyPr lIns="91425" tIns="91425" rIns="91425" bIns="91425" anchor="t" anchorCtr="0"/>
          <a:lstStyle>
            <a:lvl1pPr lvl="0" rtl="0">
              <a:spcBef>
                <a:spcPts val="0"/>
              </a:spcBef>
              <a:defRPr sz="2000"/>
            </a:lvl1pPr>
            <a:lvl2pPr lvl="1" rtl="0">
              <a:spcBef>
                <a:spcPts val="0"/>
              </a:spcBef>
              <a:defRPr sz="1800"/>
            </a:lvl2pPr>
            <a:lvl3pPr lvl="2" rtl="0">
              <a:spcBef>
                <a:spcPts val="0"/>
              </a:spcBef>
              <a:defRPr sz="1400"/>
            </a:lvl3pPr>
            <a:lvl4pPr lvl="3" rtl="0">
              <a:spcBef>
                <a:spcPts val="0"/>
              </a:spcBef>
              <a:defRPr sz="1400"/>
            </a:lvl4pPr>
            <a:lvl5pPr lvl="4" rtl="0">
              <a:spcBef>
                <a:spcPts val="0"/>
              </a:spcBef>
              <a:defRPr sz="14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75" name="Shape 75"/>
          <p:cNvSpPr txBox="1">
            <a:spLocks noGrp="1"/>
          </p:cNvSpPr>
          <p:nvPr>
            <p:ph type="body" idx="3"/>
          </p:nvPr>
        </p:nvSpPr>
        <p:spPr>
          <a:xfrm>
            <a:off x="6218705" y="1846051"/>
            <a:ext cx="4934988" cy="736282"/>
          </a:xfrm>
          <a:prstGeom prst="rect">
            <a:avLst/>
          </a:prstGeom>
          <a:noFill/>
          <a:ln>
            <a:noFill/>
          </a:ln>
        </p:spPr>
        <p:txBody>
          <a:bodyPr lIns="91425" tIns="91425" rIns="91425" bIns="91425" anchor="ctr" anchorCtr="0"/>
          <a:lstStyle>
            <a:lvl1pPr marL="0" lvl="0" indent="0" rtl="0">
              <a:spcBef>
                <a:spcPts val="0"/>
              </a:spcBef>
              <a:buClr>
                <a:schemeClr val="dk2"/>
              </a:buClr>
              <a:buFont typeface="Calibri"/>
              <a:buNone/>
              <a:defRPr sz="2000" b="0" cap="none">
                <a:solidFill>
                  <a:schemeClr val="dk2"/>
                </a:solidFill>
              </a:defRPr>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76" name="Shape 76"/>
          <p:cNvSpPr txBox="1">
            <a:spLocks noGrp="1"/>
          </p:cNvSpPr>
          <p:nvPr>
            <p:ph type="body" idx="4"/>
          </p:nvPr>
        </p:nvSpPr>
        <p:spPr>
          <a:xfrm>
            <a:off x="6089714" y="2582333"/>
            <a:ext cx="5063979" cy="3378200"/>
          </a:xfrm>
          <a:prstGeom prst="rect">
            <a:avLst/>
          </a:prstGeom>
          <a:noFill/>
          <a:ln>
            <a:noFill/>
          </a:ln>
        </p:spPr>
        <p:txBody>
          <a:bodyPr lIns="91425" tIns="91425" rIns="91425" bIns="91425" anchor="t" anchorCtr="0"/>
          <a:lstStyle>
            <a:lvl1pPr lvl="0" rtl="0">
              <a:spcBef>
                <a:spcPts val="0"/>
              </a:spcBef>
              <a:defRPr sz="2000"/>
            </a:lvl1pPr>
            <a:lvl2pPr lvl="1" rtl="0">
              <a:spcBef>
                <a:spcPts val="0"/>
              </a:spcBef>
              <a:defRPr sz="1800"/>
            </a:lvl2pPr>
            <a:lvl3pPr lvl="2" rtl="0">
              <a:spcBef>
                <a:spcPts val="0"/>
              </a:spcBef>
              <a:defRPr sz="1400"/>
            </a:lvl3pPr>
            <a:lvl4pPr lvl="3" rtl="0">
              <a:spcBef>
                <a:spcPts val="0"/>
              </a:spcBef>
              <a:defRPr sz="1400"/>
            </a:lvl4pPr>
            <a:lvl5pPr lvl="4" rtl="0">
              <a:spcBef>
                <a:spcPts val="0"/>
              </a:spcBef>
              <a:defRPr sz="14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77" name="Shape 7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
        <p:nvSpPr>
          <p:cNvPr id="80" name="Shape 80"/>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1"/>
        <p:cNvGrpSpPr/>
        <p:nvPr/>
      </p:nvGrpSpPr>
      <p:grpSpPr>
        <a:xfrm>
          <a:off x="0" y="0"/>
          <a:ext cx="0" cy="0"/>
          <a:chOff x="0" y="0"/>
          <a:chExt cx="0" cy="0"/>
        </a:xfrm>
      </p:grpSpPr>
      <p:sp>
        <p:nvSpPr>
          <p:cNvPr id="82" name="Shape 82"/>
          <p:cNvSpPr/>
          <p:nvPr/>
        </p:nvSpPr>
        <p:spPr>
          <a:xfrm>
            <a:off x="3175" y="6400800"/>
            <a:ext cx="12188824" cy="4572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83" name="Shape 83"/>
          <p:cNvSpPr/>
          <p:nvPr/>
        </p:nvSpPr>
        <p:spPr>
          <a:xfrm>
            <a:off x="15" y="6334316"/>
            <a:ext cx="12188824" cy="6400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84" name="Shape 8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9" name="Shape 89"/>
          <p:cNvSpPr txBox="1">
            <a:spLocks noGrp="1"/>
          </p:cNvSpPr>
          <p:nvPr>
            <p:ph type="body" idx="1"/>
          </p:nvPr>
        </p:nvSpPr>
        <p:spPr>
          <a:xfrm rot="5400000">
            <a:off x="4042213" y="-1244372"/>
            <a:ext cx="4023360" cy="10203572"/>
          </a:xfrm>
          <a:prstGeom prst="rect">
            <a:avLst/>
          </a:prstGeom>
          <a:noFill/>
          <a:ln>
            <a:noFill/>
          </a:ln>
        </p:spPr>
        <p:txBody>
          <a:bodyPr lIns="91425" tIns="91425" rIns="91425" bIns="91425" anchor="t" anchorCtr="0"/>
          <a:lstStyle>
            <a:lvl1pPr marL="0" lvl="0" indent="127000" algn="l" rtl="0">
              <a:lnSpc>
                <a:spcPct val="90000"/>
              </a:lnSpc>
              <a:spcBef>
                <a:spcPts val="1200"/>
              </a:spcBef>
              <a:spcAft>
                <a:spcPts val="200"/>
              </a:spcAft>
              <a:buClr>
                <a:srgbClr val="3F3F3F"/>
              </a:buClr>
              <a:buFont typeface="Calibri"/>
              <a:buChar char="•"/>
              <a:defRPr sz="2000">
                <a:solidFill>
                  <a:srgbClr val="3F3F3F"/>
                </a:solidFill>
                <a:latin typeface="Calibri"/>
                <a:ea typeface="Calibri"/>
                <a:cs typeface="Calibri"/>
                <a:sym typeface="Calibri"/>
              </a:defRPr>
            </a:lvl1pPr>
            <a:lvl2pPr marL="384048" lvl="1" indent="-79248" algn="l" rtl="0">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marL="566928" lvl="2" indent="-97027"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marL="749808" lvl="3" indent="-10210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marL="932688" lvl="4" indent="-9448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marL="1100000" lvl="5" indent="-1475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marL="1300000" lvl="6" indent="-1443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marL="1500000" lvl="7" indent="-1411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marL="1699999" lvl="8" indent="-150599"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95" name="Shape 95"/>
          <p:cNvSpPr/>
          <p:nvPr/>
        </p:nvSpPr>
        <p:spPr>
          <a:xfrm>
            <a:off x="15" y="6334316"/>
            <a:ext cx="12188824" cy="6400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96" name="Shape 96"/>
          <p:cNvSpPr txBox="1">
            <a:spLocks noGrp="1"/>
          </p:cNvSpPr>
          <p:nvPr>
            <p:ph type="title"/>
          </p:nvPr>
        </p:nvSpPr>
        <p:spPr>
          <a:xfrm rot="5400000">
            <a:off x="7159401" y="1977801"/>
            <a:ext cx="5759897" cy="2628899"/>
          </a:xfrm>
          <a:prstGeom prst="rect">
            <a:avLst/>
          </a:prstGeom>
          <a:noFill/>
          <a:ln>
            <a:noFill/>
          </a:ln>
        </p:spPr>
        <p:txBody>
          <a:bodyPr lIns="91425" tIns="91425" rIns="91425" bIns="91425" anchor="b" anchorCtr="0"/>
          <a:lstStyle>
            <a:lvl1pPr lvl="0" algn="l" rtl="0">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7" name="Shape 97"/>
          <p:cNvSpPr txBox="1">
            <a:spLocks noGrp="1"/>
          </p:cNvSpPr>
          <p:nvPr>
            <p:ph type="body" idx="1"/>
          </p:nvPr>
        </p:nvSpPr>
        <p:spPr>
          <a:xfrm rot="5400000">
            <a:off x="1756568" y="-643730"/>
            <a:ext cx="5897562" cy="7734299"/>
          </a:xfrm>
          <a:prstGeom prst="rect">
            <a:avLst/>
          </a:prstGeom>
          <a:noFill/>
          <a:ln>
            <a:noFill/>
          </a:ln>
        </p:spPr>
        <p:txBody>
          <a:bodyPr lIns="91425" tIns="91425" rIns="91425" bIns="91425" anchor="t" anchorCtr="0"/>
          <a:lstStyle>
            <a:lvl1pPr marL="0" lvl="0" indent="127000" algn="l" rtl="0">
              <a:lnSpc>
                <a:spcPct val="90000"/>
              </a:lnSpc>
              <a:spcBef>
                <a:spcPts val="1200"/>
              </a:spcBef>
              <a:spcAft>
                <a:spcPts val="200"/>
              </a:spcAft>
              <a:buClr>
                <a:srgbClr val="3F3F3F"/>
              </a:buClr>
              <a:buFont typeface="Calibri"/>
              <a:buChar char="•"/>
              <a:defRPr sz="2000">
                <a:solidFill>
                  <a:srgbClr val="3F3F3F"/>
                </a:solidFill>
                <a:latin typeface="Calibri"/>
                <a:ea typeface="Calibri"/>
                <a:cs typeface="Calibri"/>
                <a:sym typeface="Calibri"/>
              </a:defRPr>
            </a:lvl1pPr>
            <a:lvl2pPr marL="384048" lvl="1" indent="-79248" algn="l" rtl="0">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marL="566928" lvl="2" indent="-97027"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marL="749808" lvl="3" indent="-10210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marL="932688" lvl="4" indent="-94488"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marL="1100000" lvl="5" indent="-1475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marL="1300000" lvl="6" indent="-1443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marL="1500000" lvl="7" indent="-141100"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marL="1699999" lvl="8" indent="-150599" algn="l" rtl="0">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1" name="Shape 11"/>
          <p:cNvSpPr/>
          <p:nvPr/>
        </p:nvSpPr>
        <p:spPr>
          <a:xfrm>
            <a:off x="15" y="6334316"/>
            <a:ext cx="12188824" cy="6400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 name="Shape 12"/>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3" name="Shape 13"/>
          <p:cNvSpPr txBox="1">
            <a:spLocks noGrp="1"/>
          </p:cNvSpPr>
          <p:nvPr>
            <p:ph type="body" idx="1"/>
          </p:nvPr>
        </p:nvSpPr>
        <p:spPr>
          <a:xfrm>
            <a:off x="952107" y="1845733"/>
            <a:ext cx="10203572" cy="4023360"/>
          </a:xfrm>
          <a:prstGeom prst="rect">
            <a:avLst/>
          </a:prstGeom>
          <a:noFill/>
          <a:ln>
            <a:noFill/>
          </a:ln>
        </p:spPr>
        <p:txBody>
          <a:bodyPr lIns="91425" tIns="91425" rIns="91425" bIns="91425" anchor="t" anchorCtr="0"/>
          <a:lstStyle>
            <a:lvl1pPr marL="0" marR="0" lvl="0" indent="127000" algn="l" rtl="0">
              <a:lnSpc>
                <a:spcPct val="90000"/>
              </a:lnSpc>
              <a:spcBef>
                <a:spcPts val="1200"/>
              </a:spcBef>
              <a:spcAft>
                <a:spcPts val="200"/>
              </a:spcAft>
              <a:buClr>
                <a:srgbClr val="3F3F3F"/>
              </a:buClr>
              <a:buFont typeface="Calibri"/>
              <a:buChar char="•"/>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spcBef>
                <a:spcPts val="0"/>
              </a:spcBef>
              <a:defRPr sz="900" b="0" i="0" u="none" strike="noStrike" cap="none">
                <a:solidFill>
                  <a:srgbClr val="FFFFFF"/>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9900457" y="6459785"/>
            <a:ext cx="131202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050" b="0" i="0" u="none" strike="noStrike" cap="none">
                <a:solidFill>
                  <a:srgbClr val="FFFFFF"/>
                </a:solidFill>
                <a:latin typeface="Calibri"/>
                <a:ea typeface="Calibri"/>
                <a:cs typeface="Calibri"/>
                <a:sym typeface="Calibri"/>
              </a:rPr>
              <a:t>‹N°›</a:t>
            </a:fld>
            <a:endParaRPr lang="fr-FR" sz="1050" b="0" i="0" u="none" strike="noStrike" cap="none">
              <a:solidFill>
                <a:srgbClr val="FFFFFF"/>
              </a:solidFill>
              <a:latin typeface="Calibri"/>
              <a:ea typeface="Calibri"/>
              <a:cs typeface="Calibri"/>
              <a:sym typeface="Calibri"/>
            </a:endParaRPr>
          </a:p>
        </p:txBody>
      </p:sp>
      <p:cxnSp>
        <p:nvCxnSpPr>
          <p:cNvPr id="17" name="Shape 17"/>
          <p:cNvCxnSpPr/>
          <p:nvPr/>
        </p:nvCxnSpPr>
        <p:spPr>
          <a:xfrm>
            <a:off x="1193532" y="1737844"/>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97279" y="758952"/>
            <a:ext cx="10058399" cy="3566159"/>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262626"/>
              </a:buClr>
              <a:buSzPct val="25000"/>
              <a:buFont typeface="Calibri"/>
              <a:buNone/>
            </a:pPr>
            <a:r>
              <a:rPr lang="fr-FR" sz="11500" b="0" i="0" u="none" strike="noStrike" cap="none" dirty="0" smtClean="0">
                <a:solidFill>
                  <a:srgbClr val="262626"/>
                </a:solidFill>
                <a:latin typeface="Calibri"/>
                <a:ea typeface="Calibri"/>
                <a:cs typeface="Calibri"/>
                <a:sym typeface="Calibri"/>
              </a:rPr>
              <a:t>Activity , </a:t>
            </a:r>
            <a:r>
              <a:rPr lang="fr-FR" sz="11500" b="0" i="0" u="none" strike="noStrike" cap="none" dirty="0" err="1" smtClean="0">
                <a:solidFill>
                  <a:srgbClr val="262626"/>
                </a:solidFill>
                <a:latin typeface="Calibri"/>
                <a:ea typeface="Calibri"/>
                <a:cs typeface="Calibri"/>
                <a:sym typeface="Calibri"/>
              </a:rPr>
              <a:t>Intent</a:t>
            </a:r>
            <a:endParaRPr lang="fr-FR" sz="11500" b="0" i="0" u="none" strike="noStrike" cap="none" dirty="0">
              <a:solidFill>
                <a:srgbClr val="262626"/>
              </a:solidFill>
              <a:latin typeface="Calibri"/>
              <a:ea typeface="Calibri"/>
              <a:cs typeface="Calibri"/>
              <a:sym typeface="Calibri"/>
            </a:endParaRPr>
          </a:p>
        </p:txBody>
      </p:sp>
      <p:sp>
        <p:nvSpPr>
          <p:cNvPr id="6" name="Shape 109"/>
          <p:cNvSpPr txBox="1"/>
          <p:nvPr/>
        </p:nvSpPr>
        <p:spPr>
          <a:xfrm>
            <a:off x="1100050" y="175719"/>
            <a:ext cx="10058399" cy="1716579"/>
          </a:xfrm>
          <a:prstGeom prst="rect">
            <a:avLst/>
          </a:prstGeom>
          <a:noFill/>
          <a:ln>
            <a:noFill/>
          </a:ln>
        </p:spPr>
        <p:txBody>
          <a:bodyPr lIns="91425" tIns="45700" rIns="91425" bIns="45700" anchor="t" anchorCtr="0">
            <a:noAutofit/>
          </a:bodyPr>
          <a:lstStyle/>
          <a:p>
            <a:pPr algn="ctr"/>
            <a:r>
              <a:rPr lang="fr-FR" sz="2400" dirty="0"/>
              <a:t>Formation Mobile</a:t>
            </a:r>
            <a:endParaRPr lang="en-US" sz="2400" dirty="0"/>
          </a:p>
        </p:txBody>
      </p:sp>
      <p:sp>
        <p:nvSpPr>
          <p:cNvPr id="9" name="Shape 107"/>
          <p:cNvSpPr txBox="1">
            <a:spLocks noGrp="1"/>
          </p:cNvSpPr>
          <p:nvPr>
            <p:ph type="subTitle" idx="1"/>
          </p:nvPr>
        </p:nvSpPr>
        <p:spPr>
          <a:xfrm>
            <a:off x="1100050" y="4455619"/>
            <a:ext cx="10058399" cy="1716579"/>
          </a:xfrm>
          <a:prstGeom prst="rect">
            <a:avLst/>
          </a:prstGeom>
          <a:noFill/>
          <a:ln>
            <a:noFill/>
          </a:ln>
        </p:spPr>
        <p:txBody>
          <a:bodyPr lIns="91425" tIns="45700" rIns="91425" bIns="45700" anchor="t" anchorCtr="0">
            <a:noAutofit/>
          </a:bodyPr>
          <a:lstStyle/>
          <a:p>
            <a:r>
              <a:rPr lang="fr-FR" dirty="0"/>
              <a:t>20 Mars au 31 MARS 2017 						 SEANCE </a:t>
            </a:r>
            <a:r>
              <a:rPr lang="fr-FR" dirty="0" smtClean="0"/>
              <a:t>3</a:t>
            </a:r>
            <a:endParaRPr lang="fr-FR" dirty="0"/>
          </a:p>
          <a:p>
            <a:r>
              <a:rPr lang="fr-FR" dirty="0"/>
              <a:t>716Solutions</a:t>
            </a:r>
          </a:p>
          <a:p>
            <a:r>
              <a:rPr lang="fr-FR" dirty="0"/>
              <a:t>A.U. 2016-2017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097279" y="1772515"/>
            <a:ext cx="10058399" cy="1450756"/>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fr-FR" sz="10350" b="0" i="0" u="none" strike="noStrike" cap="none">
                <a:solidFill>
                  <a:srgbClr val="3F3F3F"/>
                </a:solidFill>
                <a:latin typeface="Calibri"/>
                <a:ea typeface="Calibri"/>
                <a:cs typeface="Calibri"/>
                <a:sym typeface="Calibri"/>
              </a:rPr>
              <a:t>Intent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a:solidFill>
                  <a:srgbClr val="3F3F3F"/>
                </a:solidFill>
                <a:latin typeface="Calibri"/>
                <a:ea typeface="Calibri"/>
                <a:cs typeface="Calibri"/>
                <a:sym typeface="Calibri"/>
              </a:rPr>
              <a:t>Définitions</a:t>
            </a:r>
          </a:p>
        </p:txBody>
      </p:sp>
      <p:sp>
        <p:nvSpPr>
          <p:cNvPr id="202" name="Shape 202"/>
          <p:cNvSpPr/>
          <p:nvPr/>
        </p:nvSpPr>
        <p:spPr>
          <a:xfrm>
            <a:off x="1200854" y="1919676"/>
            <a:ext cx="9992079"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0" i="0" u="none" strike="noStrike" cap="none">
                <a:solidFill>
                  <a:schemeClr val="dk1"/>
                </a:solidFill>
                <a:latin typeface="Calibri"/>
                <a:ea typeface="Calibri"/>
                <a:cs typeface="Calibri"/>
                <a:sym typeface="Calibri"/>
              </a:rPr>
              <a:t>Les </a:t>
            </a:r>
            <a:r>
              <a:rPr lang="fr-FR" sz="2800" b="1" i="1" u="none" strike="noStrike" cap="none">
                <a:solidFill>
                  <a:schemeClr val="dk1"/>
                </a:solidFill>
                <a:latin typeface="Calibri"/>
                <a:ea typeface="Calibri"/>
                <a:cs typeface="Calibri"/>
                <a:sym typeface="Calibri"/>
              </a:rPr>
              <a:t>intent</a:t>
            </a:r>
            <a:r>
              <a:rPr lang="fr-FR" sz="28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fr-FR" sz="2800" b="0" i="0" u="none" strike="noStrike" cap="none">
                <a:solidFill>
                  <a:schemeClr val="dk1"/>
                </a:solidFill>
                <a:latin typeface="Calibri"/>
                <a:ea typeface="Calibri"/>
                <a:cs typeface="Calibri"/>
                <a:sym typeface="Calibri"/>
              </a:rPr>
              <a:t>Les Intent permettent d’envoyer et recevoir des messages (éventuellement avec des données) pour déclencher une action, dans un composant d’une même application (exemple : une Activity) voir même dans une autre application.</a:t>
            </a:r>
          </a:p>
        </p:txBody>
      </p:sp>
      <p:sp>
        <p:nvSpPr>
          <p:cNvPr id="203" name="Shape 203"/>
          <p:cNvSpPr/>
          <p:nvPr/>
        </p:nvSpPr>
        <p:spPr>
          <a:xfrm>
            <a:off x="4995332" y="3505980"/>
            <a:ext cx="2065867" cy="628134"/>
          </a:xfrm>
          <a:prstGeom prst="roundRect">
            <a:avLst>
              <a:gd name="adj" fmla="val 16667"/>
            </a:avLst>
          </a:prstGeom>
          <a:solidFill>
            <a:schemeClr val="accent1"/>
          </a:solidFill>
          <a:ln w="15875" cap="flat" cmpd="sng">
            <a:solidFill>
              <a:srgbClr val="6F942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2800" b="0" i="0" u="none" strike="noStrike" cap="none">
                <a:solidFill>
                  <a:schemeClr val="lt1"/>
                </a:solidFill>
                <a:latin typeface="Calibri"/>
                <a:ea typeface="Calibri"/>
                <a:cs typeface="Calibri"/>
                <a:sym typeface="Calibri"/>
              </a:rPr>
              <a:t>Intent</a:t>
            </a:r>
          </a:p>
        </p:txBody>
      </p:sp>
      <p:sp>
        <p:nvSpPr>
          <p:cNvPr id="204" name="Shape 204"/>
          <p:cNvSpPr/>
          <p:nvPr/>
        </p:nvSpPr>
        <p:spPr>
          <a:xfrm>
            <a:off x="1200854" y="3310771"/>
            <a:ext cx="2473141" cy="1018550"/>
          </a:xfrm>
          <a:prstGeom prst="roundRect">
            <a:avLst>
              <a:gd name="adj" fmla="val 16667"/>
            </a:avLst>
          </a:prstGeom>
          <a:solidFill>
            <a:schemeClr val="accent5"/>
          </a:solidFill>
          <a:ln w="15875" cap="flat" cmpd="sng">
            <a:solidFill>
              <a:srgbClr val="38829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3600" b="0" i="0" u="none" strike="noStrike" cap="none">
                <a:solidFill>
                  <a:schemeClr val="lt1"/>
                </a:solidFill>
                <a:latin typeface="Calibri"/>
                <a:ea typeface="Calibri"/>
                <a:cs typeface="Calibri"/>
                <a:sym typeface="Calibri"/>
              </a:rPr>
              <a:t>Activity 1</a:t>
            </a:r>
          </a:p>
        </p:txBody>
      </p:sp>
      <p:sp>
        <p:nvSpPr>
          <p:cNvPr id="205" name="Shape 205"/>
          <p:cNvSpPr/>
          <p:nvPr/>
        </p:nvSpPr>
        <p:spPr>
          <a:xfrm>
            <a:off x="8347260" y="2487427"/>
            <a:ext cx="2473141" cy="1018550"/>
          </a:xfrm>
          <a:prstGeom prst="roundRect">
            <a:avLst>
              <a:gd name="adj" fmla="val 16667"/>
            </a:avLst>
          </a:prstGeom>
          <a:solidFill>
            <a:schemeClr val="accent5"/>
          </a:solidFill>
          <a:ln w="15875" cap="flat" cmpd="sng">
            <a:solidFill>
              <a:srgbClr val="38829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3600" b="0" i="0" u="none" strike="noStrike" cap="none">
                <a:solidFill>
                  <a:schemeClr val="lt1"/>
                </a:solidFill>
                <a:latin typeface="Calibri"/>
                <a:ea typeface="Calibri"/>
                <a:cs typeface="Calibri"/>
                <a:sym typeface="Calibri"/>
              </a:rPr>
              <a:t>Activity2</a:t>
            </a:r>
          </a:p>
        </p:txBody>
      </p:sp>
      <p:sp>
        <p:nvSpPr>
          <p:cNvPr id="206" name="Shape 206"/>
          <p:cNvSpPr/>
          <p:nvPr/>
        </p:nvSpPr>
        <p:spPr>
          <a:xfrm>
            <a:off x="8347260" y="4134114"/>
            <a:ext cx="2473141" cy="1018550"/>
          </a:xfrm>
          <a:prstGeom prst="roundRect">
            <a:avLst>
              <a:gd name="adj" fmla="val 16667"/>
            </a:avLst>
          </a:prstGeom>
          <a:solidFill>
            <a:schemeClr val="accent5"/>
          </a:solidFill>
          <a:ln w="15875" cap="flat" cmpd="sng">
            <a:solidFill>
              <a:srgbClr val="38829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3600" b="0" i="0" u="none" strike="noStrike" cap="none">
                <a:solidFill>
                  <a:schemeClr val="lt1"/>
                </a:solidFill>
                <a:latin typeface="Calibri"/>
                <a:ea typeface="Calibri"/>
                <a:cs typeface="Calibri"/>
                <a:sym typeface="Calibri"/>
              </a:rPr>
              <a:t>Action</a:t>
            </a:r>
          </a:p>
        </p:txBody>
      </p:sp>
      <p:cxnSp>
        <p:nvCxnSpPr>
          <p:cNvPr id="207" name="Shape 207"/>
          <p:cNvCxnSpPr>
            <a:endCxn id="203" idx="1"/>
          </p:cNvCxnSpPr>
          <p:nvPr/>
        </p:nvCxnSpPr>
        <p:spPr>
          <a:xfrm>
            <a:off x="3674132" y="3820047"/>
            <a:ext cx="1321200" cy="0"/>
          </a:xfrm>
          <a:prstGeom prst="straightConnector1">
            <a:avLst/>
          </a:prstGeom>
          <a:noFill/>
          <a:ln w="25400" cap="flat" cmpd="sng">
            <a:solidFill>
              <a:schemeClr val="dk1"/>
            </a:solidFill>
            <a:prstDash val="solid"/>
            <a:round/>
            <a:headEnd type="none" w="med" len="med"/>
            <a:tailEnd type="stealth" w="lg" len="lg"/>
          </a:ln>
        </p:spPr>
      </p:cxnSp>
      <p:cxnSp>
        <p:nvCxnSpPr>
          <p:cNvPr id="208" name="Shape 208"/>
          <p:cNvCxnSpPr>
            <a:endCxn id="206" idx="1"/>
          </p:cNvCxnSpPr>
          <p:nvPr/>
        </p:nvCxnSpPr>
        <p:spPr>
          <a:xfrm>
            <a:off x="7061160" y="3820190"/>
            <a:ext cx="1286100" cy="823200"/>
          </a:xfrm>
          <a:prstGeom prst="bentConnector3">
            <a:avLst>
              <a:gd name="adj1" fmla="val 50000"/>
            </a:avLst>
          </a:prstGeom>
          <a:noFill/>
          <a:ln w="25400" cap="flat" cmpd="sng">
            <a:solidFill>
              <a:schemeClr val="dk1"/>
            </a:solidFill>
            <a:prstDash val="dash"/>
            <a:round/>
            <a:headEnd type="none" w="med" len="med"/>
            <a:tailEnd type="stealth" w="lg" len="lg"/>
          </a:ln>
        </p:spPr>
      </p:cxnSp>
      <p:cxnSp>
        <p:nvCxnSpPr>
          <p:cNvPr id="209" name="Shape 209"/>
          <p:cNvCxnSpPr>
            <a:endCxn id="205" idx="1"/>
          </p:cNvCxnSpPr>
          <p:nvPr/>
        </p:nvCxnSpPr>
        <p:spPr>
          <a:xfrm rot="10800000" flipH="1">
            <a:off x="7061160" y="2996703"/>
            <a:ext cx="1286100" cy="823200"/>
          </a:xfrm>
          <a:prstGeom prst="bentConnector3">
            <a:avLst>
              <a:gd name="adj1" fmla="val 50000"/>
            </a:avLst>
          </a:prstGeom>
          <a:noFill/>
          <a:ln w="25400" cap="flat" cmpd="sng">
            <a:solidFill>
              <a:schemeClr val="dk1"/>
            </a:solidFill>
            <a:prstDash val="dash"/>
            <a:round/>
            <a:headEnd type="none" w="med" len="med"/>
            <a:tailEnd type="stealth" w="lg" len="lg"/>
          </a:ln>
        </p:spPr>
      </p:cxnSp>
      <p:sp>
        <p:nvSpPr>
          <p:cNvPr id="210" name="Shape 210"/>
          <p:cNvSpPr txBox="1"/>
          <p:nvPr/>
        </p:nvSpPr>
        <p:spPr>
          <a:xfrm>
            <a:off x="1200854" y="1884159"/>
            <a:ext cx="6037676"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0" i="0" u="none" strike="noStrike" cap="none">
                <a:solidFill>
                  <a:schemeClr val="dk1"/>
                </a:solidFill>
                <a:latin typeface="Calibri"/>
                <a:ea typeface="Calibri"/>
                <a:cs typeface="Calibri"/>
                <a:sym typeface="Calibri"/>
              </a:rPr>
              <a:t>2 types:</a:t>
            </a:r>
          </a:p>
          <a:p>
            <a:pPr marL="457200" marR="0" lvl="0" indent="-457200" algn="l" rtl="0">
              <a:spcBef>
                <a:spcPts val="0"/>
              </a:spcBef>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Explicit Intent</a:t>
            </a:r>
          </a:p>
          <a:p>
            <a:pPr marL="457200" marR="0" lvl="0" indent="-457200" algn="l" rtl="0">
              <a:spcBef>
                <a:spcPts val="0"/>
              </a:spcBef>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Inplicit Intent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2"/>
                                        </p:tgtEl>
                                      </p:cBhvr>
                                    </p:animEffect>
                                    <p:set>
                                      <p:cBhvr>
                                        <p:cTn id="7" dur="1" fill="hold">
                                          <p:stCondLst>
                                            <p:cond delay="1000"/>
                                          </p:stCondLst>
                                        </p:cTn>
                                        <p:tgtEl>
                                          <p:spTgt spid="202"/>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0"/>
                                        </p:tgtEl>
                                        <p:attrNameLst>
                                          <p:attrName>style.visibility</p:attrName>
                                        </p:attrNameLst>
                                      </p:cBhvr>
                                      <p:to>
                                        <p:strVal val="visible"/>
                                      </p:to>
                                    </p:set>
                                    <p:animEffect transition="in" filter="fade">
                                      <p:cBhvr>
                                        <p:cTn id="11" dur="1000"/>
                                        <p:tgtEl>
                                          <p:spTgt spid="21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4"/>
                                        </p:tgtEl>
                                        <p:attrNameLst>
                                          <p:attrName>style.visibility</p:attrName>
                                        </p:attrNameLst>
                                      </p:cBhvr>
                                      <p:to>
                                        <p:strVal val="visible"/>
                                      </p:to>
                                    </p:set>
                                    <p:animEffect transition="in" filter="fade">
                                      <p:cBhvr>
                                        <p:cTn id="15" dur="500"/>
                                        <p:tgtEl>
                                          <p:spTgt spid="20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07"/>
                                        </p:tgtEl>
                                        <p:attrNameLst>
                                          <p:attrName>style.visibility</p:attrName>
                                        </p:attrNameLst>
                                      </p:cBhvr>
                                      <p:to>
                                        <p:strVal val="visible"/>
                                      </p:to>
                                    </p:set>
                                    <p:animEffect transition="in" filter="fade">
                                      <p:cBhvr>
                                        <p:cTn id="19" dur="500"/>
                                        <p:tgtEl>
                                          <p:spTgt spid="207"/>
                                        </p:tgtEl>
                                      </p:cBhvr>
                                    </p:animEffect>
                                  </p:childTnLst>
                                </p:cTn>
                              </p:par>
                            </p:childTnLst>
                          </p:cTn>
                        </p:par>
                        <p:par>
                          <p:cTn id="20" fill="hold">
                            <p:stCondLst>
                              <p:cond delay="3000"/>
                            </p:stCondLst>
                            <p:childTnLst>
                              <p:par>
                                <p:cTn id="21" presetID="23" presetClass="entr" presetSubtype="16" fill="hold" nodeType="afterEffect">
                                  <p:stCondLst>
                                    <p:cond delay="0"/>
                                  </p:stCondLst>
                                  <p:childTnLst>
                                    <p:set>
                                      <p:cBhvr>
                                        <p:cTn id="22" dur="1" fill="hold">
                                          <p:stCondLst>
                                            <p:cond delay="0"/>
                                          </p:stCondLst>
                                        </p:cTn>
                                        <p:tgtEl>
                                          <p:spTgt spid="203"/>
                                        </p:tgtEl>
                                        <p:attrNameLst>
                                          <p:attrName>style.visibility</p:attrName>
                                        </p:attrNameLst>
                                      </p:cBhvr>
                                      <p:to>
                                        <p:strVal val="visible"/>
                                      </p:to>
                                    </p:set>
                                    <p:anim calcmode="lin" valueType="num">
                                      <p:cBhvr additive="base">
                                        <p:cTn id="23" dur="500"/>
                                        <p:tgtEl>
                                          <p:spTgt spid="203"/>
                                        </p:tgtEl>
                                        <p:attrNameLst>
                                          <p:attrName>ppt_w</p:attrName>
                                        </p:attrNameLst>
                                      </p:cBhvr>
                                      <p:tavLst>
                                        <p:tav tm="0">
                                          <p:val>
                                            <p:strVal val="0"/>
                                          </p:val>
                                        </p:tav>
                                        <p:tav tm="100000">
                                          <p:val>
                                            <p:strVal val="#ppt_w"/>
                                          </p:val>
                                        </p:tav>
                                      </p:tavLst>
                                    </p:anim>
                                    <p:anim calcmode="lin" valueType="num">
                                      <p:cBhvr additive="base">
                                        <p:cTn id="24" dur="500"/>
                                        <p:tgtEl>
                                          <p:spTgt spid="203"/>
                                        </p:tgtEl>
                                        <p:attrNameLst>
                                          <p:attrName>ppt_h</p:attrName>
                                        </p:attrNameLst>
                                      </p:cBhvr>
                                      <p:tavLst>
                                        <p:tav tm="0">
                                          <p:val>
                                            <p:strVal val="0"/>
                                          </p:val>
                                        </p:tav>
                                        <p:tav tm="100000">
                                          <p:val>
                                            <p:strVal val="#ppt_h"/>
                                          </p:val>
                                        </p:tav>
                                      </p:tavLst>
                                    </p:anim>
                                  </p:childTnLst>
                                </p:cTn>
                              </p:par>
                            </p:childTnLst>
                          </p:cTn>
                        </p:par>
                        <p:par>
                          <p:cTn id="25" fill="hold">
                            <p:stCondLst>
                              <p:cond delay="3500"/>
                            </p:stCondLst>
                            <p:childTnLst>
                              <p:par>
                                <p:cTn id="26" presetID="10" presetClass="entr" presetSubtype="0" fill="hold" nodeType="after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par>
                                <p:cTn id="29" presetID="10" presetClass="entr" presetSubtype="0" fill="hold" nodeType="withEffect">
                                  <p:stCondLst>
                                    <p:cond delay="0"/>
                                  </p:stCondLst>
                                  <p:childTnLst>
                                    <p:set>
                                      <p:cBhvr>
                                        <p:cTn id="30" dur="1" fill="hold">
                                          <p:stCondLst>
                                            <p:cond delay="0"/>
                                          </p:stCondLst>
                                        </p:cTn>
                                        <p:tgtEl>
                                          <p:spTgt spid="208"/>
                                        </p:tgtEl>
                                        <p:attrNameLst>
                                          <p:attrName>style.visibility</p:attrName>
                                        </p:attrNameLst>
                                      </p:cBhvr>
                                      <p:to>
                                        <p:strVal val="visible"/>
                                      </p:to>
                                    </p:set>
                                    <p:animEffect transition="in" filter="fade">
                                      <p:cBhvr>
                                        <p:cTn id="31" dur="500"/>
                                        <p:tgtEl>
                                          <p:spTgt spid="208"/>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206"/>
                                        </p:tgtEl>
                                        <p:attrNameLst>
                                          <p:attrName>style.visibility</p:attrName>
                                        </p:attrNameLst>
                                      </p:cBhvr>
                                      <p:to>
                                        <p:strVal val="visible"/>
                                      </p:to>
                                    </p:set>
                                    <p:animEffect transition="in" filter="fade">
                                      <p:cBhvr>
                                        <p:cTn id="35" dur="500"/>
                                        <p:tgtEl>
                                          <p:spTgt spid="206"/>
                                        </p:tgtEl>
                                      </p:cBhvr>
                                    </p:animEffect>
                                  </p:childTnLst>
                                </p:cTn>
                              </p:par>
                              <p:par>
                                <p:cTn id="36" presetID="10" presetClass="entr" presetSubtype="0" fill="hold" nodeType="withEffect">
                                  <p:stCondLst>
                                    <p:cond delay="0"/>
                                  </p:stCondLst>
                                  <p:childTnLst>
                                    <p:set>
                                      <p:cBhvr>
                                        <p:cTn id="37" dur="1" fill="hold">
                                          <p:stCondLst>
                                            <p:cond delay="0"/>
                                          </p:stCondLst>
                                        </p:cTn>
                                        <p:tgtEl>
                                          <p:spTgt spid="205"/>
                                        </p:tgtEl>
                                        <p:attrNameLst>
                                          <p:attrName>style.visibility</p:attrName>
                                        </p:attrNameLst>
                                      </p:cBhvr>
                                      <p:to>
                                        <p:strVal val="visible"/>
                                      </p:to>
                                    </p:set>
                                    <p:animEffect transition="in" filter="fade">
                                      <p:cBhvr>
                                        <p:cTn id="38"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dirty="0" smtClean="0"/>
              <a:t>Explicit / </a:t>
            </a:r>
            <a:r>
              <a:rPr lang="fr-FR" dirty="0" err="1" smtClean="0"/>
              <a:t>Implicit</a:t>
            </a:r>
            <a:endParaRPr lang="fr-FR" sz="4800" b="0" i="0" u="none" strike="noStrike" cap="none" dirty="0">
              <a:solidFill>
                <a:srgbClr val="3F3F3F"/>
              </a:solidFill>
              <a:latin typeface="Calibri"/>
              <a:ea typeface="Calibri"/>
              <a:cs typeface="Calibri"/>
              <a:sym typeface="Calibri"/>
            </a:endParaRPr>
          </a:p>
        </p:txBody>
      </p:sp>
      <p:sp>
        <p:nvSpPr>
          <p:cNvPr id="5"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b="1" dirty="0" err="1" smtClean="0">
                <a:solidFill>
                  <a:schemeClr val="dk1"/>
                </a:solidFill>
                <a:latin typeface="Calibri"/>
                <a:ea typeface="Calibri"/>
                <a:cs typeface="Calibri"/>
                <a:sym typeface="Calibri"/>
              </a:rPr>
              <a:t>Implicit</a:t>
            </a:r>
            <a:r>
              <a:rPr lang="fr-FR" sz="2400" b="1" dirty="0" smtClean="0">
                <a:solidFill>
                  <a:schemeClr val="dk1"/>
                </a:solidFill>
                <a:latin typeface="Calibri"/>
                <a:ea typeface="Calibri"/>
                <a:cs typeface="Calibri"/>
                <a:sym typeface="Calibri"/>
              </a:rPr>
              <a:t> </a:t>
            </a:r>
            <a:r>
              <a:rPr lang="fr-FR" sz="2400" b="1" dirty="0" err="1" smtClean="0">
                <a:solidFill>
                  <a:schemeClr val="dk1"/>
                </a:solidFill>
                <a:latin typeface="Calibri"/>
                <a:ea typeface="Calibri"/>
                <a:cs typeface="Calibri"/>
                <a:sym typeface="Calibri"/>
              </a:rPr>
              <a:t>Intent</a:t>
            </a:r>
            <a:r>
              <a:rPr lang="fr-FR" sz="2400" b="1" dirty="0" smtClean="0">
                <a:solidFill>
                  <a:schemeClr val="dk1"/>
                </a:solidFill>
                <a:latin typeface="Calibri"/>
                <a:ea typeface="Calibri"/>
                <a:cs typeface="Calibri"/>
                <a:sym typeface="Calibri"/>
              </a:rPr>
              <a:t> : </a:t>
            </a:r>
            <a:endParaRPr lang="fr-FR" sz="2400" b="1" dirty="0" smtClean="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lvl="0" algn="just">
              <a:buSzPct val="25000"/>
            </a:pPr>
            <a:endParaRPr lang="fr-FR" sz="2400" b="1" i="0" u="none" strike="noStrike" cap="none" dirty="0" smtClean="0">
              <a:solidFill>
                <a:schemeClr val="dk1"/>
              </a:solidFill>
              <a:latin typeface="Calibri"/>
              <a:ea typeface="Calibri"/>
              <a:cs typeface="Calibri"/>
              <a:sym typeface="Calibri"/>
            </a:endParaRPr>
          </a:p>
        </p:txBody>
      </p:sp>
      <p:pic>
        <p:nvPicPr>
          <p:cNvPr id="4" name="Image 3"/>
          <p:cNvPicPr>
            <a:picLocks noChangeAspect="1"/>
          </p:cNvPicPr>
          <p:nvPr/>
        </p:nvPicPr>
        <p:blipFill>
          <a:blip r:embed="rId3"/>
          <a:stretch>
            <a:fillRect/>
          </a:stretch>
        </p:blipFill>
        <p:spPr>
          <a:xfrm>
            <a:off x="925949" y="2316433"/>
            <a:ext cx="8273135" cy="1956439"/>
          </a:xfrm>
          <a:prstGeom prst="rect">
            <a:avLst/>
          </a:prstGeom>
        </p:spPr>
      </p:pic>
      <p:pic>
        <p:nvPicPr>
          <p:cNvPr id="6" name="Image 5"/>
          <p:cNvPicPr>
            <a:picLocks noChangeAspect="1"/>
          </p:cNvPicPr>
          <p:nvPr/>
        </p:nvPicPr>
        <p:blipFill>
          <a:blip r:embed="rId4"/>
          <a:stretch>
            <a:fillRect/>
          </a:stretch>
        </p:blipFill>
        <p:spPr>
          <a:xfrm>
            <a:off x="7091536" y="4381013"/>
            <a:ext cx="3352455" cy="2139119"/>
          </a:xfrm>
          <a:prstGeom prst="rect">
            <a:avLst/>
          </a:prstGeom>
        </p:spPr>
      </p:pic>
    </p:spTree>
    <p:extLst>
      <p:ext uri="{BB962C8B-B14F-4D97-AF65-F5344CB8AC3E}">
        <p14:creationId xmlns:p14="http://schemas.microsoft.com/office/powerpoint/2010/main" val="415073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dirty="0" smtClean="0"/>
              <a:t>Explicit / </a:t>
            </a:r>
            <a:r>
              <a:rPr lang="fr-FR" dirty="0" err="1" smtClean="0"/>
              <a:t>Implicit</a:t>
            </a:r>
            <a:endParaRPr lang="fr-FR" sz="4800" b="0" i="0" u="none" strike="noStrike" cap="none" dirty="0">
              <a:solidFill>
                <a:srgbClr val="3F3F3F"/>
              </a:solidFill>
              <a:latin typeface="Calibri"/>
              <a:ea typeface="Calibri"/>
              <a:cs typeface="Calibri"/>
              <a:sym typeface="Calibri"/>
            </a:endParaRPr>
          </a:p>
        </p:txBody>
      </p:sp>
      <p:sp>
        <p:nvSpPr>
          <p:cNvPr id="5"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b="1" dirty="0" err="1" smtClean="0">
                <a:solidFill>
                  <a:schemeClr val="dk1"/>
                </a:solidFill>
                <a:latin typeface="Calibri"/>
                <a:ea typeface="Calibri"/>
                <a:cs typeface="Calibri"/>
                <a:sym typeface="Calibri"/>
              </a:rPr>
              <a:t>Implicit</a:t>
            </a:r>
            <a:r>
              <a:rPr lang="fr-FR" sz="2400" b="1" dirty="0" smtClean="0">
                <a:solidFill>
                  <a:schemeClr val="dk1"/>
                </a:solidFill>
                <a:latin typeface="Calibri"/>
                <a:ea typeface="Calibri"/>
                <a:cs typeface="Calibri"/>
                <a:sym typeface="Calibri"/>
              </a:rPr>
              <a:t> </a:t>
            </a:r>
            <a:r>
              <a:rPr lang="fr-FR" sz="2400" b="1" dirty="0" err="1" smtClean="0">
                <a:solidFill>
                  <a:schemeClr val="dk1"/>
                </a:solidFill>
                <a:latin typeface="Calibri"/>
                <a:ea typeface="Calibri"/>
                <a:cs typeface="Calibri"/>
                <a:sym typeface="Calibri"/>
              </a:rPr>
              <a:t>Intent</a:t>
            </a:r>
            <a:r>
              <a:rPr lang="fr-FR" sz="2400" b="1" dirty="0" smtClean="0">
                <a:solidFill>
                  <a:schemeClr val="dk1"/>
                </a:solidFill>
                <a:latin typeface="Calibri"/>
                <a:ea typeface="Calibri"/>
                <a:cs typeface="Calibri"/>
                <a:sym typeface="Calibri"/>
              </a:rPr>
              <a:t> : </a:t>
            </a:r>
            <a:endParaRPr lang="fr-FR" sz="2400" b="1" dirty="0" smtClean="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lvl="0" algn="just">
              <a:buSzPct val="25000"/>
            </a:pPr>
            <a:endParaRPr lang="fr-FR" sz="2400" b="1" i="0" u="none" strike="noStrike" cap="none" dirty="0" smtClean="0">
              <a:solidFill>
                <a:schemeClr val="dk1"/>
              </a:solidFill>
              <a:latin typeface="Calibri"/>
              <a:ea typeface="Calibri"/>
              <a:cs typeface="Calibri"/>
              <a:sym typeface="Calibri"/>
            </a:endParaRPr>
          </a:p>
        </p:txBody>
      </p:sp>
      <p:pic>
        <p:nvPicPr>
          <p:cNvPr id="3" name="Image 2"/>
          <p:cNvPicPr>
            <a:picLocks noChangeAspect="1"/>
          </p:cNvPicPr>
          <p:nvPr/>
        </p:nvPicPr>
        <p:blipFill>
          <a:blip r:embed="rId3"/>
          <a:stretch>
            <a:fillRect/>
          </a:stretch>
        </p:blipFill>
        <p:spPr>
          <a:xfrm>
            <a:off x="1097280" y="2502492"/>
            <a:ext cx="6882146" cy="1144091"/>
          </a:xfrm>
          <a:prstGeom prst="rect">
            <a:avLst/>
          </a:prstGeom>
        </p:spPr>
      </p:pic>
      <p:pic>
        <p:nvPicPr>
          <p:cNvPr id="7" name="Image 6"/>
          <p:cNvPicPr>
            <a:picLocks noChangeAspect="1"/>
          </p:cNvPicPr>
          <p:nvPr/>
        </p:nvPicPr>
        <p:blipFill>
          <a:blip r:embed="rId4"/>
          <a:stretch>
            <a:fillRect/>
          </a:stretch>
        </p:blipFill>
        <p:spPr>
          <a:xfrm>
            <a:off x="452458" y="4115228"/>
            <a:ext cx="10447556" cy="906769"/>
          </a:xfrm>
          <a:prstGeom prst="rect">
            <a:avLst/>
          </a:prstGeom>
        </p:spPr>
      </p:pic>
    </p:spTree>
    <p:extLst>
      <p:ext uri="{BB962C8B-B14F-4D97-AF65-F5344CB8AC3E}">
        <p14:creationId xmlns:p14="http://schemas.microsoft.com/office/powerpoint/2010/main" val="2672698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dirty="0" smtClean="0"/>
              <a:t>Explicit / </a:t>
            </a:r>
            <a:r>
              <a:rPr lang="fr-FR" dirty="0" err="1" smtClean="0"/>
              <a:t>Implicit</a:t>
            </a:r>
            <a:endParaRPr lang="fr-FR" sz="4800" b="0" i="0" u="none" strike="noStrike" cap="none" dirty="0">
              <a:solidFill>
                <a:srgbClr val="3F3F3F"/>
              </a:solidFill>
              <a:latin typeface="Calibri"/>
              <a:ea typeface="Calibri"/>
              <a:cs typeface="Calibri"/>
              <a:sym typeface="Calibri"/>
            </a:endParaRPr>
          </a:p>
        </p:txBody>
      </p:sp>
      <p:sp>
        <p:nvSpPr>
          <p:cNvPr id="5"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b="1" dirty="0" err="1" smtClean="0">
                <a:solidFill>
                  <a:schemeClr val="dk1"/>
                </a:solidFill>
                <a:latin typeface="Calibri"/>
                <a:ea typeface="Calibri"/>
                <a:cs typeface="Calibri"/>
                <a:sym typeface="Calibri"/>
              </a:rPr>
              <a:t>Implicit</a:t>
            </a:r>
            <a:r>
              <a:rPr lang="fr-FR" sz="2400" b="1" dirty="0" smtClean="0">
                <a:solidFill>
                  <a:schemeClr val="dk1"/>
                </a:solidFill>
                <a:latin typeface="Calibri"/>
                <a:ea typeface="Calibri"/>
                <a:cs typeface="Calibri"/>
                <a:sym typeface="Calibri"/>
              </a:rPr>
              <a:t> </a:t>
            </a:r>
            <a:r>
              <a:rPr lang="fr-FR" sz="2400" b="1" dirty="0" err="1" smtClean="0">
                <a:solidFill>
                  <a:schemeClr val="dk1"/>
                </a:solidFill>
                <a:latin typeface="Calibri"/>
                <a:ea typeface="Calibri"/>
                <a:cs typeface="Calibri"/>
                <a:sym typeface="Calibri"/>
              </a:rPr>
              <a:t>Intent</a:t>
            </a:r>
            <a:r>
              <a:rPr lang="fr-FR" sz="2400" b="1" dirty="0" smtClean="0">
                <a:solidFill>
                  <a:schemeClr val="dk1"/>
                </a:solidFill>
                <a:latin typeface="Calibri"/>
                <a:ea typeface="Calibri"/>
                <a:cs typeface="Calibri"/>
                <a:sym typeface="Calibri"/>
              </a:rPr>
              <a:t> : </a:t>
            </a:r>
            <a:endParaRPr lang="fr-FR" sz="2400" b="1" dirty="0" smtClean="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lvl="0" algn="just">
              <a:buSzPct val="25000"/>
            </a:pPr>
            <a:endParaRPr lang="fr-FR" sz="2400" b="1" i="0" u="none" strike="noStrike" cap="none" dirty="0" smtClean="0">
              <a:solidFill>
                <a:schemeClr val="dk1"/>
              </a:solidFill>
              <a:latin typeface="Calibri"/>
              <a:ea typeface="Calibri"/>
              <a:cs typeface="Calibri"/>
              <a:sym typeface="Calibri"/>
            </a:endParaRPr>
          </a:p>
        </p:txBody>
      </p:sp>
      <p:pic>
        <p:nvPicPr>
          <p:cNvPr id="2" name="Image 1"/>
          <p:cNvPicPr>
            <a:picLocks noChangeAspect="1"/>
          </p:cNvPicPr>
          <p:nvPr/>
        </p:nvPicPr>
        <p:blipFill>
          <a:blip r:embed="rId3"/>
          <a:stretch>
            <a:fillRect/>
          </a:stretch>
        </p:blipFill>
        <p:spPr>
          <a:xfrm>
            <a:off x="1097279" y="2460778"/>
            <a:ext cx="4724400" cy="438150"/>
          </a:xfrm>
          <a:prstGeom prst="rect">
            <a:avLst/>
          </a:prstGeom>
        </p:spPr>
      </p:pic>
      <p:pic>
        <p:nvPicPr>
          <p:cNvPr id="4" name="Image 3"/>
          <p:cNvPicPr>
            <a:picLocks noChangeAspect="1"/>
          </p:cNvPicPr>
          <p:nvPr/>
        </p:nvPicPr>
        <p:blipFill>
          <a:blip r:embed="rId4"/>
          <a:stretch>
            <a:fillRect/>
          </a:stretch>
        </p:blipFill>
        <p:spPr>
          <a:xfrm>
            <a:off x="1097279" y="3278493"/>
            <a:ext cx="5076825" cy="428625"/>
          </a:xfrm>
          <a:prstGeom prst="rect">
            <a:avLst/>
          </a:prstGeom>
        </p:spPr>
      </p:pic>
      <p:pic>
        <p:nvPicPr>
          <p:cNvPr id="6" name="Image 5"/>
          <p:cNvPicPr>
            <a:picLocks noChangeAspect="1"/>
          </p:cNvPicPr>
          <p:nvPr/>
        </p:nvPicPr>
        <p:blipFill>
          <a:blip r:embed="rId5"/>
          <a:stretch>
            <a:fillRect/>
          </a:stretch>
        </p:blipFill>
        <p:spPr>
          <a:xfrm>
            <a:off x="1097279" y="4100971"/>
            <a:ext cx="4495800" cy="419100"/>
          </a:xfrm>
          <a:prstGeom prst="rect">
            <a:avLst/>
          </a:prstGeom>
        </p:spPr>
      </p:pic>
      <p:pic>
        <p:nvPicPr>
          <p:cNvPr id="8" name="Image 7"/>
          <p:cNvPicPr>
            <a:picLocks noChangeAspect="1"/>
          </p:cNvPicPr>
          <p:nvPr/>
        </p:nvPicPr>
        <p:blipFill>
          <a:blip r:embed="rId6"/>
          <a:stretch>
            <a:fillRect/>
          </a:stretch>
        </p:blipFill>
        <p:spPr>
          <a:xfrm>
            <a:off x="6174104" y="2460061"/>
            <a:ext cx="5095875" cy="419100"/>
          </a:xfrm>
          <a:prstGeom prst="rect">
            <a:avLst/>
          </a:prstGeom>
        </p:spPr>
      </p:pic>
      <p:pic>
        <p:nvPicPr>
          <p:cNvPr id="9" name="Image 8"/>
          <p:cNvPicPr>
            <a:picLocks noChangeAspect="1"/>
          </p:cNvPicPr>
          <p:nvPr/>
        </p:nvPicPr>
        <p:blipFill>
          <a:blip r:embed="rId7"/>
          <a:stretch>
            <a:fillRect/>
          </a:stretch>
        </p:blipFill>
        <p:spPr>
          <a:xfrm>
            <a:off x="6324083" y="3335642"/>
            <a:ext cx="5514975" cy="314325"/>
          </a:xfrm>
          <a:prstGeom prst="rect">
            <a:avLst/>
          </a:prstGeom>
        </p:spPr>
      </p:pic>
      <p:pic>
        <p:nvPicPr>
          <p:cNvPr id="10" name="Image 9"/>
          <p:cNvPicPr>
            <a:picLocks noChangeAspect="1"/>
          </p:cNvPicPr>
          <p:nvPr/>
        </p:nvPicPr>
        <p:blipFill>
          <a:blip r:embed="rId8"/>
          <a:stretch>
            <a:fillRect/>
          </a:stretch>
        </p:blipFill>
        <p:spPr>
          <a:xfrm>
            <a:off x="6126547" y="4086683"/>
            <a:ext cx="5400675" cy="476250"/>
          </a:xfrm>
          <a:prstGeom prst="rect">
            <a:avLst/>
          </a:prstGeom>
        </p:spPr>
      </p:pic>
      <p:pic>
        <p:nvPicPr>
          <p:cNvPr id="11" name="Image 10"/>
          <p:cNvPicPr>
            <a:picLocks noChangeAspect="1"/>
          </p:cNvPicPr>
          <p:nvPr/>
        </p:nvPicPr>
        <p:blipFill>
          <a:blip r:embed="rId9"/>
          <a:stretch>
            <a:fillRect/>
          </a:stretch>
        </p:blipFill>
        <p:spPr>
          <a:xfrm>
            <a:off x="3577117" y="5119906"/>
            <a:ext cx="5486400" cy="447675"/>
          </a:xfrm>
          <a:prstGeom prst="rect">
            <a:avLst/>
          </a:prstGeom>
        </p:spPr>
      </p:pic>
    </p:spTree>
    <p:extLst>
      <p:ext uri="{BB962C8B-B14F-4D97-AF65-F5344CB8AC3E}">
        <p14:creationId xmlns:p14="http://schemas.microsoft.com/office/powerpoint/2010/main" val="447581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dirty="0" smtClean="0"/>
              <a:t>Explicit / </a:t>
            </a:r>
            <a:r>
              <a:rPr lang="fr-FR" dirty="0" err="1" smtClean="0"/>
              <a:t>Implicit</a:t>
            </a:r>
            <a:endParaRPr lang="fr-FR" sz="4800" b="0" i="0" u="none" strike="noStrike" cap="none" dirty="0">
              <a:solidFill>
                <a:srgbClr val="3F3F3F"/>
              </a:solidFill>
              <a:latin typeface="Calibri"/>
              <a:ea typeface="Calibri"/>
              <a:cs typeface="Calibri"/>
              <a:sym typeface="Calibri"/>
            </a:endParaRPr>
          </a:p>
        </p:txBody>
      </p:sp>
      <p:sp>
        <p:nvSpPr>
          <p:cNvPr id="6"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b="1" i="0" u="none" strike="noStrike" cap="none" dirty="0" smtClean="0">
                <a:solidFill>
                  <a:schemeClr val="dk1"/>
                </a:solidFill>
                <a:latin typeface="Calibri"/>
                <a:ea typeface="Calibri"/>
                <a:cs typeface="Calibri"/>
                <a:sym typeface="Calibri"/>
              </a:rPr>
              <a:t>Explicit </a:t>
            </a:r>
            <a:r>
              <a:rPr lang="fr-FR" sz="2400" b="1" i="0" u="none" strike="noStrike" cap="none" dirty="0" err="1" smtClean="0">
                <a:solidFill>
                  <a:schemeClr val="dk1"/>
                </a:solidFill>
                <a:latin typeface="Calibri"/>
                <a:ea typeface="Calibri"/>
                <a:cs typeface="Calibri"/>
                <a:sym typeface="Calibri"/>
              </a:rPr>
              <a:t>Intent</a:t>
            </a:r>
            <a:r>
              <a:rPr lang="fr-FR" sz="2400" b="1" i="0" u="none" strike="noStrike" cap="none" dirty="0" smtClean="0">
                <a:solidFill>
                  <a:schemeClr val="dk1"/>
                </a:solidFill>
                <a:latin typeface="Calibri"/>
                <a:ea typeface="Calibri"/>
                <a:cs typeface="Calibri"/>
                <a:sym typeface="Calibri"/>
              </a:rPr>
              <a:t> :</a:t>
            </a:r>
            <a:endParaRPr lang="fr-FR" sz="2400" b="1" i="0" u="none" strike="noStrike" cap="none" dirty="0">
              <a:solidFill>
                <a:schemeClr val="dk1"/>
              </a:solidFill>
              <a:latin typeface="Calibri"/>
              <a:ea typeface="Calibri"/>
              <a:cs typeface="Calibri"/>
              <a:sym typeface="Calibri"/>
            </a:endParaRPr>
          </a:p>
        </p:txBody>
      </p:sp>
      <p:pic>
        <p:nvPicPr>
          <p:cNvPr id="8" name="Image 7"/>
          <p:cNvPicPr>
            <a:picLocks noChangeAspect="1"/>
          </p:cNvPicPr>
          <p:nvPr/>
        </p:nvPicPr>
        <p:blipFill>
          <a:blip r:embed="rId3"/>
          <a:stretch>
            <a:fillRect/>
          </a:stretch>
        </p:blipFill>
        <p:spPr>
          <a:xfrm>
            <a:off x="3996630" y="2517776"/>
            <a:ext cx="5004928" cy="992194"/>
          </a:xfrm>
          <a:prstGeom prst="rect">
            <a:avLst/>
          </a:prstGeom>
        </p:spPr>
      </p:pic>
      <p:pic>
        <p:nvPicPr>
          <p:cNvPr id="4" name="Image 3"/>
          <p:cNvPicPr>
            <a:picLocks noChangeAspect="1"/>
          </p:cNvPicPr>
          <p:nvPr/>
        </p:nvPicPr>
        <p:blipFill>
          <a:blip r:embed="rId4"/>
          <a:stretch>
            <a:fillRect/>
          </a:stretch>
        </p:blipFill>
        <p:spPr>
          <a:xfrm>
            <a:off x="626162" y="3677940"/>
            <a:ext cx="5872932" cy="965811"/>
          </a:xfrm>
          <a:prstGeom prst="rect">
            <a:avLst/>
          </a:prstGeom>
        </p:spPr>
      </p:pic>
      <p:pic>
        <p:nvPicPr>
          <p:cNvPr id="9" name="Image 8"/>
          <p:cNvPicPr>
            <a:picLocks noChangeAspect="1"/>
          </p:cNvPicPr>
          <p:nvPr/>
        </p:nvPicPr>
        <p:blipFill>
          <a:blip r:embed="rId5"/>
          <a:stretch>
            <a:fillRect/>
          </a:stretch>
        </p:blipFill>
        <p:spPr>
          <a:xfrm>
            <a:off x="6745602" y="4874958"/>
            <a:ext cx="4823833" cy="547237"/>
          </a:xfrm>
          <a:prstGeom prst="rect">
            <a:avLst/>
          </a:prstGeom>
        </p:spPr>
      </p:pic>
    </p:spTree>
    <p:extLst>
      <p:ext uri="{BB962C8B-B14F-4D97-AF65-F5344CB8AC3E}">
        <p14:creationId xmlns:p14="http://schemas.microsoft.com/office/powerpoint/2010/main" val="33679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097279" y="1758215"/>
            <a:ext cx="10058399" cy="1450756"/>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fr-FR" sz="10350" b="0" i="0" u="none" strike="noStrike" cap="none">
                <a:solidFill>
                  <a:srgbClr val="3F3F3F"/>
                </a:solidFill>
                <a:latin typeface="Calibri"/>
                <a:ea typeface="Calibri"/>
                <a:cs typeface="Calibri"/>
                <a:sym typeface="Calibri"/>
              </a:rPr>
              <a:t>Activity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a:solidFill>
                  <a:srgbClr val="3F3F3F"/>
                </a:solidFill>
                <a:latin typeface="Calibri"/>
                <a:ea typeface="Calibri"/>
                <a:cs typeface="Calibri"/>
                <a:sym typeface="Calibri"/>
              </a:rPr>
              <a:t>Définitions</a:t>
            </a:r>
          </a:p>
        </p:txBody>
      </p:sp>
      <p:sp>
        <p:nvSpPr>
          <p:cNvPr id="133" name="Shape 133"/>
          <p:cNvSpPr/>
          <p:nvPr/>
        </p:nvSpPr>
        <p:spPr>
          <a:xfrm>
            <a:off x="1097279" y="2041222"/>
            <a:ext cx="10001039" cy="35975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fr-FR" sz="2800" b="1" i="0" u="none" strike="noStrike" cap="none" dirty="0" smtClean="0">
                <a:solidFill>
                  <a:schemeClr val="dk1"/>
                </a:solidFill>
                <a:latin typeface="Calibri"/>
                <a:ea typeface="Calibri"/>
                <a:cs typeface="Calibri"/>
                <a:sym typeface="Calibri"/>
              </a:rPr>
              <a:t>Activity</a:t>
            </a:r>
            <a:endParaRPr lang="fr-FR" sz="2800" b="1" i="0" u="none" strike="noStrike" cap="none" dirty="0">
              <a:solidFill>
                <a:schemeClr val="dk1"/>
              </a:solidFill>
              <a:latin typeface="Calibri"/>
              <a:ea typeface="Calibri"/>
              <a:cs typeface="Calibri"/>
              <a:sym typeface="Calibri"/>
            </a:endParaRPr>
          </a:p>
          <a:p>
            <a:pPr marL="0" marR="0" lvl="0" indent="0" algn="just" rtl="0">
              <a:spcBef>
                <a:spcPts val="0"/>
              </a:spcBef>
              <a:buSzPct val="25000"/>
              <a:buNone/>
            </a:pPr>
            <a:r>
              <a:rPr lang="fr-FR" sz="2400" b="0" i="0" u="none" strike="noStrike" cap="none" dirty="0">
                <a:solidFill>
                  <a:schemeClr val="dk1"/>
                </a:solidFill>
                <a:latin typeface="Calibri"/>
                <a:ea typeface="Calibri"/>
                <a:cs typeface="Calibri"/>
                <a:sym typeface="Calibri"/>
              </a:rPr>
              <a:t>Une Activity est un composant d'une application Android qui permet d'afficher une interface à l'utilisateur. </a:t>
            </a:r>
            <a:endParaRPr lang="fr-FR" sz="2400" b="0" i="0" u="none" strike="noStrike" cap="none" dirty="0" smtClean="0">
              <a:solidFill>
                <a:schemeClr val="dk1"/>
              </a:solidFill>
              <a:latin typeface="Calibri"/>
              <a:ea typeface="Calibri"/>
              <a:cs typeface="Calibri"/>
              <a:sym typeface="Calibri"/>
            </a:endParaRPr>
          </a:p>
          <a:p>
            <a:pPr marL="0" marR="0" lvl="0" indent="0" algn="just" rtl="0">
              <a:spcBef>
                <a:spcPts val="0"/>
              </a:spcBef>
              <a:buSzPct val="25000"/>
              <a:buNone/>
            </a:pPr>
            <a:r>
              <a:rPr lang="fr-FR" sz="2400" b="0" i="0" u="none" strike="noStrike" cap="none" dirty="0" smtClean="0">
                <a:solidFill>
                  <a:schemeClr val="dk1"/>
                </a:solidFill>
                <a:latin typeface="Calibri"/>
                <a:ea typeface="Calibri"/>
                <a:cs typeface="Calibri"/>
                <a:sym typeface="Calibri"/>
              </a:rPr>
              <a:t>Généralement </a:t>
            </a:r>
            <a:r>
              <a:rPr lang="fr-FR" sz="2400" b="0" i="0" u="none" strike="noStrike" cap="none" dirty="0">
                <a:solidFill>
                  <a:schemeClr val="dk1"/>
                </a:solidFill>
                <a:latin typeface="Calibri"/>
                <a:ea typeface="Calibri"/>
                <a:cs typeface="Calibri"/>
                <a:sym typeface="Calibri"/>
              </a:rPr>
              <a:t>une application est constituée de plusieurs Activity qui sont reliées entre elles mais nous devons choisir qu'une seule Activity de démarrage, et à partir de laquelle nous pourrions appeler d'autres Activity.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a:solidFill>
                  <a:srgbClr val="3F3F3F"/>
                </a:solidFill>
                <a:latin typeface="Calibri"/>
                <a:ea typeface="Calibri"/>
                <a:cs typeface="Calibri"/>
                <a:sym typeface="Calibri"/>
              </a:rPr>
              <a:t>Définitions</a:t>
            </a:r>
          </a:p>
        </p:txBody>
      </p:sp>
      <p:sp>
        <p:nvSpPr>
          <p:cNvPr id="133" name="Shape 133"/>
          <p:cNvSpPr/>
          <p:nvPr/>
        </p:nvSpPr>
        <p:spPr>
          <a:xfrm>
            <a:off x="1097279" y="2473022"/>
            <a:ext cx="10001039" cy="3597577"/>
          </a:xfrm>
          <a:prstGeom prst="rect">
            <a:avLst/>
          </a:prstGeom>
          <a:noFill/>
          <a:ln>
            <a:noFill/>
          </a:ln>
        </p:spPr>
        <p:txBody>
          <a:bodyPr lIns="91425" tIns="45700" rIns="91425" bIns="45700" anchor="t" anchorCtr="0">
            <a:noAutofit/>
          </a:bodyPr>
          <a:lstStyle/>
          <a:p>
            <a:pPr lvl="0" algn="just">
              <a:buSzPct val="25000"/>
            </a:pPr>
            <a:r>
              <a:rPr lang="fr-FR" sz="2400" dirty="0" smtClean="0">
                <a:solidFill>
                  <a:schemeClr val="dk1"/>
                </a:solidFill>
                <a:latin typeface="Calibri"/>
                <a:ea typeface="Calibri"/>
                <a:cs typeface="Calibri"/>
                <a:sym typeface="Calibri"/>
              </a:rPr>
              <a:t>Contrairement </a:t>
            </a:r>
            <a:r>
              <a:rPr lang="fr-FR" sz="2400" dirty="0">
                <a:solidFill>
                  <a:schemeClr val="dk1"/>
                </a:solidFill>
                <a:latin typeface="Calibri"/>
                <a:ea typeface="Calibri"/>
                <a:cs typeface="Calibri"/>
                <a:sym typeface="Calibri"/>
              </a:rPr>
              <a:t>aux paradigmes de programmation dans lesquels les applications sont lancées avec une méthode main (), le système Android lance le code dans une instance Activity en invoquant des méthodes de rappel </a:t>
            </a:r>
            <a:r>
              <a:rPr lang="fr-FR" sz="2400" dirty="0" smtClean="0">
                <a:solidFill>
                  <a:schemeClr val="dk1"/>
                </a:solidFill>
                <a:latin typeface="Calibri"/>
                <a:ea typeface="Calibri"/>
                <a:cs typeface="Calibri"/>
                <a:sym typeface="Calibri"/>
              </a:rPr>
              <a:t>spécifiques correspondant </a:t>
            </a:r>
            <a:r>
              <a:rPr lang="fr-FR" sz="2400" dirty="0">
                <a:solidFill>
                  <a:schemeClr val="dk1"/>
                </a:solidFill>
                <a:latin typeface="Calibri"/>
                <a:ea typeface="Calibri"/>
                <a:cs typeface="Calibri"/>
                <a:sym typeface="Calibri"/>
              </a:rPr>
              <a:t>à des étapes spécifiques de son cycle de vie.</a:t>
            </a:r>
            <a:endParaRPr lang="fr-F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643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smtClean="0">
                <a:solidFill>
                  <a:srgbClr val="3F3F3F"/>
                </a:solidFill>
                <a:latin typeface="Calibri"/>
                <a:ea typeface="Calibri"/>
                <a:cs typeface="Calibri"/>
                <a:sym typeface="Calibri"/>
              </a:rPr>
              <a:t>Cycle de Vie</a:t>
            </a:r>
            <a:endParaRPr lang="fr-FR" sz="4800" b="0" i="0" u="none" strike="noStrike" cap="none" dirty="0">
              <a:solidFill>
                <a:srgbClr val="3F3F3F"/>
              </a:solidFill>
              <a:latin typeface="Calibri"/>
              <a:ea typeface="Calibri"/>
              <a:cs typeface="Calibri"/>
              <a:sym typeface="Calibri"/>
            </a:endParaRPr>
          </a:p>
        </p:txBody>
      </p:sp>
      <p:sp>
        <p:nvSpPr>
          <p:cNvPr id="133"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dirty="0" smtClean="0">
                <a:solidFill>
                  <a:schemeClr val="dk1"/>
                </a:solidFill>
                <a:latin typeface="Calibri"/>
                <a:ea typeface="Calibri"/>
                <a:cs typeface="Calibri"/>
                <a:sym typeface="Calibri"/>
              </a:rPr>
              <a:t>Dans une même application, les activités sont gérées sous forme de pile.</a:t>
            </a:r>
          </a:p>
          <a:p>
            <a:pPr lvl="0" algn="just">
              <a:buSzPct val="25000"/>
            </a:pPr>
            <a:endParaRPr lang="fr-FR" sz="2400" dirty="0">
              <a:solidFill>
                <a:schemeClr val="dk1"/>
              </a:solidFill>
              <a:latin typeface="Calibri"/>
              <a:ea typeface="Calibri"/>
              <a:cs typeface="Calibri"/>
              <a:sym typeface="Calibri"/>
            </a:endParaRPr>
          </a:p>
          <a:p>
            <a:pPr lvl="0" algn="just">
              <a:buSzPct val="25000"/>
            </a:pPr>
            <a:r>
              <a:rPr lang="fr-FR" sz="2400" dirty="0">
                <a:solidFill>
                  <a:schemeClr val="dk1"/>
                </a:solidFill>
                <a:latin typeface="Calibri"/>
                <a:ea typeface="Calibri"/>
                <a:cs typeface="Calibri"/>
                <a:sym typeface="Calibri"/>
              </a:rPr>
              <a:t>Quand une nouvelle activité démarre, elle est placée en haut de la pile et devient l’activité en </a:t>
            </a:r>
            <a:r>
              <a:rPr lang="fr-FR" sz="2400" dirty="0" smtClean="0">
                <a:solidFill>
                  <a:schemeClr val="dk1"/>
                </a:solidFill>
                <a:latin typeface="Calibri"/>
                <a:ea typeface="Calibri"/>
                <a:cs typeface="Calibri"/>
                <a:sym typeface="Calibri"/>
              </a:rPr>
              <a:t>exécution.</a:t>
            </a:r>
            <a:endParaRPr lang="fr-FR" sz="2400" dirty="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L</a:t>
            </a:r>
            <a:r>
              <a:rPr lang="fr-FR" sz="2400" dirty="0">
                <a:solidFill>
                  <a:schemeClr val="dk1"/>
                </a:solidFill>
                <a:latin typeface="Calibri"/>
                <a:ea typeface="Calibri"/>
                <a:cs typeface="Calibri"/>
                <a:sym typeface="Calibri"/>
              </a:rPr>
              <a:t>’ activité précédente reste en dessous dans la </a:t>
            </a:r>
            <a:r>
              <a:rPr lang="fr-FR" sz="2400" dirty="0" smtClean="0">
                <a:solidFill>
                  <a:schemeClr val="dk1"/>
                </a:solidFill>
                <a:latin typeface="Calibri"/>
                <a:ea typeface="Calibri"/>
                <a:cs typeface="Calibri"/>
                <a:sym typeface="Calibri"/>
              </a:rPr>
              <a:t>pile.</a:t>
            </a:r>
            <a:endParaRPr lang="fr-FR" sz="2400" dirty="0">
              <a:solidFill>
                <a:schemeClr val="dk1"/>
              </a:solidFill>
              <a:latin typeface="Calibri"/>
              <a:ea typeface="Calibri"/>
              <a:cs typeface="Calibri"/>
              <a:sym typeface="Calibri"/>
            </a:endParaRPr>
          </a:p>
          <a:p>
            <a:pPr lvl="0" algn="just">
              <a:buSzPct val="25000"/>
            </a:pPr>
            <a:r>
              <a:rPr lang="fr-FR" sz="2400" dirty="0">
                <a:solidFill>
                  <a:schemeClr val="dk1"/>
                </a:solidFill>
                <a:latin typeface="Calibri"/>
                <a:ea typeface="Calibri"/>
                <a:cs typeface="Calibri"/>
                <a:sym typeface="Calibri"/>
              </a:rPr>
              <a:t>Elle ne revient au premier plan que si la nouvelle activité est </a:t>
            </a:r>
            <a:r>
              <a:rPr lang="fr-FR" sz="2400" dirty="0" smtClean="0">
                <a:solidFill>
                  <a:schemeClr val="dk1"/>
                </a:solidFill>
                <a:latin typeface="Calibri"/>
                <a:ea typeface="Calibri"/>
                <a:cs typeface="Calibri"/>
                <a:sym typeface="Calibri"/>
              </a:rPr>
              <a:t>fermée.</a:t>
            </a:r>
          </a:p>
          <a:p>
            <a:pPr lvl="0" algn="just">
              <a:buSzPct val="25000"/>
            </a:pPr>
            <a:endParaRPr lang="fr-FR" sz="2400" dirty="0" smtClean="0">
              <a:solidFill>
                <a:schemeClr val="dk1"/>
              </a:solidFill>
              <a:latin typeface="Calibri"/>
              <a:ea typeface="Calibri"/>
              <a:cs typeface="Calibri"/>
              <a:sym typeface="Calibri"/>
            </a:endParaRPr>
          </a:p>
          <a:p>
            <a:pPr lvl="0" algn="just">
              <a:buSzPct val="25000"/>
            </a:pPr>
            <a:r>
              <a:rPr lang="fr-FR" sz="2400" dirty="0">
                <a:solidFill>
                  <a:schemeClr val="dk1"/>
                </a:solidFill>
                <a:latin typeface="Calibri"/>
                <a:ea typeface="Calibri"/>
                <a:cs typeface="Calibri"/>
                <a:sym typeface="Calibri"/>
              </a:rPr>
              <a:t> Si l’utilisateur clique sur le bouton Retour du </a:t>
            </a:r>
            <a:r>
              <a:rPr lang="fr-FR" sz="2400" dirty="0" smtClean="0">
                <a:solidFill>
                  <a:schemeClr val="dk1"/>
                </a:solidFill>
                <a:latin typeface="Calibri"/>
                <a:ea typeface="Calibri"/>
                <a:cs typeface="Calibri"/>
                <a:sym typeface="Calibri"/>
              </a:rPr>
              <a:t>téléphone, l’activité </a:t>
            </a:r>
            <a:r>
              <a:rPr lang="fr-FR" sz="2400" dirty="0">
                <a:solidFill>
                  <a:schemeClr val="dk1"/>
                </a:solidFill>
                <a:latin typeface="Calibri"/>
                <a:ea typeface="Calibri"/>
                <a:cs typeface="Calibri"/>
                <a:sym typeface="Calibri"/>
              </a:rPr>
              <a:t>suivante dans la pile devient active </a:t>
            </a:r>
          </a:p>
          <a:p>
            <a:pPr lvl="0" algn="just">
              <a:buSzPct val="25000"/>
            </a:pPr>
            <a:endParaRPr lang="fr-FR" sz="2400" dirty="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lvl="0" algn="just">
              <a:buSzPct val="25000"/>
            </a:pPr>
            <a:endParaRPr lang="fr-F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1261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smtClean="0">
                <a:solidFill>
                  <a:srgbClr val="3F3F3F"/>
                </a:solidFill>
                <a:latin typeface="Calibri"/>
                <a:ea typeface="Calibri"/>
                <a:cs typeface="Calibri"/>
                <a:sym typeface="Calibri"/>
              </a:rPr>
              <a:t>Cycle de Vie</a:t>
            </a:r>
            <a:endParaRPr lang="fr-FR" sz="4800" b="0" i="0" u="none" strike="noStrike" cap="none" dirty="0">
              <a:solidFill>
                <a:srgbClr val="3F3F3F"/>
              </a:solidFill>
              <a:latin typeface="Calibri"/>
              <a:ea typeface="Calibri"/>
              <a:cs typeface="Calibri"/>
              <a:sym typeface="Calibri"/>
            </a:endParaRPr>
          </a:p>
        </p:txBody>
      </p:sp>
      <p:pic>
        <p:nvPicPr>
          <p:cNvPr id="2" name="Image 1"/>
          <p:cNvPicPr>
            <a:picLocks noChangeAspect="1"/>
          </p:cNvPicPr>
          <p:nvPr/>
        </p:nvPicPr>
        <p:blipFill>
          <a:blip r:embed="rId3"/>
          <a:stretch>
            <a:fillRect/>
          </a:stretch>
        </p:blipFill>
        <p:spPr>
          <a:xfrm>
            <a:off x="1684337" y="1737359"/>
            <a:ext cx="8602663" cy="5081269"/>
          </a:xfrm>
          <a:prstGeom prst="rect">
            <a:avLst/>
          </a:prstGeom>
        </p:spPr>
      </p:pic>
    </p:spTree>
    <p:extLst>
      <p:ext uri="{BB962C8B-B14F-4D97-AF65-F5344CB8AC3E}">
        <p14:creationId xmlns:p14="http://schemas.microsoft.com/office/powerpoint/2010/main" val="1549172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smtClean="0">
                <a:solidFill>
                  <a:srgbClr val="3F3F3F"/>
                </a:solidFill>
                <a:latin typeface="Calibri"/>
                <a:ea typeface="Calibri"/>
                <a:cs typeface="Calibri"/>
                <a:sym typeface="Calibri"/>
              </a:rPr>
              <a:t>Cycle de Vie</a:t>
            </a:r>
            <a:endParaRPr lang="fr-FR" sz="4800" b="0" i="0" u="none" strike="noStrike" cap="none" dirty="0">
              <a:solidFill>
                <a:srgbClr val="3F3F3F"/>
              </a:solidFill>
              <a:latin typeface="Calibri"/>
              <a:ea typeface="Calibri"/>
              <a:cs typeface="Calibri"/>
              <a:sym typeface="Calibri"/>
            </a:endParaRPr>
          </a:p>
        </p:txBody>
      </p:sp>
      <p:sp>
        <p:nvSpPr>
          <p:cNvPr id="5" name="Shape 133"/>
          <p:cNvSpPr/>
          <p:nvPr/>
        </p:nvSpPr>
        <p:spPr>
          <a:xfrm>
            <a:off x="1097279" y="1866900"/>
            <a:ext cx="10001039" cy="4203699"/>
          </a:xfrm>
          <a:prstGeom prst="rect">
            <a:avLst/>
          </a:prstGeom>
          <a:noFill/>
          <a:ln>
            <a:noFill/>
          </a:ln>
        </p:spPr>
        <p:txBody>
          <a:bodyPr lIns="91425" tIns="45700" rIns="91425" bIns="45700" anchor="t" anchorCtr="0">
            <a:noAutofit/>
          </a:bodyPr>
          <a:lstStyle/>
          <a:p>
            <a:pPr lvl="0" algn="just">
              <a:buSzPct val="25000"/>
            </a:pPr>
            <a:r>
              <a:rPr lang="fr-FR" sz="2400" b="1" dirty="0" smtClean="0">
                <a:solidFill>
                  <a:schemeClr val="dk1"/>
                </a:solidFill>
                <a:latin typeface="Calibri"/>
                <a:ea typeface="Calibri"/>
                <a:cs typeface="Calibri"/>
                <a:sym typeface="Calibri"/>
              </a:rPr>
              <a:t>Active </a:t>
            </a:r>
            <a:r>
              <a:rPr lang="fr-FR" sz="2400" b="1" dirty="0">
                <a:solidFill>
                  <a:schemeClr val="dk1"/>
                </a:solidFill>
                <a:latin typeface="Calibri"/>
                <a:ea typeface="Calibri"/>
                <a:cs typeface="Calibri"/>
                <a:sym typeface="Calibri"/>
              </a:rPr>
              <a:t>ou en Exécution </a:t>
            </a:r>
            <a:endParaRPr lang="fr-FR" sz="2400" b="1"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Elle est au premier plan de l’écran (donc en haut de la pile) </a:t>
            </a:r>
            <a:endParaRPr lang="fr-FR" sz="2400"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C’est l’activité ciblée par les actions de l’utilisateur </a:t>
            </a:r>
            <a:endParaRPr lang="fr-FR" sz="2400" dirty="0" smtClean="0">
              <a:solidFill>
                <a:schemeClr val="dk1"/>
              </a:solidFill>
              <a:latin typeface="Calibri"/>
              <a:ea typeface="Calibri"/>
              <a:cs typeface="Calibri"/>
              <a:sym typeface="Calibri"/>
            </a:endParaRPr>
          </a:p>
          <a:p>
            <a:pPr lvl="0" algn="just">
              <a:buSzPct val="25000"/>
            </a:pPr>
            <a:r>
              <a:rPr lang="fr-FR" sz="2400" b="1" dirty="0" smtClean="0">
                <a:solidFill>
                  <a:schemeClr val="dk1"/>
                </a:solidFill>
                <a:latin typeface="Calibri"/>
                <a:ea typeface="Calibri"/>
                <a:cs typeface="Calibri"/>
                <a:sym typeface="Calibri"/>
              </a:rPr>
              <a:t>En </a:t>
            </a:r>
            <a:r>
              <a:rPr lang="fr-FR" sz="2400" b="1" dirty="0">
                <a:solidFill>
                  <a:schemeClr val="dk1"/>
                </a:solidFill>
                <a:latin typeface="Calibri"/>
                <a:ea typeface="Calibri"/>
                <a:cs typeface="Calibri"/>
                <a:sym typeface="Calibri"/>
              </a:rPr>
              <a:t>Pause </a:t>
            </a:r>
            <a:endParaRPr lang="fr-FR" sz="2400" b="1"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A perdu le focus, mais est encore partiellement visible </a:t>
            </a:r>
            <a:endParaRPr lang="fr-FR" sz="2400"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Une autre activité est en haut de la pile, mais elle est soit transparente, soit ne couvre pas tout l’écran </a:t>
            </a:r>
          </a:p>
          <a:p>
            <a:pPr lvl="0" algn="just">
              <a:buSzPct val="25000"/>
            </a:pPr>
            <a:r>
              <a:rPr lang="fr-FR" sz="2400" dirty="0" smtClean="0">
                <a:solidFill>
                  <a:schemeClr val="dk1"/>
                </a:solidFill>
                <a:latin typeface="Calibri"/>
                <a:ea typeface="Calibri"/>
                <a:cs typeface="Calibri"/>
                <a:sym typeface="Calibri"/>
              </a:rPr>
              <a:t> </a:t>
            </a:r>
            <a:r>
              <a:rPr lang="fr-FR" sz="2400" b="1" dirty="0">
                <a:solidFill>
                  <a:schemeClr val="dk1"/>
                </a:solidFill>
                <a:latin typeface="Calibri"/>
                <a:ea typeface="Calibri"/>
                <a:cs typeface="Calibri"/>
                <a:sym typeface="Calibri"/>
              </a:rPr>
              <a:t>Arrêtée</a:t>
            </a:r>
            <a:r>
              <a:rPr lang="fr-FR" sz="2400" dirty="0">
                <a:solidFill>
                  <a:schemeClr val="dk1"/>
                </a:solidFill>
                <a:latin typeface="Calibri"/>
                <a:ea typeface="Calibri"/>
                <a:cs typeface="Calibri"/>
                <a:sym typeface="Calibri"/>
              </a:rPr>
              <a:t> </a:t>
            </a:r>
            <a:endParaRPr lang="fr-FR" sz="2400"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Complètement recouverte par une autre </a:t>
            </a:r>
            <a:r>
              <a:rPr lang="fr-FR" sz="2400" dirty="0" smtClean="0">
                <a:solidFill>
                  <a:schemeClr val="dk1"/>
                </a:solidFill>
                <a:latin typeface="Calibri"/>
                <a:ea typeface="Calibri"/>
                <a:cs typeface="Calibri"/>
                <a:sym typeface="Calibri"/>
              </a:rPr>
              <a:t>activité</a:t>
            </a: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Ses informations sont encore chargées, mais elle n’est plus visible </a:t>
            </a:r>
            <a:endParaRPr lang="fr-FR" sz="2400" dirty="0" smtClean="0">
              <a:solidFill>
                <a:schemeClr val="dk1"/>
              </a:solidFill>
              <a:latin typeface="Calibri"/>
              <a:ea typeface="Calibri"/>
              <a:cs typeface="Calibri"/>
              <a:sym typeface="Calibri"/>
            </a:endParaRPr>
          </a:p>
          <a:p>
            <a:pPr lvl="0" algn="just">
              <a:buSzPct val="25000"/>
            </a:pPr>
            <a:r>
              <a:rPr lang="fr-FR" sz="2400" dirty="0" smtClean="0">
                <a:solidFill>
                  <a:schemeClr val="dk1"/>
                </a:solidFill>
                <a:latin typeface="Calibri"/>
                <a:ea typeface="Calibri"/>
                <a:cs typeface="Calibri"/>
                <a:sym typeface="Calibri"/>
              </a:rPr>
              <a:t>•</a:t>
            </a:r>
            <a:r>
              <a:rPr lang="fr-FR" sz="2400" dirty="0">
                <a:solidFill>
                  <a:schemeClr val="dk1"/>
                </a:solidFill>
                <a:latin typeface="Calibri"/>
                <a:ea typeface="Calibri"/>
                <a:cs typeface="Calibri"/>
                <a:sym typeface="Calibri"/>
              </a:rPr>
              <a:t>  Peut être tuée par le système si besoin de mémoire </a:t>
            </a:r>
          </a:p>
          <a:p>
            <a:pPr lvl="0" algn="just">
              <a:buSzPct val="25000"/>
            </a:pPr>
            <a:endParaRPr lang="fr-FR" sz="2400" dirty="0" smtClean="0">
              <a:solidFill>
                <a:schemeClr val="dk1"/>
              </a:solidFill>
              <a:latin typeface="Calibri"/>
              <a:ea typeface="Calibri"/>
              <a:cs typeface="Calibri"/>
              <a:sym typeface="Calibri"/>
            </a:endParaRPr>
          </a:p>
          <a:p>
            <a:pPr lvl="0" algn="just">
              <a:buSzPct val="25000"/>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marL="342900" lvl="0" indent="-342900" algn="just">
              <a:buSzPct val="25000"/>
              <a:buFont typeface="Arial" panose="020B0604020202020204" pitchFamily="34" charset="0"/>
              <a:buChar char="•"/>
            </a:pPr>
            <a:endParaRPr lang="fr-FR" sz="2400" dirty="0" smtClean="0">
              <a:solidFill>
                <a:schemeClr val="dk1"/>
              </a:solidFill>
              <a:latin typeface="Calibri"/>
              <a:ea typeface="Calibri"/>
              <a:cs typeface="Calibri"/>
              <a:sym typeface="Calibri"/>
            </a:endParaRPr>
          </a:p>
          <a:p>
            <a:pPr lvl="0" algn="just">
              <a:buSzPct val="25000"/>
            </a:pPr>
            <a:endParaRPr lang="fr-F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6817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smtClean="0">
                <a:solidFill>
                  <a:srgbClr val="3F3F3F"/>
                </a:solidFill>
                <a:latin typeface="Calibri"/>
                <a:ea typeface="Calibri"/>
                <a:cs typeface="Calibri"/>
                <a:sym typeface="Calibri"/>
              </a:rPr>
              <a:t>Cycle de Vie</a:t>
            </a:r>
            <a:endParaRPr lang="fr-FR" sz="4800" b="0" i="0" u="none" strike="noStrike" cap="none" dirty="0">
              <a:solidFill>
                <a:srgbClr val="3F3F3F"/>
              </a:solidFill>
              <a:latin typeface="Calibri"/>
              <a:ea typeface="Calibri"/>
              <a:cs typeface="Calibri"/>
              <a:sym typeface="Calibri"/>
            </a:endParaRPr>
          </a:p>
        </p:txBody>
      </p:sp>
      <p:pic>
        <p:nvPicPr>
          <p:cNvPr id="3" name="Image 2"/>
          <p:cNvPicPr>
            <a:picLocks noChangeAspect="1"/>
          </p:cNvPicPr>
          <p:nvPr/>
        </p:nvPicPr>
        <p:blipFill>
          <a:blip r:embed="rId3"/>
          <a:stretch>
            <a:fillRect/>
          </a:stretch>
        </p:blipFill>
        <p:spPr>
          <a:xfrm>
            <a:off x="4241494" y="0"/>
            <a:ext cx="5299113" cy="6823107"/>
          </a:xfrm>
          <a:prstGeom prst="rect">
            <a:avLst/>
          </a:prstGeom>
        </p:spPr>
      </p:pic>
    </p:spTree>
    <p:extLst>
      <p:ext uri="{BB962C8B-B14F-4D97-AF65-F5344CB8AC3E}">
        <p14:creationId xmlns:p14="http://schemas.microsoft.com/office/powerpoint/2010/main" val="293808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dirty="0" smtClean="0">
                <a:solidFill>
                  <a:srgbClr val="3F3F3F"/>
                </a:solidFill>
                <a:latin typeface="Calibri"/>
                <a:ea typeface="Calibri"/>
                <a:cs typeface="Calibri"/>
                <a:sym typeface="Calibri"/>
              </a:rPr>
              <a:t>Cycle de Vie</a:t>
            </a:r>
            <a:endParaRPr lang="fr-FR" sz="4800" b="0" i="0" u="none" strike="noStrike" cap="none" dirty="0">
              <a:solidFill>
                <a:srgbClr val="3F3F3F"/>
              </a:solidFill>
              <a:latin typeface="Calibri"/>
              <a:ea typeface="Calibri"/>
              <a:cs typeface="Calibri"/>
              <a:sym typeface="Calibri"/>
            </a:endParaRPr>
          </a:p>
        </p:txBody>
      </p:sp>
      <p:pic>
        <p:nvPicPr>
          <p:cNvPr id="3" name="Image 2"/>
          <p:cNvPicPr>
            <a:picLocks noChangeAspect="1"/>
          </p:cNvPicPr>
          <p:nvPr/>
        </p:nvPicPr>
        <p:blipFill>
          <a:blip r:embed="rId3"/>
          <a:stretch>
            <a:fillRect/>
          </a:stretch>
        </p:blipFill>
        <p:spPr>
          <a:xfrm>
            <a:off x="1470840" y="1816807"/>
            <a:ext cx="8716594" cy="4297554"/>
          </a:xfrm>
          <a:prstGeom prst="rect">
            <a:avLst/>
          </a:prstGeom>
        </p:spPr>
      </p:pic>
    </p:spTree>
    <p:extLst>
      <p:ext uri="{BB962C8B-B14F-4D97-AF65-F5344CB8AC3E}">
        <p14:creationId xmlns:p14="http://schemas.microsoft.com/office/powerpoint/2010/main" val="598886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284</Words>
  <Application>Microsoft Office PowerPoint</Application>
  <PresentationFormat>Grand écran</PresentationFormat>
  <Paragraphs>71</Paragraphs>
  <Slides>15</Slides>
  <Notes>15</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Calibri</vt:lpstr>
      <vt:lpstr>Retrospect</vt:lpstr>
      <vt:lpstr>Activity , Intent</vt:lpstr>
      <vt:lpstr>Activity</vt:lpstr>
      <vt:lpstr>Définitions</vt:lpstr>
      <vt:lpstr>Définitions</vt:lpstr>
      <vt:lpstr>Cycle de Vie</vt:lpstr>
      <vt:lpstr>Cycle de Vie</vt:lpstr>
      <vt:lpstr>Cycle de Vie</vt:lpstr>
      <vt:lpstr>Cycle de Vie</vt:lpstr>
      <vt:lpstr>Cycle de Vie</vt:lpstr>
      <vt:lpstr>Intent</vt:lpstr>
      <vt:lpstr>Définitions</vt:lpstr>
      <vt:lpstr>Explicit / Implicit</vt:lpstr>
      <vt:lpstr>Explicit / Implicit</vt:lpstr>
      <vt:lpstr>Explicit / Implicit</vt:lpstr>
      <vt:lpstr>Explicit / Implicit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cp:lastModifiedBy>716 Solutions-02</cp:lastModifiedBy>
  <cp:revision>71</cp:revision>
  <dcterms:modified xsi:type="dcterms:W3CDTF">2017-03-22T09:51:37Z</dcterms:modified>
</cp:coreProperties>
</file>