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9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06961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617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667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973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2031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00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3555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4856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9503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562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Shape 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097278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97279" y="5074919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4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re et texte vertical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tre vertical et text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7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8"/>
            <a:ext cx="5759897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Shape 17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9"/>
          <p:cNvSpPr txBox="1"/>
          <p:nvPr/>
        </p:nvSpPr>
        <p:spPr>
          <a:xfrm>
            <a:off x="1100050" y="175719"/>
            <a:ext cx="10058399" cy="1716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/>
            <a:r>
              <a:rPr lang="fr-FR" sz="2400" dirty="0"/>
              <a:t>Formation Mobile</a:t>
            </a:r>
            <a:endParaRPr lang="en-US" sz="2400" dirty="0"/>
          </a:p>
        </p:txBody>
      </p:sp>
      <p:sp>
        <p:nvSpPr>
          <p:cNvPr id="8" name="Shape 113"/>
          <p:cNvSpPr txBox="1">
            <a:spLocks/>
          </p:cNvSpPr>
          <p:nvPr/>
        </p:nvSpPr>
        <p:spPr>
          <a:xfrm>
            <a:off x="1731818" y="758952"/>
            <a:ext cx="8936181" cy="35661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>
              <a:buSzPct val="25000"/>
            </a:pPr>
            <a:r>
              <a:rPr lang="fr-FR" smtClean="0"/>
              <a:t>Consommation de webservice </a:t>
            </a:r>
            <a:endParaRPr lang="fr-FR" dirty="0"/>
          </a:p>
        </p:txBody>
      </p:sp>
      <p:sp>
        <p:nvSpPr>
          <p:cNvPr id="10" name="Shape 107"/>
          <p:cNvSpPr txBox="1">
            <a:spLocks noGrp="1"/>
          </p:cNvSpPr>
          <p:nvPr>
            <p:ph type="subTitle" idx="1"/>
          </p:nvPr>
        </p:nvSpPr>
        <p:spPr>
          <a:xfrm>
            <a:off x="1100050" y="4455619"/>
            <a:ext cx="10058399" cy="1716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fr-FR" dirty="0"/>
              <a:t>20 Mars au 31 MARS 2017 						 SEANCE </a:t>
            </a:r>
            <a:r>
              <a:rPr lang="fr-FR" dirty="0"/>
              <a:t>7</a:t>
            </a:r>
            <a:endParaRPr lang="fr-FR" dirty="0" smtClean="0"/>
          </a:p>
          <a:p>
            <a:r>
              <a:rPr lang="fr-FR" dirty="0" smtClean="0"/>
              <a:t>716Solutions</a:t>
            </a:r>
          </a:p>
          <a:p>
            <a:r>
              <a:rPr lang="fr-FR" dirty="0" smtClean="0"/>
              <a:t>A.U</a:t>
            </a:r>
            <a:r>
              <a:rPr lang="fr-FR" dirty="0"/>
              <a:t>. 2016-2017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 idx="4294967295"/>
          </p:nvPr>
        </p:nvSpPr>
        <p:spPr>
          <a:xfrm>
            <a:off x="469900" y="114934"/>
            <a:ext cx="10058399" cy="1050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fr-FR" sz="4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Web </a:t>
            </a:r>
            <a:r>
              <a:rPr lang="fr-FR" sz="48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endParaRPr lang="fr-FR" sz="4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646175" y="1827275"/>
            <a:ext cx="10948415" cy="3416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service Web est une collection de protocoles </a:t>
            </a:r>
            <a:r>
              <a:rPr lang="fr-F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</a:t>
            </a: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échanger des données entre des </a:t>
            </a:r>
            <a:r>
              <a:rPr lang="fr-F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applications. </a:t>
            </a: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applications logicielles écrites dans divers langages de programmation et exécutées sur différentes plates-formes peuvent utiliser des services Web pour échanger des données sur des réseaux informatiques comme Internet d'une manière similaire à la communication entre processus sur un seul ordinateur. </a:t>
            </a:r>
            <a:endParaRPr lang="fr-FR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27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 idx="4294967295"/>
          </p:nvPr>
        </p:nvSpPr>
        <p:spPr>
          <a:xfrm>
            <a:off x="469900" y="114934"/>
            <a:ext cx="10058399" cy="1050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fr-FR" sz="4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Web </a:t>
            </a:r>
            <a:r>
              <a:rPr lang="fr-FR" sz="48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service REST</a:t>
            </a:r>
            <a:endParaRPr lang="fr-FR" sz="4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646175" y="1827275"/>
            <a:ext cx="10948415" cy="3416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Récupérer des données, exécuter des actions a travers un lien HTTP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existe deux manières de consommation de </a:t>
            </a:r>
            <a:r>
              <a:rPr lang="fr-FR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webservice</a:t>
            </a:r>
            <a:r>
              <a:rPr lang="fr-F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Native avec les </a:t>
            </a:r>
            <a:r>
              <a:rPr lang="fr-FR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AsyncTask</a:t>
            </a:r>
            <a:endParaRPr lang="fr-FR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l’aide d’API ou de Bibliothèque tel que Volley, OKHTTP, </a:t>
            </a:r>
            <a:r>
              <a:rPr lang="fr-FR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Retrofit</a:t>
            </a:r>
            <a:r>
              <a:rPr lang="fr-F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…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de retour JSON ou XML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/>
          </p:nvPr>
        </p:nvSpPr>
        <p:spPr>
          <a:xfrm>
            <a:off x="1731818" y="758952"/>
            <a:ext cx="8936181" cy="35661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fr-FR"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Parsing  JSON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 idx="4294967295"/>
          </p:nvPr>
        </p:nvSpPr>
        <p:spPr>
          <a:xfrm>
            <a:off x="469900" y="114934"/>
            <a:ext cx="10058399" cy="1050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fr-FR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Définition</a:t>
            </a:r>
          </a:p>
        </p:txBody>
      </p:sp>
      <p:sp>
        <p:nvSpPr>
          <p:cNvPr id="137" name="Shape 137"/>
          <p:cNvSpPr/>
          <p:nvPr/>
        </p:nvSpPr>
        <p:spPr>
          <a:xfrm>
            <a:off x="191125" y="1165859"/>
            <a:ext cx="11848475" cy="3416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fr-FR"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  <a:r>
              <a:rPr lang="fr-FR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est un format léger d’échange de données. Il est simple à utiliser, facilement analysable.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fr-FR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C’est un format totalement indépendant de tout langage.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fr-FR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Ce qui le rend un langage d’échange de données idéal.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fr-FR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Il se base sur deux structures :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fr-FR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	Une collection de couple “</a:t>
            </a:r>
            <a:r>
              <a:rPr lang="fr-FR"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Key / Valeur</a:t>
            </a:r>
            <a:r>
              <a:rPr lang="fr-FR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fr-FR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	Une liste de valeurs ordonnées</a:t>
            </a:r>
          </a:p>
        </p:txBody>
      </p:sp>
      <p:pic>
        <p:nvPicPr>
          <p:cNvPr id="138" name="Shape 138" descr="http://www.androidhive.info/wp-content/uploads/2012/01/json_structo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5305" y="2922813"/>
            <a:ext cx="5894294" cy="374999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 descr="http://yasirameen.com/wp-content/uploads/2016/04/JSONParsingMeans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54793" y="111592"/>
            <a:ext cx="10775206" cy="6177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731818" y="758952"/>
            <a:ext cx="8936181" cy="35661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fr-FR"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Intégration de l’API Volley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fr-FR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CHAPITRE 5                        DURÉE: 1.30H                           SÉANCE 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 idx="4294967295"/>
          </p:nvPr>
        </p:nvSpPr>
        <p:spPr>
          <a:xfrm>
            <a:off x="469900" y="114934"/>
            <a:ext cx="10058399" cy="1050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fr-FR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Volley API</a:t>
            </a:r>
          </a:p>
        </p:txBody>
      </p:sp>
      <p:sp>
        <p:nvSpPr>
          <p:cNvPr id="150" name="Shape 150"/>
          <p:cNvSpPr/>
          <p:nvPr/>
        </p:nvSpPr>
        <p:spPr>
          <a:xfrm>
            <a:off x="191125" y="1165859"/>
            <a:ext cx="11848475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Char char="•"/>
            </a:pPr>
            <a:r>
              <a:rPr lang="fr-FR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Déclaration de l’API au niveau du Gradel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Char char="•"/>
            </a:pPr>
            <a:r>
              <a:rPr lang="fr-FR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Consommation de web service REST 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fr-FR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51" name="Shape 151"/>
          <p:cNvSpPr/>
          <p:nvPr/>
        </p:nvSpPr>
        <p:spPr>
          <a:xfrm>
            <a:off x="2584703" y="1847452"/>
            <a:ext cx="6352031" cy="3693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compile </a:t>
            </a:r>
            <a:r>
              <a:rPr lang="fr-FR" sz="18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'com.android.volley:volley:1.0.0'</a:t>
            </a:r>
          </a:p>
        </p:txBody>
      </p:sp>
      <p:sp>
        <p:nvSpPr>
          <p:cNvPr id="152" name="Shape 152"/>
          <p:cNvSpPr/>
          <p:nvPr/>
        </p:nvSpPr>
        <p:spPr>
          <a:xfrm>
            <a:off x="966003" y="2739553"/>
            <a:ext cx="10110460" cy="369331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StringRequest stringRequest = </a:t>
            </a:r>
            <a:r>
              <a:rPr lang="fr-FR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StringRequest(Request.Method.</a:t>
            </a:r>
            <a:r>
              <a:rPr lang="fr-FR" sz="1800" b="1" i="1" u="none" strike="noStrike" cap="non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url,</a:t>
            </a:r>
            <a:b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fr-FR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Response.Listener&lt;String&gt;() {</a:t>
            </a:r>
            <a:b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fr-FR" sz="1800" b="0" i="0" u="none" strike="noStrike" cap="non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lang="fr-FR" sz="1800" b="0" i="0" u="none" strike="noStrike" cap="non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fr-FR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onResponse(String response) {</a:t>
            </a:r>
            <a:b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fr-FR" sz="18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System.</a:t>
            </a:r>
            <a:r>
              <a:rPr lang="fr-FR" sz="1800" b="1" i="1" u="none" strike="noStrike" cap="non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.println(response);</a:t>
            </a:r>
            <a:b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}, </a:t>
            </a:r>
            <a:r>
              <a:rPr lang="fr-FR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Response.ErrorListener() {</a:t>
            </a:r>
            <a:b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-FR" sz="1800" b="0" i="0" u="none" strike="noStrike" cap="non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lang="fr-FR" sz="1800" b="0" i="0" u="none" strike="noStrike" cap="non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-FR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onErrorResponse(VolleyError error) {</a:t>
            </a:r>
            <a:b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</a:t>
            </a:r>
            <a:r>
              <a:rPr lang="fr-FR" sz="1800" b="1" i="1" u="none" strike="noStrike" cap="non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fr-FR" sz="18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"That didn't work!"</a:t>
            </a: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b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469900" y="114934"/>
            <a:ext cx="10058399" cy="1050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fr-FR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Volley API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573024" y="1633728"/>
            <a:ext cx="11180063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Permission Internet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Exécution de la requête  </a:t>
            </a:r>
          </a:p>
        </p:txBody>
      </p:sp>
      <p:sp>
        <p:nvSpPr>
          <p:cNvPr id="159" name="Shape 159"/>
          <p:cNvSpPr/>
          <p:nvPr/>
        </p:nvSpPr>
        <p:spPr>
          <a:xfrm>
            <a:off x="1780032" y="2376363"/>
            <a:ext cx="8748267" cy="6463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-FR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uses-permission </a:t>
            </a:r>
            <a:r>
              <a:rPr lang="fr-FR" sz="1800" b="1" i="0" u="none" strike="noStrike" cap="non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fr-FR" sz="18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:name=</a:t>
            </a:r>
            <a:r>
              <a:rPr lang="fr-FR" sz="18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"android.permission.INTERNET" </a:t>
            </a: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fr-FR" sz="18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780032" y="5062651"/>
            <a:ext cx="7242048" cy="6463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E7A"/>
              </a:buClr>
              <a:buSzPct val="25000"/>
              <a:buFont typeface="Courier New"/>
              <a:buNone/>
            </a:pPr>
            <a:r>
              <a:rPr lang="fr-FR" sz="1800" b="0" i="1" u="none" strike="noStrike" cap="non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.add(stringRequest);</a:t>
            </a:r>
            <a:b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fr-FR" sz="18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1780032" y="4315355"/>
            <a:ext cx="8748267" cy="6463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RequestQueue queue = Volley.</a:t>
            </a:r>
            <a:r>
              <a:rPr lang="fr-FR" sz="18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newRequestQueue</a:t>
            </a: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8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fr-F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fr-FR" sz="18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227</Words>
  <Application>Microsoft Office PowerPoint</Application>
  <PresentationFormat>Grand écran</PresentationFormat>
  <Paragraphs>46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Rétrospective</vt:lpstr>
      <vt:lpstr>Présentation PowerPoint</vt:lpstr>
      <vt:lpstr>Web service</vt:lpstr>
      <vt:lpstr>Web service REST</vt:lpstr>
      <vt:lpstr>Parsing  JSON</vt:lpstr>
      <vt:lpstr>Définition</vt:lpstr>
      <vt:lpstr>Présentation PowerPoint</vt:lpstr>
      <vt:lpstr>Intégration de l’API Volley</vt:lpstr>
      <vt:lpstr>Volley API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cp:lastModifiedBy>Sana</cp:lastModifiedBy>
  <cp:revision>12</cp:revision>
  <dcterms:modified xsi:type="dcterms:W3CDTF">2017-03-27T19:32:00Z</dcterms:modified>
</cp:coreProperties>
</file>