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613025" y="375725"/>
            <a:ext cx="52470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1800"/>
              <a:t>実行すると「こんにちは」と画面に表示する処理</a:t>
            </a:r>
          </a:p>
        </p:txBody>
      </p:sp>
      <p:sp>
        <p:nvSpPr>
          <p:cNvPr id="55" name="Shape 55"/>
          <p:cNvSpPr/>
          <p:nvPr/>
        </p:nvSpPr>
        <p:spPr>
          <a:xfrm>
            <a:off x="2506899" y="1133525"/>
            <a:ext cx="3459240" cy="54415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2400"/>
              <a:t>start</a:t>
            </a:r>
          </a:p>
        </p:txBody>
      </p:sp>
      <p:sp>
        <p:nvSpPr>
          <p:cNvPr id="56" name="Shape 56"/>
          <p:cNvSpPr/>
          <p:nvPr/>
        </p:nvSpPr>
        <p:spPr>
          <a:xfrm>
            <a:off x="1904475" y="2163625"/>
            <a:ext cx="4664100" cy="136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2400"/>
              <a:t>文字「こんにちは」を画面に表示</a:t>
            </a:r>
          </a:p>
        </p:txBody>
      </p:sp>
      <p:sp>
        <p:nvSpPr>
          <p:cNvPr id="57" name="Shape 57"/>
          <p:cNvSpPr/>
          <p:nvPr/>
        </p:nvSpPr>
        <p:spPr>
          <a:xfrm>
            <a:off x="2506899" y="4340125"/>
            <a:ext cx="3459240" cy="54415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2400"/>
              <a:t>end</a:t>
            </a:r>
          </a:p>
        </p:txBody>
      </p:sp>
      <p:cxnSp>
        <p:nvCxnSpPr>
          <p:cNvPr id="58" name="Shape 58"/>
          <p:cNvCxnSpPr>
            <a:stCxn id="55" idx="2"/>
            <a:endCxn id="56" idx="0"/>
          </p:cNvCxnSpPr>
          <p:nvPr/>
        </p:nvCxnSpPr>
        <p:spPr>
          <a:xfrm>
            <a:off x="4236520" y="1677683"/>
            <a:ext cx="0" cy="4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" name="Shape 59"/>
          <p:cNvCxnSpPr>
            <a:stCxn id="56" idx="2"/>
            <a:endCxn id="57" idx="0"/>
          </p:cNvCxnSpPr>
          <p:nvPr/>
        </p:nvCxnSpPr>
        <p:spPr>
          <a:xfrm>
            <a:off x="4236525" y="3530425"/>
            <a:ext cx="0" cy="8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0" y="-84325"/>
            <a:ext cx="91440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1から始まる数字が1足されてから表示される。これを「7」が表示されるまで繰り返す。また、その数字が偶数なら「この数字は偶数です」奇数なら「この数字は奇数です」と表示される。</a:t>
            </a:r>
          </a:p>
        </p:txBody>
      </p:sp>
      <p:sp>
        <p:nvSpPr>
          <p:cNvPr id="235" name="Shape 235"/>
          <p:cNvSpPr/>
          <p:nvPr/>
        </p:nvSpPr>
        <p:spPr>
          <a:xfrm>
            <a:off x="3106150" y="778350"/>
            <a:ext cx="2931714" cy="356831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236" name="Shape 236"/>
          <p:cNvSpPr/>
          <p:nvPr/>
        </p:nvSpPr>
        <p:spPr>
          <a:xfrm>
            <a:off x="3683412" y="1316675"/>
            <a:ext cx="1777200" cy="3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X=1</a:t>
            </a:r>
          </a:p>
        </p:txBody>
      </p:sp>
      <p:cxnSp>
        <p:nvCxnSpPr>
          <p:cNvPr id="237" name="Shape 237"/>
          <p:cNvCxnSpPr>
            <a:stCxn id="235" idx="2"/>
            <a:endCxn id="236" idx="0"/>
          </p:cNvCxnSpPr>
          <p:nvPr/>
        </p:nvCxnSpPr>
        <p:spPr>
          <a:xfrm>
            <a:off x="4572007" y="1135182"/>
            <a:ext cx="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8" name="Shape 238"/>
          <p:cNvSpPr/>
          <p:nvPr/>
        </p:nvSpPr>
        <p:spPr>
          <a:xfrm>
            <a:off x="3661075" y="1815875"/>
            <a:ext cx="1842000" cy="2529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9" name="Shape 239"/>
          <p:cNvCxnSpPr>
            <a:stCxn id="236" idx="2"/>
            <a:endCxn id="238" idx="0"/>
          </p:cNvCxnSpPr>
          <p:nvPr/>
        </p:nvCxnSpPr>
        <p:spPr>
          <a:xfrm>
            <a:off x="4572012" y="1634375"/>
            <a:ext cx="102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0" name="Shape 240"/>
          <p:cNvSpPr/>
          <p:nvPr/>
        </p:nvSpPr>
        <p:spPr>
          <a:xfrm>
            <a:off x="3537450" y="2250275"/>
            <a:ext cx="2069100" cy="25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Xの値を</a:t>
            </a:r>
            <a:r>
              <a:rPr lang="ja"/>
              <a:t>表示</a:t>
            </a:r>
          </a:p>
        </p:txBody>
      </p:sp>
      <p:cxnSp>
        <p:nvCxnSpPr>
          <p:cNvPr id="241" name="Shape 241"/>
          <p:cNvCxnSpPr>
            <a:stCxn id="238" idx="2"/>
            <a:endCxn id="240" idx="0"/>
          </p:cNvCxnSpPr>
          <p:nvPr/>
        </p:nvCxnSpPr>
        <p:spPr>
          <a:xfrm flipH="1">
            <a:off x="4571875" y="2068775"/>
            <a:ext cx="102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2" name="Shape 242"/>
          <p:cNvSpPr/>
          <p:nvPr/>
        </p:nvSpPr>
        <p:spPr>
          <a:xfrm>
            <a:off x="3807025" y="2607425"/>
            <a:ext cx="1550100" cy="25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Xに１を</a:t>
            </a:r>
            <a:r>
              <a:rPr lang="ja"/>
              <a:t>プラス</a:t>
            </a:r>
          </a:p>
        </p:txBody>
      </p:sp>
      <p:cxnSp>
        <p:nvCxnSpPr>
          <p:cNvPr id="243" name="Shape 243"/>
          <p:cNvCxnSpPr>
            <a:endCxn id="242" idx="0"/>
          </p:cNvCxnSpPr>
          <p:nvPr/>
        </p:nvCxnSpPr>
        <p:spPr>
          <a:xfrm>
            <a:off x="4571875" y="2503025"/>
            <a:ext cx="10200" cy="1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4" name="Shape 244"/>
          <p:cNvSpPr/>
          <p:nvPr/>
        </p:nvSpPr>
        <p:spPr>
          <a:xfrm>
            <a:off x="3409876" y="3041675"/>
            <a:ext cx="2344375" cy="25290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Xの</a:t>
            </a:r>
            <a:r>
              <a:rPr lang="ja"/>
              <a:t>値が７以下</a:t>
            </a:r>
          </a:p>
        </p:txBody>
      </p:sp>
      <p:cxnSp>
        <p:nvCxnSpPr>
          <p:cNvPr id="245" name="Shape 245"/>
          <p:cNvCxnSpPr>
            <a:stCxn id="242" idx="2"/>
            <a:endCxn id="244" idx="0"/>
          </p:cNvCxnSpPr>
          <p:nvPr/>
        </p:nvCxnSpPr>
        <p:spPr>
          <a:xfrm>
            <a:off x="4582075" y="2860325"/>
            <a:ext cx="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6" name="Shape 246"/>
          <p:cNvSpPr/>
          <p:nvPr/>
        </p:nvSpPr>
        <p:spPr>
          <a:xfrm>
            <a:off x="2982900" y="3475925"/>
            <a:ext cx="3178200" cy="662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Xの</a:t>
            </a:r>
            <a:r>
              <a:rPr lang="ja"/>
              <a:t>数字が２、４、６の場合</a:t>
            </a:r>
          </a:p>
        </p:txBody>
      </p:sp>
      <p:cxnSp>
        <p:nvCxnSpPr>
          <p:cNvPr id="247" name="Shape 247"/>
          <p:cNvCxnSpPr>
            <a:stCxn id="244" idx="2"/>
            <a:endCxn id="246" idx="0"/>
          </p:cNvCxnSpPr>
          <p:nvPr/>
        </p:nvCxnSpPr>
        <p:spPr>
          <a:xfrm flipH="1">
            <a:off x="4571863" y="3294575"/>
            <a:ext cx="102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8" name="Shape 248"/>
          <p:cNvSpPr/>
          <p:nvPr/>
        </p:nvSpPr>
        <p:spPr>
          <a:xfrm>
            <a:off x="1378350" y="4313300"/>
            <a:ext cx="29316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文字「この数字は奇数です」と表示</a:t>
            </a:r>
          </a:p>
        </p:txBody>
      </p:sp>
      <p:sp>
        <p:nvSpPr>
          <p:cNvPr id="249" name="Shape 249"/>
          <p:cNvSpPr/>
          <p:nvPr/>
        </p:nvSpPr>
        <p:spPr>
          <a:xfrm>
            <a:off x="4939225" y="4204262"/>
            <a:ext cx="29316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文字「この数字は偶数です」と表示</a:t>
            </a:r>
          </a:p>
        </p:txBody>
      </p:sp>
      <p:cxnSp>
        <p:nvCxnSpPr>
          <p:cNvPr id="250" name="Shape 250"/>
          <p:cNvCxnSpPr>
            <a:stCxn id="246" idx="2"/>
            <a:endCxn id="248" idx="0"/>
          </p:cNvCxnSpPr>
          <p:nvPr/>
        </p:nvCxnSpPr>
        <p:spPr>
          <a:xfrm rot="5400000">
            <a:off x="3620400" y="3361750"/>
            <a:ext cx="175200" cy="17280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1" name="Shape 251"/>
          <p:cNvCxnSpPr>
            <a:endCxn id="248" idx="0"/>
          </p:cNvCxnSpPr>
          <p:nvPr/>
        </p:nvCxnSpPr>
        <p:spPr>
          <a:xfrm flipH="1">
            <a:off x="2844150" y="4222400"/>
            <a:ext cx="6600" cy="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2" name="Shape 252"/>
          <p:cNvCxnSpPr>
            <a:stCxn id="246" idx="3"/>
            <a:endCxn id="249" idx="0"/>
          </p:cNvCxnSpPr>
          <p:nvPr/>
        </p:nvCxnSpPr>
        <p:spPr>
          <a:xfrm>
            <a:off x="6161100" y="3807037"/>
            <a:ext cx="243900" cy="39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3" name="Shape 253"/>
          <p:cNvCxnSpPr>
            <a:endCxn id="249" idx="0"/>
          </p:cNvCxnSpPr>
          <p:nvPr/>
        </p:nvCxnSpPr>
        <p:spPr>
          <a:xfrm flipH="1">
            <a:off x="6405025" y="3813962"/>
            <a:ext cx="9900" cy="3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4" name="Shape 254"/>
          <p:cNvSpPr/>
          <p:nvPr/>
        </p:nvSpPr>
        <p:spPr>
          <a:xfrm>
            <a:off x="3558900" y="4845150"/>
            <a:ext cx="2026188" cy="252881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2730075" y="3910312"/>
            <a:ext cx="18816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6298025" y="3475925"/>
            <a:ext cx="98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YES</a:t>
            </a:r>
          </a:p>
        </p:txBody>
      </p:sp>
      <p:cxnSp>
        <p:nvCxnSpPr>
          <p:cNvPr id="257" name="Shape 257"/>
          <p:cNvCxnSpPr>
            <a:stCxn id="254" idx="0"/>
            <a:endCxn id="249" idx="2"/>
          </p:cNvCxnSpPr>
          <p:nvPr/>
        </p:nvCxnSpPr>
        <p:spPr>
          <a:xfrm rot="-5400000">
            <a:off x="5346444" y="3786600"/>
            <a:ext cx="284100" cy="18330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8" name="Shape 258"/>
          <p:cNvCxnSpPr>
            <a:stCxn id="248" idx="2"/>
            <a:endCxn id="254" idx="0"/>
          </p:cNvCxnSpPr>
          <p:nvPr/>
        </p:nvCxnSpPr>
        <p:spPr>
          <a:xfrm flipH="1" rot="-5400000">
            <a:off x="3620400" y="3893750"/>
            <a:ext cx="175200" cy="17277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9" name="Shape 259"/>
          <p:cNvCxnSpPr/>
          <p:nvPr/>
        </p:nvCxnSpPr>
        <p:spPr>
          <a:xfrm flipH="1" rot="10800000">
            <a:off x="3463600" y="4747800"/>
            <a:ext cx="11091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0" name="Shape 260"/>
          <p:cNvCxnSpPr>
            <a:endCxn id="254" idx="0"/>
          </p:cNvCxnSpPr>
          <p:nvPr/>
        </p:nvCxnSpPr>
        <p:spPr>
          <a:xfrm flipH="1">
            <a:off x="4571994" y="4715550"/>
            <a:ext cx="7200" cy="1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0" y="0"/>
            <a:ext cx="9144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フローチャートで自動販売機のシステムを完成させなさい。どのような処理を盛り込んで完成させるかは自由です。</a:t>
            </a:r>
          </a:p>
        </p:txBody>
      </p:sp>
      <p:sp>
        <p:nvSpPr>
          <p:cNvPr id="266" name="Shape 266"/>
          <p:cNvSpPr/>
          <p:nvPr/>
        </p:nvSpPr>
        <p:spPr>
          <a:xfrm>
            <a:off x="5351025" y="726450"/>
            <a:ext cx="2257200" cy="33075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267" name="Shape 267"/>
          <p:cNvSpPr/>
          <p:nvPr/>
        </p:nvSpPr>
        <p:spPr>
          <a:xfrm>
            <a:off x="5529375" y="1199925"/>
            <a:ext cx="1900500" cy="38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お金を投資（T）</a:t>
            </a:r>
          </a:p>
        </p:txBody>
      </p:sp>
      <p:cxnSp>
        <p:nvCxnSpPr>
          <p:cNvPr id="268" name="Shape 268"/>
          <p:cNvCxnSpPr>
            <a:stCxn id="266" idx="2"/>
            <a:endCxn id="267" idx="0"/>
          </p:cNvCxnSpPr>
          <p:nvPr/>
        </p:nvCxnSpPr>
        <p:spPr>
          <a:xfrm>
            <a:off x="6479625" y="1057200"/>
            <a:ext cx="0" cy="1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9" name="Shape 269"/>
          <p:cNvSpPr/>
          <p:nvPr/>
        </p:nvSpPr>
        <p:spPr>
          <a:xfrm>
            <a:off x="4883175" y="1809575"/>
            <a:ext cx="3192900" cy="629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指定金額（X）以上</a:t>
            </a:r>
          </a:p>
        </p:txBody>
      </p:sp>
      <p:cxnSp>
        <p:nvCxnSpPr>
          <p:cNvPr id="270" name="Shape 270"/>
          <p:cNvCxnSpPr>
            <a:stCxn id="267" idx="2"/>
            <a:endCxn id="269" idx="0"/>
          </p:cNvCxnSpPr>
          <p:nvPr/>
        </p:nvCxnSpPr>
        <p:spPr>
          <a:xfrm>
            <a:off x="6479625" y="1589025"/>
            <a:ext cx="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1" name="Shape 271"/>
          <p:cNvSpPr/>
          <p:nvPr/>
        </p:nvSpPr>
        <p:spPr>
          <a:xfrm>
            <a:off x="5633175" y="2659225"/>
            <a:ext cx="1692900" cy="38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ボタン点灯</a:t>
            </a:r>
          </a:p>
        </p:txBody>
      </p:sp>
      <p:cxnSp>
        <p:nvCxnSpPr>
          <p:cNvPr id="272" name="Shape 272"/>
          <p:cNvCxnSpPr>
            <a:stCxn id="269" idx="3"/>
            <a:endCxn id="271" idx="0"/>
          </p:cNvCxnSpPr>
          <p:nvPr/>
        </p:nvCxnSpPr>
        <p:spPr>
          <a:xfrm flipH="1">
            <a:off x="6479775" y="2124125"/>
            <a:ext cx="1596300" cy="535200"/>
          </a:xfrm>
          <a:prstGeom prst="bentConnector4">
            <a:avLst>
              <a:gd fmla="val -14915" name="adj1"/>
              <a:gd fmla="val 7937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3" name="Shape 273"/>
          <p:cNvCxnSpPr>
            <a:endCxn id="271" idx="0"/>
          </p:cNvCxnSpPr>
          <p:nvPr/>
        </p:nvCxnSpPr>
        <p:spPr>
          <a:xfrm flipH="1">
            <a:off x="6479625" y="2562025"/>
            <a:ext cx="6600" cy="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4" name="Shape 274"/>
          <p:cNvCxnSpPr>
            <a:stCxn id="269" idx="2"/>
          </p:cNvCxnSpPr>
          <p:nvPr/>
        </p:nvCxnSpPr>
        <p:spPr>
          <a:xfrm rot="5400000">
            <a:off x="5500125" y="1504775"/>
            <a:ext cx="45600" cy="191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5" name="Shape 275"/>
          <p:cNvCxnSpPr/>
          <p:nvPr/>
        </p:nvCxnSpPr>
        <p:spPr>
          <a:xfrm rot="10800000">
            <a:off x="4579200" y="1705875"/>
            <a:ext cx="0" cy="7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6" name="Shape 276"/>
          <p:cNvCxnSpPr/>
          <p:nvPr/>
        </p:nvCxnSpPr>
        <p:spPr>
          <a:xfrm flipH="1" rot="10800000">
            <a:off x="4585700" y="1705925"/>
            <a:ext cx="19005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7" name="Shape 277"/>
          <p:cNvSpPr txBox="1"/>
          <p:nvPr/>
        </p:nvSpPr>
        <p:spPr>
          <a:xfrm>
            <a:off x="4679775" y="2124125"/>
            <a:ext cx="8496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7880650" y="1763525"/>
            <a:ext cx="1200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YES</a:t>
            </a:r>
          </a:p>
        </p:txBody>
      </p:sp>
      <p:sp>
        <p:nvSpPr>
          <p:cNvPr id="279" name="Shape 279"/>
          <p:cNvSpPr/>
          <p:nvPr/>
        </p:nvSpPr>
        <p:spPr>
          <a:xfrm>
            <a:off x="5282925" y="3411725"/>
            <a:ext cx="2393400" cy="389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ボタンPUSH</a:t>
            </a:r>
          </a:p>
        </p:txBody>
      </p:sp>
      <p:cxnSp>
        <p:nvCxnSpPr>
          <p:cNvPr id="280" name="Shape 280"/>
          <p:cNvCxnSpPr>
            <a:stCxn id="271" idx="2"/>
            <a:endCxn id="279" idx="0"/>
          </p:cNvCxnSpPr>
          <p:nvPr/>
        </p:nvCxnSpPr>
        <p:spPr>
          <a:xfrm>
            <a:off x="6479625" y="3048325"/>
            <a:ext cx="0" cy="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1" name="Shape 281"/>
          <p:cNvCxnSpPr>
            <a:stCxn id="279" idx="2"/>
          </p:cNvCxnSpPr>
          <p:nvPr/>
        </p:nvCxnSpPr>
        <p:spPr>
          <a:xfrm rot="5400000">
            <a:off x="5487225" y="2951225"/>
            <a:ext cx="142800" cy="1842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650550" y="3249550"/>
            <a:ext cx="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3" name="Shape 283"/>
          <p:cNvCxnSpPr/>
          <p:nvPr/>
        </p:nvCxnSpPr>
        <p:spPr>
          <a:xfrm>
            <a:off x="4657050" y="3269000"/>
            <a:ext cx="182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4" name="Shape 284"/>
          <p:cNvSpPr txBox="1"/>
          <p:nvPr/>
        </p:nvSpPr>
        <p:spPr>
          <a:xfrm>
            <a:off x="4679775" y="3589450"/>
            <a:ext cx="10053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  <p:sp>
        <p:nvSpPr>
          <p:cNvPr id="285" name="Shape 285"/>
          <p:cNvSpPr/>
          <p:nvPr/>
        </p:nvSpPr>
        <p:spPr>
          <a:xfrm>
            <a:off x="5740275" y="4196525"/>
            <a:ext cx="1478700" cy="38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商品GET</a:t>
            </a:r>
          </a:p>
        </p:txBody>
      </p:sp>
      <p:cxnSp>
        <p:nvCxnSpPr>
          <p:cNvPr id="286" name="Shape 286"/>
          <p:cNvCxnSpPr>
            <a:stCxn id="279" idx="3"/>
            <a:endCxn id="285" idx="0"/>
          </p:cNvCxnSpPr>
          <p:nvPr/>
        </p:nvCxnSpPr>
        <p:spPr>
          <a:xfrm flipH="1">
            <a:off x="6479625" y="3606275"/>
            <a:ext cx="1196700" cy="590400"/>
          </a:xfrm>
          <a:prstGeom prst="bentConnector4">
            <a:avLst>
              <a:gd fmla="val -19898" name="adj1"/>
              <a:gd fmla="val 6646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7" name="Shape 287"/>
          <p:cNvSpPr txBox="1"/>
          <p:nvPr/>
        </p:nvSpPr>
        <p:spPr>
          <a:xfrm>
            <a:off x="7546600" y="3304150"/>
            <a:ext cx="12939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YES</a:t>
            </a:r>
          </a:p>
        </p:txBody>
      </p:sp>
      <p:sp>
        <p:nvSpPr>
          <p:cNvPr id="288" name="Shape 288"/>
          <p:cNvSpPr/>
          <p:nvPr/>
        </p:nvSpPr>
        <p:spPr>
          <a:xfrm>
            <a:off x="721162" y="3976000"/>
            <a:ext cx="1293900" cy="285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X＝T</a:t>
            </a:r>
          </a:p>
        </p:txBody>
      </p:sp>
      <p:sp>
        <p:nvSpPr>
          <p:cNvPr id="289" name="Shape 289"/>
          <p:cNvSpPr/>
          <p:nvPr/>
        </p:nvSpPr>
        <p:spPr>
          <a:xfrm>
            <a:off x="2837039" y="4812750"/>
            <a:ext cx="1161432" cy="33075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290" name="Shape 290"/>
          <p:cNvCxnSpPr>
            <a:stCxn id="285" idx="2"/>
          </p:cNvCxnSpPr>
          <p:nvPr/>
        </p:nvCxnSpPr>
        <p:spPr>
          <a:xfrm rot="5400000">
            <a:off x="5370525" y="3664625"/>
            <a:ext cx="188100" cy="2030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1" name="Shape 291"/>
          <p:cNvCxnSpPr>
            <a:endCxn id="288" idx="0"/>
          </p:cNvCxnSpPr>
          <p:nvPr/>
        </p:nvCxnSpPr>
        <p:spPr>
          <a:xfrm flipH="1">
            <a:off x="1368112" y="3755500"/>
            <a:ext cx="69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2" name="Shape 292"/>
          <p:cNvCxnSpPr/>
          <p:nvPr/>
        </p:nvCxnSpPr>
        <p:spPr>
          <a:xfrm rot="10800000">
            <a:off x="4449475" y="3781275"/>
            <a:ext cx="0" cy="9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3" name="Shape 293"/>
          <p:cNvCxnSpPr/>
          <p:nvPr/>
        </p:nvCxnSpPr>
        <p:spPr>
          <a:xfrm>
            <a:off x="1381550" y="3768450"/>
            <a:ext cx="30744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4" name="Shape 294"/>
          <p:cNvSpPr/>
          <p:nvPr/>
        </p:nvSpPr>
        <p:spPr>
          <a:xfrm>
            <a:off x="242975" y="4391175"/>
            <a:ext cx="2257200" cy="38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T-Xの値段をGET</a:t>
            </a:r>
          </a:p>
        </p:txBody>
      </p:sp>
      <p:cxnSp>
        <p:nvCxnSpPr>
          <p:cNvPr id="295" name="Shape 295"/>
          <p:cNvCxnSpPr>
            <a:stCxn id="288" idx="2"/>
            <a:endCxn id="294" idx="0"/>
          </p:cNvCxnSpPr>
          <p:nvPr/>
        </p:nvCxnSpPr>
        <p:spPr>
          <a:xfrm>
            <a:off x="1368112" y="4261300"/>
            <a:ext cx="3600" cy="1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6" name="Shape 296"/>
          <p:cNvCxnSpPr>
            <a:stCxn id="288" idx="3"/>
            <a:endCxn id="289" idx="0"/>
          </p:cNvCxnSpPr>
          <p:nvPr/>
        </p:nvCxnSpPr>
        <p:spPr>
          <a:xfrm>
            <a:off x="2015062" y="4118650"/>
            <a:ext cx="1402800" cy="69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7" name="Shape 297"/>
          <p:cNvCxnSpPr>
            <a:stCxn id="294" idx="2"/>
          </p:cNvCxnSpPr>
          <p:nvPr/>
        </p:nvCxnSpPr>
        <p:spPr>
          <a:xfrm flipH="1" rot="-5400000">
            <a:off x="1908425" y="4243425"/>
            <a:ext cx="181500" cy="125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8" name="Shape 298"/>
          <p:cNvCxnSpPr/>
          <p:nvPr/>
        </p:nvCxnSpPr>
        <p:spPr>
          <a:xfrm flipH="1" rot="10800000">
            <a:off x="2633375" y="4572675"/>
            <a:ext cx="66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9" name="Shape 299"/>
          <p:cNvCxnSpPr/>
          <p:nvPr/>
        </p:nvCxnSpPr>
        <p:spPr>
          <a:xfrm>
            <a:off x="2646350" y="4585700"/>
            <a:ext cx="7782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0" name="Shape 300"/>
          <p:cNvCxnSpPr>
            <a:endCxn id="289" idx="0"/>
          </p:cNvCxnSpPr>
          <p:nvPr/>
        </p:nvCxnSpPr>
        <p:spPr>
          <a:xfrm flipH="1">
            <a:off x="3417755" y="4553250"/>
            <a:ext cx="69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1" name="Shape 301"/>
          <p:cNvSpPr txBox="1"/>
          <p:nvPr/>
        </p:nvSpPr>
        <p:spPr>
          <a:xfrm>
            <a:off x="2124150" y="3826700"/>
            <a:ext cx="15762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YES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595750" y="4108925"/>
            <a:ext cx="10506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538350" y="1161025"/>
            <a:ext cx="2393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カード機能なし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538350" y="1589025"/>
            <a:ext cx="1900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小銭orお札の分岐なし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538350" y="2046125"/>
            <a:ext cx="17772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値段表示なし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538350" y="784800"/>
            <a:ext cx="16116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指定金額一定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982675" y="-38950"/>
            <a:ext cx="6849300" cy="17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入力された文字に「入力された文字は:」という文字を追加する処理</a:t>
            </a:r>
          </a:p>
        </p:txBody>
      </p:sp>
      <p:sp>
        <p:nvSpPr>
          <p:cNvPr id="65" name="Shape 65"/>
          <p:cNvSpPr/>
          <p:nvPr/>
        </p:nvSpPr>
        <p:spPr>
          <a:xfrm>
            <a:off x="2763125" y="1232400"/>
            <a:ext cx="3288437" cy="52536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1800"/>
              <a:t>start</a:t>
            </a:r>
          </a:p>
        </p:txBody>
      </p:sp>
      <p:sp>
        <p:nvSpPr>
          <p:cNvPr id="66" name="Shape 66"/>
          <p:cNvSpPr/>
          <p:nvPr/>
        </p:nvSpPr>
        <p:spPr>
          <a:xfrm>
            <a:off x="3008735" y="1846812"/>
            <a:ext cx="2797175" cy="804275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1800"/>
              <a:t>文字「入力された文字」を表示</a:t>
            </a:r>
          </a:p>
        </p:txBody>
      </p:sp>
      <p:sp>
        <p:nvSpPr>
          <p:cNvPr id="67" name="Shape 67"/>
          <p:cNvSpPr/>
          <p:nvPr/>
        </p:nvSpPr>
        <p:spPr>
          <a:xfrm>
            <a:off x="2789137" y="2740137"/>
            <a:ext cx="3236400" cy="6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1800"/>
              <a:t>文字を入力する</a:t>
            </a:r>
          </a:p>
        </p:txBody>
      </p:sp>
      <p:sp>
        <p:nvSpPr>
          <p:cNvPr id="68" name="Shape 68"/>
          <p:cNvSpPr/>
          <p:nvPr/>
        </p:nvSpPr>
        <p:spPr>
          <a:xfrm>
            <a:off x="2500375" y="3645225"/>
            <a:ext cx="3813900" cy="6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1800"/>
              <a:t>入力された文字の後に文字を入力</a:t>
            </a:r>
          </a:p>
        </p:txBody>
      </p:sp>
      <p:sp>
        <p:nvSpPr>
          <p:cNvPr id="69" name="Shape 69"/>
          <p:cNvSpPr/>
          <p:nvPr/>
        </p:nvSpPr>
        <p:spPr>
          <a:xfrm>
            <a:off x="2763099" y="4611625"/>
            <a:ext cx="3288437" cy="49296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1800"/>
              <a:t>end</a:t>
            </a:r>
          </a:p>
        </p:txBody>
      </p:sp>
      <p:cxnSp>
        <p:nvCxnSpPr>
          <p:cNvPr id="70" name="Shape 70"/>
          <p:cNvCxnSpPr>
            <a:stCxn id="65" idx="2"/>
            <a:endCxn id="66" idx="0"/>
          </p:cNvCxnSpPr>
          <p:nvPr/>
        </p:nvCxnSpPr>
        <p:spPr>
          <a:xfrm>
            <a:off x="4407344" y="1757766"/>
            <a:ext cx="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" name="Shape 71"/>
          <p:cNvCxnSpPr>
            <a:stCxn id="66" idx="2"/>
            <a:endCxn id="67" idx="0"/>
          </p:cNvCxnSpPr>
          <p:nvPr/>
        </p:nvCxnSpPr>
        <p:spPr>
          <a:xfrm>
            <a:off x="4407323" y="2651087"/>
            <a:ext cx="0" cy="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" name="Shape 72"/>
          <p:cNvCxnSpPr>
            <a:stCxn id="67" idx="2"/>
            <a:endCxn id="68" idx="0"/>
          </p:cNvCxnSpPr>
          <p:nvPr/>
        </p:nvCxnSpPr>
        <p:spPr>
          <a:xfrm>
            <a:off x="4407337" y="3421137"/>
            <a:ext cx="0" cy="2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" name="Shape 73"/>
          <p:cNvCxnSpPr>
            <a:stCxn id="68" idx="2"/>
            <a:endCxn id="69" idx="0"/>
          </p:cNvCxnSpPr>
          <p:nvPr/>
        </p:nvCxnSpPr>
        <p:spPr>
          <a:xfrm>
            <a:off x="4407325" y="4293825"/>
            <a:ext cx="0" cy="3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1731800" y="1167499"/>
            <a:ext cx="2229066" cy="58849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2400"/>
              <a:t>start</a:t>
            </a:r>
          </a:p>
        </p:txBody>
      </p:sp>
      <p:sp>
        <p:nvSpPr>
          <p:cNvPr id="79" name="Shape 79"/>
          <p:cNvSpPr/>
          <p:nvPr/>
        </p:nvSpPr>
        <p:spPr>
          <a:xfrm>
            <a:off x="2068726" y="2095497"/>
            <a:ext cx="1555152" cy="528135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Xに</a:t>
            </a:r>
            <a:r>
              <a:rPr lang="ja"/>
              <a:t>値を入力</a:t>
            </a:r>
          </a:p>
        </p:txBody>
      </p:sp>
      <p:sp>
        <p:nvSpPr>
          <p:cNvPr id="80" name="Shape 80"/>
          <p:cNvSpPr/>
          <p:nvPr/>
        </p:nvSpPr>
        <p:spPr>
          <a:xfrm>
            <a:off x="1765139" y="2906576"/>
            <a:ext cx="2162400" cy="588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Xが５</a:t>
            </a:r>
            <a:r>
              <a:rPr lang="ja"/>
              <a:t>以上</a:t>
            </a:r>
          </a:p>
        </p:txBody>
      </p:sp>
      <p:sp>
        <p:nvSpPr>
          <p:cNvPr id="81" name="Shape 81"/>
          <p:cNvSpPr/>
          <p:nvPr/>
        </p:nvSpPr>
        <p:spPr>
          <a:xfrm>
            <a:off x="2064989" y="3691093"/>
            <a:ext cx="1555200" cy="48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文字「ture」を表示</a:t>
            </a:r>
          </a:p>
        </p:txBody>
      </p:sp>
      <p:sp>
        <p:nvSpPr>
          <p:cNvPr id="82" name="Shape 82"/>
          <p:cNvSpPr/>
          <p:nvPr/>
        </p:nvSpPr>
        <p:spPr>
          <a:xfrm>
            <a:off x="4892078" y="3691093"/>
            <a:ext cx="1555200" cy="48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文字「false」を表示</a:t>
            </a:r>
          </a:p>
        </p:txBody>
      </p:sp>
      <p:sp>
        <p:nvSpPr>
          <p:cNvPr id="83" name="Shape 83"/>
          <p:cNvSpPr/>
          <p:nvPr/>
        </p:nvSpPr>
        <p:spPr>
          <a:xfrm>
            <a:off x="1785489" y="4732344"/>
            <a:ext cx="2121605" cy="411155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1800"/>
              <a:t>end</a:t>
            </a:r>
          </a:p>
        </p:txBody>
      </p:sp>
      <p:cxnSp>
        <p:nvCxnSpPr>
          <p:cNvPr id="84" name="Shape 84"/>
          <p:cNvCxnSpPr>
            <a:stCxn id="78" idx="2"/>
            <a:endCxn id="79" idx="0"/>
          </p:cNvCxnSpPr>
          <p:nvPr/>
        </p:nvCxnSpPr>
        <p:spPr>
          <a:xfrm>
            <a:off x="2846333" y="1755991"/>
            <a:ext cx="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" name="Shape 85"/>
          <p:cNvCxnSpPr>
            <a:stCxn id="79" idx="2"/>
            <a:endCxn id="80" idx="0"/>
          </p:cNvCxnSpPr>
          <p:nvPr/>
        </p:nvCxnSpPr>
        <p:spPr>
          <a:xfrm>
            <a:off x="2846302" y="2623633"/>
            <a:ext cx="0" cy="2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6" name="Shape 86"/>
          <p:cNvCxnSpPr>
            <a:stCxn id="80" idx="2"/>
            <a:endCxn id="81" idx="0"/>
          </p:cNvCxnSpPr>
          <p:nvPr/>
        </p:nvCxnSpPr>
        <p:spPr>
          <a:xfrm flipH="1">
            <a:off x="2842439" y="3494876"/>
            <a:ext cx="390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" name="Shape 87"/>
          <p:cNvCxnSpPr>
            <a:stCxn id="81" idx="2"/>
            <a:endCxn id="83" idx="0"/>
          </p:cNvCxnSpPr>
          <p:nvPr/>
        </p:nvCxnSpPr>
        <p:spPr>
          <a:xfrm>
            <a:off x="2842589" y="4177693"/>
            <a:ext cx="3600" cy="5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" name="Shape 88"/>
          <p:cNvCxnSpPr>
            <a:stCxn id="80" idx="3"/>
            <a:endCxn id="82" idx="0"/>
          </p:cNvCxnSpPr>
          <p:nvPr/>
        </p:nvCxnSpPr>
        <p:spPr>
          <a:xfrm>
            <a:off x="3927539" y="3200726"/>
            <a:ext cx="1742100" cy="4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>
            <a:endCxn id="82" idx="0"/>
          </p:cNvCxnSpPr>
          <p:nvPr/>
        </p:nvCxnSpPr>
        <p:spPr>
          <a:xfrm>
            <a:off x="5669678" y="3204493"/>
            <a:ext cx="0" cy="486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" name="Shape 90"/>
          <p:cNvCxnSpPr/>
          <p:nvPr/>
        </p:nvCxnSpPr>
        <p:spPr>
          <a:xfrm rot="10800000">
            <a:off x="2842402" y="4475763"/>
            <a:ext cx="2823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>
            <a:stCxn id="82" idx="2"/>
          </p:cNvCxnSpPr>
          <p:nvPr/>
        </p:nvCxnSpPr>
        <p:spPr>
          <a:xfrm>
            <a:off x="5669678" y="4177693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2" name="Shape 92"/>
          <p:cNvSpPr txBox="1"/>
          <p:nvPr/>
        </p:nvSpPr>
        <p:spPr>
          <a:xfrm>
            <a:off x="4328857" y="2906576"/>
            <a:ext cx="11661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YES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019473" y="3408173"/>
            <a:ext cx="941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64025" y="62025"/>
            <a:ext cx="83022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入力された数字が5以上なら「true」と、そうでないなら「false」と表示する処理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1593391" y="1420450"/>
            <a:ext cx="2251205" cy="536003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 sz="2400"/>
              <a:t>start</a:t>
            </a:r>
          </a:p>
        </p:txBody>
      </p:sp>
      <p:sp>
        <p:nvSpPr>
          <p:cNvPr id="100" name="Shape 100"/>
          <p:cNvSpPr/>
          <p:nvPr/>
        </p:nvSpPr>
        <p:spPr>
          <a:xfrm>
            <a:off x="1511275" y="2313798"/>
            <a:ext cx="2415300" cy="747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パスワードが正解</a:t>
            </a:r>
          </a:p>
        </p:txBody>
      </p:sp>
      <p:sp>
        <p:nvSpPr>
          <p:cNvPr id="101" name="Shape 101"/>
          <p:cNvSpPr/>
          <p:nvPr/>
        </p:nvSpPr>
        <p:spPr>
          <a:xfrm>
            <a:off x="4457821" y="3369356"/>
            <a:ext cx="2209799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文字「</a:t>
            </a:r>
            <a:r>
              <a:rPr lang="ja"/>
              <a:t>ログイン成功</a:t>
            </a:r>
            <a:r>
              <a:rPr lang="ja"/>
              <a:t>」を表示</a:t>
            </a:r>
          </a:p>
        </p:txBody>
      </p:sp>
      <p:sp>
        <p:nvSpPr>
          <p:cNvPr id="102" name="Shape 102"/>
          <p:cNvSpPr/>
          <p:nvPr/>
        </p:nvSpPr>
        <p:spPr>
          <a:xfrm>
            <a:off x="1646613" y="4678240"/>
            <a:ext cx="2142720" cy="37443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 sz="1800"/>
              <a:t>end</a:t>
            </a:r>
          </a:p>
        </p:txBody>
      </p:sp>
      <p:cxnSp>
        <p:nvCxnSpPr>
          <p:cNvPr id="103" name="Shape 103"/>
          <p:cNvCxnSpPr>
            <a:stCxn id="99" idx="2"/>
            <a:endCxn id="104" idx="0"/>
          </p:cNvCxnSpPr>
          <p:nvPr/>
        </p:nvCxnSpPr>
        <p:spPr>
          <a:xfrm>
            <a:off x="2718994" y="1956454"/>
            <a:ext cx="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" name="Shape 105"/>
          <p:cNvCxnSpPr>
            <a:stCxn id="100" idx="2"/>
          </p:cNvCxnSpPr>
          <p:nvPr/>
        </p:nvCxnSpPr>
        <p:spPr>
          <a:xfrm flipH="1">
            <a:off x="2717425" y="3060798"/>
            <a:ext cx="1500" cy="16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" name="Shape 106"/>
          <p:cNvCxnSpPr>
            <a:stCxn id="100" idx="3"/>
            <a:endCxn id="101" idx="0"/>
          </p:cNvCxnSpPr>
          <p:nvPr/>
        </p:nvCxnSpPr>
        <p:spPr>
          <a:xfrm>
            <a:off x="3926575" y="2687298"/>
            <a:ext cx="1636200" cy="682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" name="Shape 107"/>
          <p:cNvCxnSpPr>
            <a:endCxn id="101" idx="0"/>
          </p:cNvCxnSpPr>
          <p:nvPr/>
        </p:nvCxnSpPr>
        <p:spPr>
          <a:xfrm>
            <a:off x="5562721" y="2926256"/>
            <a:ext cx="0" cy="4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" name="Shape 108"/>
          <p:cNvCxnSpPr/>
          <p:nvPr/>
        </p:nvCxnSpPr>
        <p:spPr>
          <a:xfrm rot="10800000">
            <a:off x="2718793" y="4344364"/>
            <a:ext cx="28500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>
            <a:stCxn id="101" idx="2"/>
          </p:cNvCxnSpPr>
          <p:nvPr/>
        </p:nvCxnSpPr>
        <p:spPr>
          <a:xfrm>
            <a:off x="5562721" y="3812456"/>
            <a:ext cx="6000" cy="5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0" name="Shape 110"/>
          <p:cNvSpPr txBox="1"/>
          <p:nvPr/>
        </p:nvSpPr>
        <p:spPr>
          <a:xfrm>
            <a:off x="145200" y="58350"/>
            <a:ext cx="88536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入力されたパスワードが正解なら「ログイン成功」と、そうでないなら何も表示しない処理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313300" y="2353800"/>
            <a:ext cx="3735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YES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750100" y="3177625"/>
            <a:ext cx="3735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0" y="0"/>
            <a:ext cx="85941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初期値を1とし、1,3,5,7,9までが表示される処理</a:t>
            </a:r>
          </a:p>
        </p:txBody>
      </p:sp>
      <p:sp>
        <p:nvSpPr>
          <p:cNvPr id="118" name="Shape 118"/>
          <p:cNvSpPr/>
          <p:nvPr/>
        </p:nvSpPr>
        <p:spPr>
          <a:xfrm>
            <a:off x="3016050" y="739400"/>
            <a:ext cx="2562030" cy="42805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1800"/>
              <a:t>start</a:t>
            </a:r>
          </a:p>
        </p:txBody>
      </p:sp>
      <p:sp>
        <p:nvSpPr>
          <p:cNvPr id="119" name="Shape 119"/>
          <p:cNvSpPr/>
          <p:nvPr/>
        </p:nvSpPr>
        <p:spPr>
          <a:xfrm>
            <a:off x="3246300" y="1362075"/>
            <a:ext cx="21015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1800"/>
              <a:t>X=1</a:t>
            </a:r>
          </a:p>
        </p:txBody>
      </p:sp>
      <p:sp>
        <p:nvSpPr>
          <p:cNvPr id="120" name="Shape 120"/>
          <p:cNvSpPr/>
          <p:nvPr/>
        </p:nvSpPr>
        <p:spPr>
          <a:xfrm>
            <a:off x="3278700" y="1984800"/>
            <a:ext cx="2036700" cy="3438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Xの値が９</a:t>
            </a:r>
            <a:r>
              <a:rPr lang="ja"/>
              <a:t>以下</a:t>
            </a:r>
          </a:p>
        </p:txBody>
      </p:sp>
      <p:sp>
        <p:nvSpPr>
          <p:cNvPr id="121" name="Shape 121"/>
          <p:cNvSpPr/>
          <p:nvPr/>
        </p:nvSpPr>
        <p:spPr>
          <a:xfrm>
            <a:off x="3278825" y="2523100"/>
            <a:ext cx="20367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Xの値を</a:t>
            </a:r>
            <a:r>
              <a:rPr lang="ja"/>
              <a:t>表示</a:t>
            </a:r>
          </a:p>
        </p:txBody>
      </p:sp>
      <p:sp>
        <p:nvSpPr>
          <p:cNvPr id="122" name="Shape 122"/>
          <p:cNvSpPr/>
          <p:nvPr/>
        </p:nvSpPr>
        <p:spPr>
          <a:xfrm>
            <a:off x="3281975" y="3093875"/>
            <a:ext cx="2033400" cy="4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Xに２を</a:t>
            </a:r>
            <a:r>
              <a:rPr lang="ja"/>
              <a:t>プラス</a:t>
            </a:r>
          </a:p>
        </p:txBody>
      </p:sp>
      <p:sp>
        <p:nvSpPr>
          <p:cNvPr id="123" name="Shape 123"/>
          <p:cNvSpPr/>
          <p:nvPr/>
        </p:nvSpPr>
        <p:spPr>
          <a:xfrm>
            <a:off x="3281975" y="3774925"/>
            <a:ext cx="2033400" cy="4280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3288475" y="4546775"/>
            <a:ext cx="2033424" cy="39565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125" name="Shape 125"/>
          <p:cNvCxnSpPr>
            <a:stCxn id="118" idx="2"/>
            <a:endCxn id="119" idx="0"/>
          </p:cNvCxnSpPr>
          <p:nvPr/>
        </p:nvCxnSpPr>
        <p:spPr>
          <a:xfrm>
            <a:off x="4297065" y="1167458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6" name="Shape 126"/>
          <p:cNvCxnSpPr>
            <a:stCxn id="119" idx="2"/>
            <a:endCxn id="120" idx="0"/>
          </p:cNvCxnSpPr>
          <p:nvPr/>
        </p:nvCxnSpPr>
        <p:spPr>
          <a:xfrm>
            <a:off x="4297050" y="1790175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7" name="Shape 127"/>
          <p:cNvCxnSpPr>
            <a:stCxn id="120" idx="2"/>
            <a:endCxn id="121" idx="0"/>
          </p:cNvCxnSpPr>
          <p:nvPr/>
        </p:nvCxnSpPr>
        <p:spPr>
          <a:xfrm>
            <a:off x="4297050" y="2328600"/>
            <a:ext cx="0" cy="19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8" name="Shape 128"/>
          <p:cNvCxnSpPr>
            <a:stCxn id="121" idx="2"/>
            <a:endCxn id="122" idx="0"/>
          </p:cNvCxnSpPr>
          <p:nvPr/>
        </p:nvCxnSpPr>
        <p:spPr>
          <a:xfrm>
            <a:off x="4297175" y="2951200"/>
            <a:ext cx="1500" cy="1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9" name="Shape 129"/>
          <p:cNvCxnSpPr>
            <a:stCxn id="122" idx="2"/>
            <a:endCxn id="123" idx="0"/>
          </p:cNvCxnSpPr>
          <p:nvPr/>
        </p:nvCxnSpPr>
        <p:spPr>
          <a:xfrm>
            <a:off x="4298675" y="3554375"/>
            <a:ext cx="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0" name="Shape 130"/>
          <p:cNvCxnSpPr>
            <a:stCxn id="123" idx="2"/>
            <a:endCxn id="124" idx="0"/>
          </p:cNvCxnSpPr>
          <p:nvPr/>
        </p:nvCxnSpPr>
        <p:spPr>
          <a:xfrm>
            <a:off x="4298675" y="4202975"/>
            <a:ext cx="6600" cy="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0" y="0"/>
            <a:ext cx="8827500" cy="10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「Hello World!」と3回表示させる処理</a:t>
            </a:r>
          </a:p>
        </p:txBody>
      </p:sp>
      <p:sp>
        <p:nvSpPr>
          <p:cNvPr id="136" name="Shape 136"/>
          <p:cNvSpPr/>
          <p:nvPr/>
        </p:nvSpPr>
        <p:spPr>
          <a:xfrm>
            <a:off x="2438787" y="856200"/>
            <a:ext cx="4105674" cy="52536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1800"/>
              <a:t>start</a:t>
            </a:r>
          </a:p>
        </p:txBody>
      </p:sp>
      <p:sp>
        <p:nvSpPr>
          <p:cNvPr id="137" name="Shape 137"/>
          <p:cNvSpPr/>
          <p:nvPr/>
        </p:nvSpPr>
        <p:spPr>
          <a:xfrm>
            <a:off x="2844175" y="1733400"/>
            <a:ext cx="3294900" cy="4152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 rot="-626">
            <a:off x="2845785" y="2502342"/>
            <a:ext cx="3294900" cy="4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文字「Hello World!」を画面に表示</a:t>
            </a:r>
          </a:p>
        </p:txBody>
      </p:sp>
      <p:sp>
        <p:nvSpPr>
          <p:cNvPr id="139" name="Shape 139"/>
          <p:cNvSpPr/>
          <p:nvPr/>
        </p:nvSpPr>
        <p:spPr>
          <a:xfrm>
            <a:off x="2860375" y="4044912"/>
            <a:ext cx="3262500" cy="41520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文字の数が３個以下</a:t>
            </a:r>
          </a:p>
        </p:txBody>
      </p:sp>
      <p:sp>
        <p:nvSpPr>
          <p:cNvPr id="140" name="Shape 140"/>
          <p:cNvSpPr/>
          <p:nvPr/>
        </p:nvSpPr>
        <p:spPr>
          <a:xfrm>
            <a:off x="2659299" y="4670050"/>
            <a:ext cx="3664656" cy="415205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1800"/>
              <a:t>end</a:t>
            </a:r>
          </a:p>
        </p:txBody>
      </p:sp>
      <p:cxnSp>
        <p:nvCxnSpPr>
          <p:cNvPr id="141" name="Shape 141"/>
          <p:cNvCxnSpPr>
            <a:stCxn id="136" idx="2"/>
            <a:endCxn id="137" idx="0"/>
          </p:cNvCxnSpPr>
          <p:nvPr/>
        </p:nvCxnSpPr>
        <p:spPr>
          <a:xfrm>
            <a:off x="4491624" y="1381566"/>
            <a:ext cx="0" cy="3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>
            <a:stCxn id="137" idx="2"/>
          </p:cNvCxnSpPr>
          <p:nvPr/>
        </p:nvCxnSpPr>
        <p:spPr>
          <a:xfrm flipH="1">
            <a:off x="4488325" y="2148600"/>
            <a:ext cx="3300" cy="3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>
            <a:stCxn id="144" idx="2"/>
            <a:endCxn id="139" idx="0"/>
          </p:cNvCxnSpPr>
          <p:nvPr/>
        </p:nvCxnSpPr>
        <p:spPr>
          <a:xfrm flipH="1">
            <a:off x="4491750" y="3665475"/>
            <a:ext cx="9600" cy="3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5" name="Shape 145"/>
          <p:cNvCxnSpPr>
            <a:stCxn id="139" idx="2"/>
            <a:endCxn id="140" idx="0"/>
          </p:cNvCxnSpPr>
          <p:nvPr/>
        </p:nvCxnSpPr>
        <p:spPr>
          <a:xfrm>
            <a:off x="4491625" y="4460112"/>
            <a:ext cx="0" cy="2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4" name="Shape 144"/>
          <p:cNvSpPr/>
          <p:nvPr/>
        </p:nvSpPr>
        <p:spPr>
          <a:xfrm>
            <a:off x="2853900" y="3243075"/>
            <a:ext cx="3294900" cy="4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文字「Hello World!」を３回表示</a:t>
            </a:r>
          </a:p>
        </p:txBody>
      </p:sp>
      <p:cxnSp>
        <p:nvCxnSpPr>
          <p:cNvPr id="146" name="Shape 146"/>
          <p:cNvCxnSpPr>
            <a:stCxn id="138" idx="2"/>
            <a:endCxn id="144" idx="0"/>
          </p:cNvCxnSpPr>
          <p:nvPr/>
        </p:nvCxnSpPr>
        <p:spPr>
          <a:xfrm>
            <a:off x="4493235" y="2924142"/>
            <a:ext cx="8100" cy="3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103050" y="246475"/>
            <a:ext cx="89379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パスワードの入力が正解になるまで入力を求め続ける処理。成功すると「ログインしました」と表示</a:t>
            </a:r>
          </a:p>
        </p:txBody>
      </p:sp>
      <p:sp>
        <p:nvSpPr>
          <p:cNvPr id="152" name="Shape 152"/>
          <p:cNvSpPr/>
          <p:nvPr/>
        </p:nvSpPr>
        <p:spPr>
          <a:xfrm>
            <a:off x="3145425" y="703925"/>
            <a:ext cx="2860380" cy="57077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1800"/>
              <a:t>start</a:t>
            </a:r>
          </a:p>
        </p:txBody>
      </p:sp>
      <p:sp>
        <p:nvSpPr>
          <p:cNvPr id="153" name="Shape 153"/>
          <p:cNvSpPr/>
          <p:nvPr/>
        </p:nvSpPr>
        <p:spPr>
          <a:xfrm>
            <a:off x="2802602" y="2182650"/>
            <a:ext cx="3538800" cy="778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パスワードの解除</a:t>
            </a:r>
          </a:p>
        </p:txBody>
      </p:sp>
      <p:sp>
        <p:nvSpPr>
          <p:cNvPr id="154" name="Shape 154"/>
          <p:cNvSpPr/>
          <p:nvPr/>
        </p:nvSpPr>
        <p:spPr>
          <a:xfrm>
            <a:off x="3141812" y="4358699"/>
            <a:ext cx="2860380" cy="57077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1800"/>
              <a:t>end</a:t>
            </a:r>
          </a:p>
        </p:txBody>
      </p:sp>
      <p:cxnSp>
        <p:nvCxnSpPr>
          <p:cNvPr id="155" name="Shape 155"/>
          <p:cNvCxnSpPr>
            <a:stCxn id="153" idx="3"/>
          </p:cNvCxnSpPr>
          <p:nvPr/>
        </p:nvCxnSpPr>
        <p:spPr>
          <a:xfrm flipH="1" rot="10800000">
            <a:off x="6341402" y="2568450"/>
            <a:ext cx="1836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6" name="Shape 156"/>
          <p:cNvCxnSpPr/>
          <p:nvPr/>
        </p:nvCxnSpPr>
        <p:spPr>
          <a:xfrm>
            <a:off x="6525050" y="2575000"/>
            <a:ext cx="19500" cy="8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>
            <a:endCxn id="158" idx="0"/>
          </p:cNvCxnSpPr>
          <p:nvPr/>
        </p:nvCxnSpPr>
        <p:spPr>
          <a:xfrm flipH="1">
            <a:off x="4575675" y="3353350"/>
            <a:ext cx="1972500" cy="22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9" name="Shape 159"/>
          <p:cNvCxnSpPr>
            <a:stCxn id="153" idx="2"/>
          </p:cNvCxnSpPr>
          <p:nvPr/>
        </p:nvCxnSpPr>
        <p:spPr>
          <a:xfrm rot="5400000">
            <a:off x="3412952" y="1973700"/>
            <a:ext cx="171900" cy="2146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0" name="Shape 160"/>
          <p:cNvCxnSpPr/>
          <p:nvPr/>
        </p:nvCxnSpPr>
        <p:spPr>
          <a:xfrm flipH="1" rot="10800000">
            <a:off x="2426425" y="2082150"/>
            <a:ext cx="18900" cy="10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1" name="Shape 161"/>
          <p:cNvSpPr txBox="1"/>
          <p:nvPr/>
        </p:nvSpPr>
        <p:spPr>
          <a:xfrm>
            <a:off x="6492600" y="2696850"/>
            <a:ext cx="3735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YES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3145425" y="1445075"/>
            <a:ext cx="2860500" cy="4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パスワードの入力</a:t>
            </a:r>
          </a:p>
        </p:txBody>
      </p:sp>
      <p:sp>
        <p:nvSpPr>
          <p:cNvPr id="158" name="Shape 158"/>
          <p:cNvSpPr/>
          <p:nvPr/>
        </p:nvSpPr>
        <p:spPr>
          <a:xfrm>
            <a:off x="3145425" y="3573850"/>
            <a:ext cx="2860500" cy="49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文字「ログインしました」と表示</a:t>
            </a:r>
          </a:p>
        </p:txBody>
      </p:sp>
      <p:cxnSp>
        <p:nvCxnSpPr>
          <p:cNvPr id="163" name="Shape 163"/>
          <p:cNvCxnSpPr>
            <a:stCxn id="152" idx="2"/>
            <a:endCxn id="162" idx="0"/>
          </p:cNvCxnSpPr>
          <p:nvPr/>
        </p:nvCxnSpPr>
        <p:spPr>
          <a:xfrm>
            <a:off x="4575615" y="1274705"/>
            <a:ext cx="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4" name="Shape 164"/>
          <p:cNvCxnSpPr>
            <a:stCxn id="162" idx="2"/>
            <a:endCxn id="153" idx="0"/>
          </p:cNvCxnSpPr>
          <p:nvPr/>
        </p:nvCxnSpPr>
        <p:spPr>
          <a:xfrm flipH="1">
            <a:off x="4572075" y="1880975"/>
            <a:ext cx="3600" cy="3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5" name="Shape 165"/>
          <p:cNvCxnSpPr>
            <a:stCxn id="158" idx="2"/>
            <a:endCxn id="154" idx="0"/>
          </p:cNvCxnSpPr>
          <p:nvPr/>
        </p:nvCxnSpPr>
        <p:spPr>
          <a:xfrm flipH="1">
            <a:off x="4572075" y="4073350"/>
            <a:ext cx="3600" cy="2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6" name="Shape 166"/>
          <p:cNvCxnSpPr/>
          <p:nvPr/>
        </p:nvCxnSpPr>
        <p:spPr>
          <a:xfrm>
            <a:off x="2451750" y="2082050"/>
            <a:ext cx="211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7" name="Shape 167"/>
          <p:cNvSpPr txBox="1"/>
          <p:nvPr/>
        </p:nvSpPr>
        <p:spPr>
          <a:xfrm>
            <a:off x="1764225" y="2683950"/>
            <a:ext cx="3735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NO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64850" y="460500"/>
            <a:ext cx="91440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入力された数字が1以上なら「入力された数字は1以上です」と表示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0なら「入力された数字は0です」と表示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0未満なら「入力された数字は0未満です」と表示</a:t>
            </a:r>
          </a:p>
        </p:txBody>
      </p:sp>
      <p:sp>
        <p:nvSpPr>
          <p:cNvPr id="173" name="Shape 173"/>
          <p:cNvSpPr/>
          <p:nvPr/>
        </p:nvSpPr>
        <p:spPr>
          <a:xfrm>
            <a:off x="2561312" y="1439900"/>
            <a:ext cx="4021380" cy="570779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1800"/>
              <a:t>start</a:t>
            </a:r>
          </a:p>
        </p:txBody>
      </p:sp>
      <p:cxnSp>
        <p:nvCxnSpPr>
          <p:cNvPr id="174" name="Shape 174"/>
          <p:cNvCxnSpPr>
            <a:stCxn id="173" idx="2"/>
          </p:cNvCxnSpPr>
          <p:nvPr/>
        </p:nvCxnSpPr>
        <p:spPr>
          <a:xfrm>
            <a:off x="4572002" y="2010680"/>
            <a:ext cx="6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5" name="Shape 175"/>
          <p:cNvSpPr/>
          <p:nvPr/>
        </p:nvSpPr>
        <p:spPr>
          <a:xfrm>
            <a:off x="3349350" y="2185775"/>
            <a:ext cx="2445275" cy="577250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Xの値を</a:t>
            </a:r>
            <a:r>
              <a:rPr lang="ja"/>
              <a:t>入力</a:t>
            </a:r>
          </a:p>
        </p:txBody>
      </p:sp>
      <p:sp>
        <p:nvSpPr>
          <p:cNvPr id="176" name="Shape 176"/>
          <p:cNvSpPr/>
          <p:nvPr/>
        </p:nvSpPr>
        <p:spPr>
          <a:xfrm>
            <a:off x="3193950" y="3035475"/>
            <a:ext cx="2756700" cy="804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入力された数字が１以上</a:t>
            </a:r>
          </a:p>
        </p:txBody>
      </p:sp>
      <p:cxnSp>
        <p:nvCxnSpPr>
          <p:cNvPr id="177" name="Shape 177"/>
          <p:cNvCxnSpPr>
            <a:stCxn id="175" idx="2"/>
            <a:endCxn id="176" idx="0"/>
          </p:cNvCxnSpPr>
          <p:nvPr/>
        </p:nvCxnSpPr>
        <p:spPr>
          <a:xfrm>
            <a:off x="4571987" y="2763025"/>
            <a:ext cx="3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8" name="Shape 178"/>
          <p:cNvCxnSpPr>
            <a:stCxn id="176" idx="3"/>
          </p:cNvCxnSpPr>
          <p:nvPr/>
        </p:nvCxnSpPr>
        <p:spPr>
          <a:xfrm>
            <a:off x="5950650" y="3437625"/>
            <a:ext cx="1275000" cy="557700"/>
          </a:xfrm>
          <a:prstGeom prst="bentConnector3">
            <a:avLst>
              <a:gd fmla="val 100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9" name="Shape 179"/>
          <p:cNvSpPr/>
          <p:nvPr/>
        </p:nvSpPr>
        <p:spPr>
          <a:xfrm>
            <a:off x="5869325" y="4151125"/>
            <a:ext cx="2711100" cy="3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文字「入力された数字は１以上です」と表示</a:t>
            </a:r>
          </a:p>
        </p:txBody>
      </p:sp>
      <p:cxnSp>
        <p:nvCxnSpPr>
          <p:cNvPr id="180" name="Shape 180"/>
          <p:cNvCxnSpPr/>
          <p:nvPr/>
        </p:nvCxnSpPr>
        <p:spPr>
          <a:xfrm flipH="1">
            <a:off x="7217975" y="3820225"/>
            <a:ext cx="13800" cy="3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1" name="Shape 181"/>
          <p:cNvSpPr txBox="1"/>
          <p:nvPr/>
        </p:nvSpPr>
        <p:spPr>
          <a:xfrm>
            <a:off x="6006150" y="3093875"/>
            <a:ext cx="2043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YES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214050" y="3035475"/>
            <a:ext cx="2756700" cy="804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入力された数学は０です</a:t>
            </a:r>
          </a:p>
        </p:txBody>
      </p:sp>
      <p:cxnSp>
        <p:nvCxnSpPr>
          <p:cNvPr id="183" name="Shape 183"/>
          <p:cNvCxnSpPr>
            <a:stCxn id="176" idx="1"/>
            <a:endCxn id="182" idx="3"/>
          </p:cNvCxnSpPr>
          <p:nvPr/>
        </p:nvCxnSpPr>
        <p:spPr>
          <a:xfrm rot="10800000">
            <a:off x="2970750" y="3437625"/>
            <a:ext cx="2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4" name="Shape 184"/>
          <p:cNvSpPr txBox="1"/>
          <p:nvPr/>
        </p:nvSpPr>
        <p:spPr>
          <a:xfrm>
            <a:off x="2918062" y="3073775"/>
            <a:ext cx="3735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  <p:cxnSp>
        <p:nvCxnSpPr>
          <p:cNvPr id="185" name="Shape 185"/>
          <p:cNvCxnSpPr>
            <a:stCxn id="182" idx="2"/>
          </p:cNvCxnSpPr>
          <p:nvPr/>
        </p:nvCxnSpPr>
        <p:spPr>
          <a:xfrm flipH="1" rot="-5400000">
            <a:off x="1592400" y="3839775"/>
            <a:ext cx="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6" name="Shape 186"/>
          <p:cNvSpPr/>
          <p:nvPr/>
        </p:nvSpPr>
        <p:spPr>
          <a:xfrm>
            <a:off x="2872675" y="4151125"/>
            <a:ext cx="2646900" cy="3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文字「入力された数字は０です」と表示</a:t>
            </a:r>
          </a:p>
        </p:txBody>
      </p:sp>
      <p:cxnSp>
        <p:nvCxnSpPr>
          <p:cNvPr id="187" name="Shape 187"/>
          <p:cNvCxnSpPr>
            <a:stCxn id="182" idx="2"/>
          </p:cNvCxnSpPr>
          <p:nvPr/>
        </p:nvCxnSpPr>
        <p:spPr>
          <a:xfrm flipH="1" rot="-5400000">
            <a:off x="2800500" y="2631675"/>
            <a:ext cx="168600" cy="2584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8" name="Shape 188"/>
          <p:cNvCxnSpPr>
            <a:endCxn id="186" idx="0"/>
          </p:cNvCxnSpPr>
          <p:nvPr/>
        </p:nvCxnSpPr>
        <p:spPr>
          <a:xfrm>
            <a:off x="4183525" y="4008325"/>
            <a:ext cx="12600" cy="1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9" name="Shape 189"/>
          <p:cNvSpPr/>
          <p:nvPr/>
        </p:nvSpPr>
        <p:spPr>
          <a:xfrm>
            <a:off x="64850" y="4144625"/>
            <a:ext cx="2549100" cy="3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文字「入力された数字は０未満です」と表示</a:t>
            </a:r>
          </a:p>
        </p:txBody>
      </p:sp>
      <p:cxnSp>
        <p:nvCxnSpPr>
          <p:cNvPr id="190" name="Shape 190"/>
          <p:cNvCxnSpPr>
            <a:stCxn id="182" idx="1"/>
          </p:cNvCxnSpPr>
          <p:nvPr/>
        </p:nvCxnSpPr>
        <p:spPr>
          <a:xfrm flipH="1">
            <a:off x="129750" y="3437625"/>
            <a:ext cx="84300" cy="557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1" name="Shape 191"/>
          <p:cNvCxnSpPr>
            <a:endCxn id="189" idx="0"/>
          </p:cNvCxnSpPr>
          <p:nvPr/>
        </p:nvCxnSpPr>
        <p:spPr>
          <a:xfrm flipH="1">
            <a:off x="1339400" y="4015025"/>
            <a:ext cx="3300" cy="1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2" name="Shape 192"/>
          <p:cNvCxnSpPr/>
          <p:nvPr/>
        </p:nvCxnSpPr>
        <p:spPr>
          <a:xfrm>
            <a:off x="129725" y="3995450"/>
            <a:ext cx="12195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3" name="Shape 193"/>
          <p:cNvSpPr txBox="1"/>
          <p:nvPr/>
        </p:nvSpPr>
        <p:spPr>
          <a:xfrm>
            <a:off x="2360925" y="3612450"/>
            <a:ext cx="3735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YES</a:t>
            </a:r>
          </a:p>
        </p:txBody>
      </p:sp>
      <p:sp>
        <p:nvSpPr>
          <p:cNvPr id="194" name="Shape 194"/>
          <p:cNvSpPr txBox="1"/>
          <p:nvPr/>
        </p:nvSpPr>
        <p:spPr>
          <a:xfrm flipH="1">
            <a:off x="129750" y="3642225"/>
            <a:ext cx="2153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  <p:sp>
        <p:nvSpPr>
          <p:cNvPr id="195" name="Shape 195"/>
          <p:cNvSpPr/>
          <p:nvPr/>
        </p:nvSpPr>
        <p:spPr>
          <a:xfrm>
            <a:off x="2626875" y="4734875"/>
            <a:ext cx="3132810" cy="29835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196" name="Shape 196"/>
          <p:cNvCxnSpPr>
            <a:stCxn id="186" idx="2"/>
            <a:endCxn id="195" idx="0"/>
          </p:cNvCxnSpPr>
          <p:nvPr/>
        </p:nvCxnSpPr>
        <p:spPr>
          <a:xfrm flipH="1">
            <a:off x="4193425" y="4514425"/>
            <a:ext cx="27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7" name="Shape 197"/>
          <p:cNvCxnSpPr>
            <a:endCxn id="195" idx="1"/>
          </p:cNvCxnSpPr>
          <p:nvPr/>
        </p:nvCxnSpPr>
        <p:spPr>
          <a:xfrm>
            <a:off x="1349175" y="4884050"/>
            <a:ext cx="127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8" name="Shape 198"/>
          <p:cNvCxnSpPr>
            <a:endCxn id="195" idx="3"/>
          </p:cNvCxnSpPr>
          <p:nvPr/>
        </p:nvCxnSpPr>
        <p:spPr>
          <a:xfrm flipH="1">
            <a:off x="5759685" y="4864550"/>
            <a:ext cx="14787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9" name="Shape 199"/>
          <p:cNvCxnSpPr>
            <a:stCxn id="189" idx="2"/>
          </p:cNvCxnSpPr>
          <p:nvPr/>
        </p:nvCxnSpPr>
        <p:spPr>
          <a:xfrm flipH="1">
            <a:off x="1336100" y="4507925"/>
            <a:ext cx="3300" cy="3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0" name="Shape 200"/>
          <p:cNvCxnSpPr>
            <a:stCxn id="179" idx="2"/>
          </p:cNvCxnSpPr>
          <p:nvPr/>
        </p:nvCxnSpPr>
        <p:spPr>
          <a:xfrm>
            <a:off x="7224875" y="4514425"/>
            <a:ext cx="20100" cy="3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0" y="77850"/>
            <a:ext cx="91440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「top」と入力されたら20回「記事No.xを表示」と表示。xは1から1ずつ増えていく。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そうでないなら「Log:このページはTOPページではありません」を表示。</a:t>
            </a:r>
          </a:p>
        </p:txBody>
      </p:sp>
      <p:sp>
        <p:nvSpPr>
          <p:cNvPr id="206" name="Shape 206"/>
          <p:cNvSpPr/>
          <p:nvPr/>
        </p:nvSpPr>
        <p:spPr>
          <a:xfrm>
            <a:off x="2823987" y="901575"/>
            <a:ext cx="3496014" cy="37621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sp>
        <p:nvSpPr>
          <p:cNvPr id="207" name="Shape 207"/>
          <p:cNvSpPr/>
          <p:nvPr/>
        </p:nvSpPr>
        <p:spPr>
          <a:xfrm>
            <a:off x="3277950" y="1414000"/>
            <a:ext cx="25881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文字「top」を画面に表示</a:t>
            </a:r>
          </a:p>
        </p:txBody>
      </p:sp>
      <p:cxnSp>
        <p:nvCxnSpPr>
          <p:cNvPr id="208" name="Shape 208"/>
          <p:cNvCxnSpPr>
            <a:stCxn id="206" idx="2"/>
            <a:endCxn id="207" idx="0"/>
          </p:cNvCxnSpPr>
          <p:nvPr/>
        </p:nvCxnSpPr>
        <p:spPr>
          <a:xfrm>
            <a:off x="4571994" y="1277793"/>
            <a:ext cx="0" cy="1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9" name="Shape 209"/>
          <p:cNvSpPr/>
          <p:nvPr/>
        </p:nvSpPr>
        <p:spPr>
          <a:xfrm>
            <a:off x="3277950" y="2938175"/>
            <a:ext cx="2588100" cy="330900"/>
          </a:xfrm>
          <a:prstGeom prst="flowChartManualIn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Xに値を</a:t>
            </a:r>
            <a:r>
              <a:rPr lang="ja"/>
              <a:t>入力</a:t>
            </a:r>
          </a:p>
        </p:txBody>
      </p:sp>
      <p:sp>
        <p:nvSpPr>
          <p:cNvPr id="210" name="Shape 210"/>
          <p:cNvSpPr/>
          <p:nvPr/>
        </p:nvSpPr>
        <p:spPr>
          <a:xfrm>
            <a:off x="3277950" y="1910150"/>
            <a:ext cx="25881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文字「記事No.xを表示」と表示</a:t>
            </a:r>
          </a:p>
        </p:txBody>
      </p:sp>
      <p:sp>
        <p:nvSpPr>
          <p:cNvPr id="211" name="Shape 211"/>
          <p:cNvSpPr/>
          <p:nvPr/>
        </p:nvSpPr>
        <p:spPr>
          <a:xfrm>
            <a:off x="3277950" y="4309925"/>
            <a:ext cx="2588100" cy="330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Xが</a:t>
            </a:r>
            <a:r>
              <a:rPr lang="ja"/>
              <a:t>２１以上</a:t>
            </a:r>
          </a:p>
        </p:txBody>
      </p:sp>
      <p:sp>
        <p:nvSpPr>
          <p:cNvPr id="212" name="Shape 212"/>
          <p:cNvSpPr/>
          <p:nvPr/>
        </p:nvSpPr>
        <p:spPr>
          <a:xfrm>
            <a:off x="3277950" y="2464725"/>
            <a:ext cx="2588100" cy="2790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3277950" y="3426237"/>
            <a:ext cx="2588100" cy="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Xに１を</a:t>
            </a:r>
            <a:r>
              <a:rPr lang="ja"/>
              <a:t>プラス</a:t>
            </a:r>
          </a:p>
        </p:txBody>
      </p:sp>
      <p:sp>
        <p:nvSpPr>
          <p:cNvPr id="214" name="Shape 214"/>
          <p:cNvSpPr/>
          <p:nvPr/>
        </p:nvSpPr>
        <p:spPr>
          <a:xfrm>
            <a:off x="3300725" y="3904650"/>
            <a:ext cx="2542550" cy="27900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Xの</a:t>
            </a:r>
            <a:r>
              <a:rPr lang="ja"/>
              <a:t>値が２０以下</a:t>
            </a:r>
          </a:p>
        </p:txBody>
      </p:sp>
      <p:sp>
        <p:nvSpPr>
          <p:cNvPr id="215" name="Shape 215"/>
          <p:cNvSpPr/>
          <p:nvPr/>
        </p:nvSpPr>
        <p:spPr>
          <a:xfrm>
            <a:off x="767875" y="4767100"/>
            <a:ext cx="3473280" cy="37621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sp>
        <p:nvSpPr>
          <p:cNvPr id="216" name="Shape 216"/>
          <p:cNvSpPr/>
          <p:nvPr/>
        </p:nvSpPr>
        <p:spPr>
          <a:xfrm>
            <a:off x="5033250" y="4767100"/>
            <a:ext cx="3612900" cy="3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文字「Log:このページはTOPページではありません」と表示</a:t>
            </a:r>
          </a:p>
        </p:txBody>
      </p:sp>
      <p:cxnSp>
        <p:nvCxnSpPr>
          <p:cNvPr id="217" name="Shape 217"/>
          <p:cNvCxnSpPr>
            <a:endCxn id="216" idx="0"/>
          </p:cNvCxnSpPr>
          <p:nvPr/>
        </p:nvCxnSpPr>
        <p:spPr>
          <a:xfrm flipH="1">
            <a:off x="6839700" y="4481800"/>
            <a:ext cx="3300" cy="2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8" name="Shape 218"/>
          <p:cNvCxnSpPr>
            <a:stCxn id="211" idx="3"/>
          </p:cNvCxnSpPr>
          <p:nvPr/>
        </p:nvCxnSpPr>
        <p:spPr>
          <a:xfrm>
            <a:off x="5866050" y="4475375"/>
            <a:ext cx="9834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9" name="Shape 219"/>
          <p:cNvCxnSpPr>
            <a:stCxn id="216" idx="1"/>
            <a:endCxn id="215" idx="3"/>
          </p:cNvCxnSpPr>
          <p:nvPr/>
        </p:nvCxnSpPr>
        <p:spPr>
          <a:xfrm rot="10800000">
            <a:off x="4241250" y="4955200"/>
            <a:ext cx="79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0" name="Shape 220"/>
          <p:cNvCxnSpPr>
            <a:stCxn id="207" idx="2"/>
            <a:endCxn id="210" idx="0"/>
          </p:cNvCxnSpPr>
          <p:nvPr/>
        </p:nvCxnSpPr>
        <p:spPr>
          <a:xfrm>
            <a:off x="4572000" y="1693000"/>
            <a:ext cx="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1" name="Shape 221"/>
          <p:cNvCxnSpPr>
            <a:stCxn id="210" idx="2"/>
            <a:endCxn id="212" idx="0"/>
          </p:cNvCxnSpPr>
          <p:nvPr/>
        </p:nvCxnSpPr>
        <p:spPr>
          <a:xfrm>
            <a:off x="4572000" y="2189150"/>
            <a:ext cx="0" cy="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2" name="Shape 222"/>
          <p:cNvCxnSpPr>
            <a:stCxn id="212" idx="2"/>
            <a:endCxn id="209" idx="0"/>
          </p:cNvCxnSpPr>
          <p:nvPr/>
        </p:nvCxnSpPr>
        <p:spPr>
          <a:xfrm>
            <a:off x="4572000" y="2743725"/>
            <a:ext cx="0" cy="2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3" name="Shape 223"/>
          <p:cNvCxnSpPr>
            <a:stCxn id="209" idx="2"/>
            <a:endCxn id="213" idx="0"/>
          </p:cNvCxnSpPr>
          <p:nvPr/>
        </p:nvCxnSpPr>
        <p:spPr>
          <a:xfrm>
            <a:off x="4572000" y="3269075"/>
            <a:ext cx="0" cy="1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4" name="Shape 224"/>
          <p:cNvCxnSpPr>
            <a:stCxn id="213" idx="2"/>
            <a:endCxn id="214" idx="0"/>
          </p:cNvCxnSpPr>
          <p:nvPr/>
        </p:nvCxnSpPr>
        <p:spPr>
          <a:xfrm>
            <a:off x="4572000" y="3705237"/>
            <a:ext cx="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5" name="Shape 225"/>
          <p:cNvCxnSpPr>
            <a:stCxn id="214" idx="2"/>
            <a:endCxn id="211" idx="0"/>
          </p:cNvCxnSpPr>
          <p:nvPr/>
        </p:nvCxnSpPr>
        <p:spPr>
          <a:xfrm>
            <a:off x="4572000" y="4183650"/>
            <a:ext cx="0" cy="1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6" name="Shape 226"/>
          <p:cNvCxnSpPr>
            <a:endCxn id="215" idx="0"/>
          </p:cNvCxnSpPr>
          <p:nvPr/>
        </p:nvCxnSpPr>
        <p:spPr>
          <a:xfrm flipH="1">
            <a:off x="2504515" y="4501300"/>
            <a:ext cx="54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7" name="Shape 227"/>
          <p:cNvCxnSpPr>
            <a:stCxn id="211" idx="1"/>
          </p:cNvCxnSpPr>
          <p:nvPr/>
        </p:nvCxnSpPr>
        <p:spPr>
          <a:xfrm flipH="1">
            <a:off x="2516550" y="4475375"/>
            <a:ext cx="7614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8" name="Shape 228"/>
          <p:cNvSpPr txBox="1"/>
          <p:nvPr/>
        </p:nvSpPr>
        <p:spPr>
          <a:xfrm>
            <a:off x="6096950" y="4100175"/>
            <a:ext cx="3735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YES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2130150" y="4117975"/>
            <a:ext cx="3735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