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DD00F3-4CCD-47D1-9B64-7940FAB7E1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DD00F3-4CCD-47D1-9B64-7940FAB7E1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DD00F3-4CCD-47D1-9B64-7940FAB7E13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D00F3-4CCD-47D1-9B64-7940FAB7E13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D00F3-4CCD-47D1-9B64-7940FAB7E13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DD00F3-4CCD-47D1-9B64-7940FAB7E1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fld>
            <a:endParaRPr lang="en-IN"/>
          </a:p>
        </p:txBody>
      </p:sp>
      <p:sp>
        <p:nvSpPr>
          <p:cNvPr id="5" name="Date Placeholder 4"/>
          <p:cNvSpPr>
            <a:spLocks noGrp="1"/>
          </p:cNvSpPr>
          <p:nvPr>
            <p:ph type="dt" sz="half" idx="10"/>
          </p:nvPr>
        </p:nvSpPr>
        <p:spPr/>
        <p:txBody>
          <a:bodyPr/>
          <a:lstStyle/>
          <a:p>
            <a:fld id="{5BDD00F3-4CCD-47D1-9B64-7940FAB7E130}"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DD00F3-4CCD-47D1-9B64-7940FAB7E130}"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E6EC60-C7DF-4A55-B32B-0F483377642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719711711497118/weather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291" y="1374020"/>
            <a:ext cx="6154615" cy="1270568"/>
          </a:xfrm>
        </p:spPr>
        <p:txBody>
          <a:bodyPr/>
          <a:lstStyle/>
          <a:p>
            <a:r>
              <a:rPr lang="en-US" altLang="en-IN" dirty="0">
                <a:solidFill>
                  <a:schemeClr val="accent5"/>
                </a:solidFill>
              </a:rPr>
              <a:t>Weather App</a:t>
            </a:r>
            <a:br>
              <a:rPr lang="en-IN" dirty="0">
                <a:solidFill>
                  <a:schemeClr val="accent5"/>
                </a:solidFill>
              </a:rPr>
            </a:br>
            <a:r>
              <a:rPr lang="en-US" altLang="en-IN" sz="2400" dirty="0">
                <a:solidFill>
                  <a:schemeClr val="accent5"/>
                </a:solidFill>
              </a:rPr>
              <a:t>Live Weather Forecast App</a:t>
            </a:r>
            <a:endParaRPr lang="en-US" altLang="en-IN" sz="2400" dirty="0">
              <a:solidFill>
                <a:schemeClr val="accent5"/>
              </a:solidFill>
            </a:endParaRPr>
          </a:p>
        </p:txBody>
      </p:sp>
      <p:sp>
        <p:nvSpPr>
          <p:cNvPr id="3" name="Subtitle 2"/>
          <p:cNvSpPr>
            <a:spLocks noGrp="1"/>
          </p:cNvSpPr>
          <p:nvPr>
            <p:ph type="subTitle" idx="1"/>
          </p:nvPr>
        </p:nvSpPr>
        <p:spPr>
          <a:xfrm>
            <a:off x="2028825" y="3349625"/>
            <a:ext cx="7413625" cy="3033395"/>
          </a:xfrm>
        </p:spPr>
        <p:txBody>
          <a:bodyPr>
            <a:normAutofit/>
          </a:bodyPr>
          <a:lstStyle/>
          <a:p>
            <a:r>
              <a:rPr lang="en-IN" dirty="0">
                <a:ln w="0"/>
                <a:solidFill>
                  <a:schemeClr val="tx1"/>
                </a:solidFill>
                <a:effectLst>
                  <a:outerShdw blurRad="38100" dist="19050" dir="2700000" algn="tl" rotWithShape="0">
                    <a:schemeClr val="dk1">
                      <a:alpha val="40000"/>
                    </a:schemeClr>
                  </a:outerShdw>
                </a:effectLst>
              </a:rPr>
              <a:t> Presented By:                                 </a:t>
            </a:r>
            <a:endParaRPr lang="en-IN" dirty="0">
              <a:ln w="0"/>
              <a:solidFill>
                <a:schemeClr val="tx1"/>
              </a:solidFill>
              <a:effectLst>
                <a:outerShdw blurRad="38100" dist="19050" dir="2700000" algn="tl" rotWithShape="0">
                  <a:schemeClr val="dk1">
                    <a:alpha val="40000"/>
                  </a:schemeClr>
                </a:outerShdw>
              </a:effectLst>
            </a:endParaRPr>
          </a:p>
          <a:p>
            <a:pPr lvl="8" algn="r"/>
            <a:r>
              <a:rPr lang="en-US" altLang="en-IN" dirty="0">
                <a:ln w="0"/>
                <a:solidFill>
                  <a:schemeClr val="tx1"/>
                </a:solidFill>
                <a:effectLst>
                  <a:outerShdw blurRad="38100" dist="19050" dir="2700000" algn="tl" rotWithShape="0">
                    <a:schemeClr val="dk1">
                      <a:alpha val="40000"/>
                    </a:schemeClr>
                  </a:outerShdw>
                </a:effectLst>
              </a:rPr>
              <a:t>Gaurav Srivastava (191500294</a:t>
            </a:r>
            <a:r>
              <a:rPr lang="en-IN"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a:p>
            <a:pPr lvl="8" algn="r"/>
            <a:r>
              <a:rPr lang="en-IN" dirty="0">
                <a:ln w="0"/>
                <a:solidFill>
                  <a:schemeClr val="tx1"/>
                </a:solidFill>
                <a:effectLst>
                  <a:outerShdw blurRad="38100" dist="19050" dir="2700000" algn="tl" rotWithShape="0">
                    <a:schemeClr val="dk1">
                      <a:alpha val="40000"/>
                    </a:schemeClr>
                  </a:outerShdw>
                </a:effectLst>
              </a:rPr>
              <a:t>Siddharth Vikram Singh(181500711)</a:t>
            </a:r>
            <a:endParaRPr lang="en-IN" dirty="0">
              <a:ln w="0"/>
              <a:solidFill>
                <a:schemeClr val="tx1"/>
              </a:solidFill>
              <a:effectLst>
                <a:outerShdw blurRad="38100" dist="19050" dir="2700000" algn="tl" rotWithShape="0">
                  <a:schemeClr val="dk1">
                    <a:alpha val="40000"/>
                  </a:schemeClr>
                </a:outerShdw>
              </a:effectLst>
            </a:endParaRPr>
          </a:p>
          <a:p>
            <a:pPr lvl="8" algn="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22030" y="3584214"/>
            <a:ext cx="3446585" cy="164630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Mentor:</a:t>
            </a:r>
            <a:endParaRPr lang="en-IN" dirty="0"/>
          </a:p>
          <a:p>
            <a:pPr algn="ctr"/>
            <a:r>
              <a:rPr lang="en-IN" sz="2800" b="1" dirty="0"/>
              <a:t>Mr. </a:t>
            </a:r>
            <a:r>
              <a:rPr lang="en-IN" altLang="en-US" sz="2800" b="1" dirty="0"/>
              <a:t>Mandeep Singh</a:t>
            </a:r>
            <a:endParaRPr lang="en-IN" sz="2800" b="1" dirty="0"/>
          </a:p>
          <a:p>
            <a:pPr algn="ctr"/>
            <a:r>
              <a:rPr lang="en-IN" dirty="0"/>
              <a:t>Assistant Professor</a:t>
            </a:r>
            <a:endParaRPr lang="en-IN" dirty="0"/>
          </a:p>
          <a:p>
            <a:pPr algn="ctr"/>
            <a:r>
              <a:rPr lang="en-IN" dirty="0"/>
              <a:t>Department of Computer Science &amp; Engineering</a:t>
            </a:r>
            <a:endParaRPr lang="en-IN" dirty="0"/>
          </a:p>
        </p:txBody>
      </p:sp>
      <p:grpSp>
        <p:nvGrpSpPr>
          <p:cNvPr id="9" name="Group 8"/>
          <p:cNvGrpSpPr/>
          <p:nvPr/>
        </p:nvGrpSpPr>
        <p:grpSpPr>
          <a:xfrm>
            <a:off x="4633670" y="146554"/>
            <a:ext cx="1113790" cy="1349742"/>
            <a:chOff x="0" y="0"/>
            <a:chExt cx="1113790" cy="1350109"/>
          </a:xfrm>
        </p:grpSpPr>
        <p:sp>
          <p:nvSpPr>
            <p:cNvPr id="10" name="Rectangle 9"/>
            <p:cNvSpPr/>
            <p:nvPr/>
          </p:nvSpPr>
          <p:spPr>
            <a:xfrm>
              <a:off x="66345" y="49250"/>
              <a:ext cx="50673" cy="224380"/>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66345" y="1051683"/>
              <a:ext cx="67395" cy="298426"/>
            </a:xfrm>
            <a:prstGeom prst="rect">
              <a:avLst/>
            </a:prstGeom>
            <a:ln>
              <a:noFill/>
            </a:ln>
          </p:spPr>
          <p:txBody>
            <a:bodyPr vert="horz" lIns="0" tIns="0" rIns="0" bIns="0" rtlCol="0">
              <a:noAutofit/>
            </a:bodyPr>
            <a:lstStyle/>
            <a:p>
              <a:pPr marL="6350" indent="-6350">
                <a:lnSpc>
                  <a:spcPct val="107000"/>
                </a:lnSpc>
                <a:spcAft>
                  <a:spcPts val="800"/>
                </a:spcAft>
              </a:pPr>
              <a:r>
                <a:rPr lang="en-IN" sz="1600" b="1">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p:cNvPicPr/>
            <p:nvPr/>
          </p:nvPicPr>
          <p:blipFill>
            <a:blip r:embed="rId1"/>
            <a:stretch>
              <a:fillRect/>
            </a:stretch>
          </p:blipFill>
          <p:spPr>
            <a:xfrm>
              <a:off x="0" y="0"/>
              <a:ext cx="1113790" cy="118554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u="sng" dirty="0">
                <a:solidFill>
                  <a:schemeClr val="tx1"/>
                </a:solidFill>
              </a:rPr>
              <a:t>Desired Screens</a:t>
            </a:r>
            <a:r>
              <a:rPr lang="en-IN" u="sng" dirty="0">
                <a:solidFill>
                  <a:schemeClr val="tx1"/>
                </a:solidFill>
              </a:rPr>
              <a:t>:</a:t>
            </a:r>
            <a:endParaRPr lang="en-IN" u="sng" dirty="0">
              <a:solidFill>
                <a:schemeClr val="tx1"/>
              </a:solidFill>
            </a:endParaRPr>
          </a:p>
        </p:txBody>
      </p:sp>
      <p:pic>
        <p:nvPicPr>
          <p:cNvPr id="4" name="Content Placeholder 3" descr="WhatsApp Image 2022-06-05 at 11.25.30 AM"/>
          <p:cNvPicPr>
            <a:picLocks noChangeAspect="1"/>
          </p:cNvPicPr>
          <p:nvPr>
            <p:ph sz="half" idx="1"/>
          </p:nvPr>
        </p:nvPicPr>
        <p:blipFill>
          <a:blip r:embed="rId1"/>
          <a:stretch>
            <a:fillRect/>
          </a:stretch>
        </p:blipFill>
        <p:spPr>
          <a:xfrm>
            <a:off x="1896110" y="2160905"/>
            <a:ext cx="1746250" cy="3880485"/>
          </a:xfrm>
          <a:prstGeom prst="rect">
            <a:avLst/>
          </a:prstGeom>
        </p:spPr>
      </p:pic>
      <p:pic>
        <p:nvPicPr>
          <p:cNvPr id="5" name="Content Placeholder 4" descr="WhatsApp Image 2022-06-05 at 11.25.31 AM (2)"/>
          <p:cNvPicPr>
            <a:picLocks noChangeAspect="1"/>
          </p:cNvPicPr>
          <p:nvPr>
            <p:ph sz="half" idx="2"/>
          </p:nvPr>
        </p:nvPicPr>
        <p:blipFill>
          <a:blip r:embed="rId2"/>
          <a:stretch>
            <a:fillRect/>
          </a:stretch>
        </p:blipFill>
        <p:spPr>
          <a:xfrm>
            <a:off x="6308725" y="2160905"/>
            <a:ext cx="1746250" cy="38804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u="sng" dirty="0">
                <a:solidFill>
                  <a:schemeClr val="tx1"/>
                </a:solidFill>
                <a:latin typeface="Times New Roman" panose="02020603050405020304" pitchFamily="18" charset="0"/>
                <a:cs typeface="Times New Roman" panose="02020603050405020304" pitchFamily="18" charset="0"/>
              </a:rPr>
              <a:t>Desired Screens</a:t>
            </a:r>
            <a:r>
              <a:rPr lang="en-IN" u="sng" dirty="0">
                <a:solidFill>
                  <a:schemeClr val="tx1"/>
                </a:solidFill>
                <a:latin typeface="Times New Roman" panose="02020603050405020304" pitchFamily="18" charset="0"/>
                <a:cs typeface="Times New Roman" panose="02020603050405020304" pitchFamily="18" charset="0"/>
              </a:rPr>
              <a:t>:</a:t>
            </a:r>
            <a:br>
              <a:rPr lang="en-IN" u="sng" dirty="0">
                <a:solidFill>
                  <a:schemeClr val="tx1"/>
                </a:solidFill>
                <a:latin typeface="Times New Roman" panose="02020603050405020304" pitchFamily="18" charset="0"/>
                <a:cs typeface="Times New Roman" panose="02020603050405020304" pitchFamily="18" charset="0"/>
              </a:rPr>
            </a:br>
            <a:r>
              <a:rPr lang="en-IN" u="sng" dirty="0">
                <a:solidFill>
                  <a:schemeClr val="tx1"/>
                </a:solidFill>
                <a:latin typeface="Times New Roman" panose="02020603050405020304" pitchFamily="18" charset="0"/>
                <a:cs typeface="Times New Roman" panose="02020603050405020304" pitchFamily="18" charset="0"/>
              </a:rPr>
              <a:t>               </a:t>
            </a:r>
            <a:br>
              <a:rPr lang="en-IN" u="sng"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WhatsApp Image 2022-06-05 at 11.24.50 AM"/>
          <p:cNvPicPr>
            <a:picLocks noChangeAspect="1"/>
          </p:cNvPicPr>
          <p:nvPr>
            <p:ph sz="half" idx="1"/>
          </p:nvPr>
        </p:nvPicPr>
        <p:blipFill>
          <a:blip r:embed="rId1"/>
          <a:stretch>
            <a:fillRect/>
          </a:stretch>
        </p:blipFill>
        <p:spPr>
          <a:xfrm>
            <a:off x="1896110" y="2160905"/>
            <a:ext cx="1746250" cy="3880485"/>
          </a:xfrm>
          <a:prstGeom prst="rect">
            <a:avLst/>
          </a:prstGeom>
        </p:spPr>
      </p:pic>
      <p:pic>
        <p:nvPicPr>
          <p:cNvPr id="5" name="Content Placeholder 4" descr="WhatsApp Image 2022-06-05 at 11.25.31 AM"/>
          <p:cNvPicPr>
            <a:picLocks noChangeAspect="1"/>
          </p:cNvPicPr>
          <p:nvPr>
            <p:ph sz="half" idx="2"/>
          </p:nvPr>
        </p:nvPicPr>
        <p:blipFill>
          <a:blip r:embed="rId2"/>
          <a:stretch>
            <a:fillRect/>
          </a:stretch>
        </p:blipFill>
        <p:spPr>
          <a:xfrm>
            <a:off x="6308725" y="2160905"/>
            <a:ext cx="1746250" cy="3880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u="sng" dirty="0">
                <a:solidFill>
                  <a:schemeClr val="tx1"/>
                </a:solidFill>
                <a:latin typeface="Times New Roman" panose="02020603050405020304" pitchFamily="18" charset="0"/>
                <a:cs typeface="Times New Roman" panose="02020603050405020304" pitchFamily="18" charset="0"/>
              </a:rPr>
              <a:t>Error Screens</a:t>
            </a:r>
            <a:r>
              <a:rPr lang="en-IN" u="sng" dirty="0">
                <a:solidFill>
                  <a:schemeClr val="tx1"/>
                </a:solidFill>
                <a:latin typeface="Times New Roman" panose="02020603050405020304" pitchFamily="18" charset="0"/>
                <a:cs typeface="Times New Roman" panose="02020603050405020304" pitchFamily="18" charset="0"/>
              </a:rPr>
              <a:t>:</a:t>
            </a:r>
            <a:br>
              <a:rPr lang="en-IN" u="sng" dirty="0">
                <a:solidFill>
                  <a:schemeClr val="tx1"/>
                </a:solidFill>
                <a:latin typeface="Times New Roman" panose="02020603050405020304" pitchFamily="18" charset="0"/>
                <a:cs typeface="Times New Roman" panose="02020603050405020304" pitchFamily="18" charset="0"/>
              </a:rPr>
            </a:br>
            <a:r>
              <a:rPr lang="en-IN" u="sng" dirty="0">
                <a:solidFill>
                  <a:schemeClr val="tx1"/>
                </a:solidFill>
                <a:latin typeface="Times New Roman" panose="02020603050405020304" pitchFamily="18" charset="0"/>
                <a:cs typeface="Times New Roman" panose="02020603050405020304" pitchFamily="18" charset="0"/>
              </a:rPr>
              <a:t>               </a:t>
            </a:r>
            <a:br>
              <a:rPr lang="en-IN" u="sng"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descr="WhatsApp Image 2022-06-05 at 11.25.30 AM (1)"/>
          <p:cNvPicPr>
            <a:picLocks noChangeAspect="1"/>
          </p:cNvPicPr>
          <p:nvPr>
            <p:ph sz="half" idx="1"/>
          </p:nvPr>
        </p:nvPicPr>
        <p:blipFill>
          <a:blip r:embed="rId1"/>
          <a:stretch>
            <a:fillRect/>
          </a:stretch>
        </p:blipFill>
        <p:spPr>
          <a:xfrm>
            <a:off x="4102735" y="1489075"/>
            <a:ext cx="2287905" cy="50844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Project</a:t>
            </a:r>
            <a:br>
              <a:rPr lang="en-US" sz="3600"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lgn="l" rtl="0">
              <a:spcBef>
                <a:spcPts val="0"/>
              </a:spcBef>
              <a:spcAft>
                <a:spcPts val="0"/>
              </a:spcAft>
              <a:buNone/>
            </a:pPr>
            <a:endParaRPr lang="en-US" sz="3200" dirty="0">
              <a:solidFill>
                <a:srgbClr val="000000"/>
              </a:solidFill>
              <a:latin typeface="Arial" panose="020B0604020202020204"/>
              <a:ea typeface="Arial" panose="020B0604020202020204"/>
              <a:cs typeface="Arial" panose="020B0604020202020204"/>
              <a:sym typeface="Arial" panose="020B0604020202020204"/>
            </a:endParaRPr>
          </a:p>
          <a:p>
            <a:pPr marL="0" marR="330200" lvl="0" indent="0" algn="just" rtl="0">
              <a:lnSpc>
                <a:spcPct val="100000"/>
              </a:lnSpc>
              <a:spcBef>
                <a:spcPts val="0"/>
              </a:spcBef>
              <a:spcAft>
                <a:spcPts val="0"/>
              </a:spcAft>
              <a:buNone/>
            </a:pPr>
            <a:r>
              <a:rPr lang="en-US" sz="1800" b="0" dirty="0">
                <a:solidFill>
                  <a:srgbClr val="111111"/>
                </a:solidFill>
                <a:latin typeface="Times New Roman" panose="02020603050405020304" pitchFamily="18" charset="0"/>
                <a:ea typeface="Arial" panose="020B0604020202020204"/>
                <a:cs typeface="Times New Roman" panose="02020603050405020304" pitchFamily="18" charset="0"/>
                <a:sym typeface="Arial" panose="020B0604020202020204"/>
              </a:rPr>
              <a:t>The source of our project (including all the project work, documentations and presentations) will be available at the following link </a:t>
            </a:r>
            <a:r>
              <a:rPr lang="en-US" sz="1800" b="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t>
            </a:r>
            <a:endParaRPr lang="en-US" sz="1800" b="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330200" lvl="0" indent="0" algn="just" rtl="0">
              <a:lnSpc>
                <a:spcPct val="100000"/>
              </a:lnSpc>
              <a:spcBef>
                <a:spcPts val="0"/>
              </a:spcBef>
              <a:spcAft>
                <a:spcPts val="0"/>
              </a:spcAft>
              <a:buNone/>
            </a:pPr>
            <a:endParaRPr lang="en-US" sz="1800" b="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330200" lvl="0" indent="0" algn="just" rtl="0">
              <a:lnSpc>
                <a:spcPct val="100000"/>
              </a:lnSpc>
              <a:spcBef>
                <a:spcPts val="0"/>
              </a:spcBef>
              <a:spcAft>
                <a:spcPts val="0"/>
              </a:spcAft>
              <a:buNone/>
            </a:pPr>
            <a:r>
              <a:rPr lang="en-US" sz="1800" b="1" u="sng" dirty="0">
                <a:solidFill>
                  <a:schemeClr val="accent2">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hlinkClick r:id="rId1" action="ppaction://hlinkfile"/>
              </a:rPr>
              <a:t>https://github.com/719711711497118/weatherapp</a:t>
            </a:r>
            <a:endParaRPr lang="en-US" sz="1800" b="1" u="sng" dirty="0">
              <a:solidFill>
                <a:schemeClr val="accent2">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hlinkClick r:id="rId1" action="ppaction://hlinkfi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106181" cy="2631219"/>
          </a:xfrm>
        </p:spPr>
        <p:txBody>
          <a:bodyPr>
            <a:normAutofit/>
          </a:bodyPr>
          <a:lstStyle/>
          <a:p>
            <a:pPr marL="0" indent="0">
              <a:buNone/>
            </a:pPr>
            <a:r>
              <a:rPr lang="en-IN" sz="8800" dirty="0">
                <a:latin typeface="Times New Roman" panose="02020603050405020304" pitchFamily="18" charset="0"/>
                <a:cs typeface="Times New Roman" panose="02020603050405020304" pitchFamily="18" charset="0"/>
              </a:rPr>
              <a:t>    THANK YOU</a:t>
            </a:r>
            <a:endParaRPr lang="en-IN" sz="8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OUTLINE:</a:t>
            </a:r>
            <a:endParaRPr lang="en-IN" dirty="0">
              <a:solidFill>
                <a:schemeClr val="tx1"/>
              </a:solidFill>
            </a:endParaRPr>
          </a:p>
        </p:txBody>
      </p:sp>
      <p:sp>
        <p:nvSpPr>
          <p:cNvPr id="3" name="Content Placeholder 2"/>
          <p:cNvSpPr>
            <a:spLocks noGrp="1"/>
          </p:cNvSpPr>
          <p:nvPr>
            <p:ph idx="1"/>
          </p:nvPr>
        </p:nvSpPr>
        <p:spPr/>
        <p:txBody>
          <a:bodyPr/>
          <a:lstStyle/>
          <a:p>
            <a:r>
              <a:rPr lang="en-IN" dirty="0"/>
              <a:t>About the project</a:t>
            </a:r>
            <a:endParaRPr lang="en-IN" dirty="0"/>
          </a:p>
          <a:p>
            <a:r>
              <a:rPr lang="en-IN" dirty="0"/>
              <a:t>Objectives</a:t>
            </a:r>
            <a:endParaRPr lang="en-IN" dirty="0"/>
          </a:p>
          <a:p>
            <a:r>
              <a:rPr lang="en-IN" dirty="0"/>
              <a:t>Technology Used Requirements</a:t>
            </a:r>
            <a:endParaRPr lang="en-IN" dirty="0"/>
          </a:p>
          <a:p>
            <a:r>
              <a:rPr lang="en-IN" dirty="0"/>
              <a:t>Snapshots from the project</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tx1"/>
                </a:solidFill>
              </a:rPr>
              <a:t>About the Project:</a:t>
            </a:r>
            <a:endParaRPr lang="en-IN" u="sng" dirty="0">
              <a:solidFill>
                <a:schemeClr val="tx1"/>
              </a:solidFill>
            </a:endParaRPr>
          </a:p>
        </p:txBody>
      </p:sp>
      <p:sp>
        <p:nvSpPr>
          <p:cNvPr id="3" name="Content Placeholder 2"/>
          <p:cNvSpPr>
            <a:spLocks noGrp="1"/>
          </p:cNvSpPr>
          <p:nvPr>
            <p:ph idx="1"/>
          </p:nvPr>
        </p:nvSpPr>
        <p:spPr/>
        <p:txBody>
          <a:bodyPr>
            <a:normAutofit fontScale="90000"/>
          </a:bodyPr>
          <a:lstStyle/>
          <a:p>
            <a:pPr marL="6350" marR="113030" indent="-6350">
              <a:lnSpc>
                <a:spcPct val="111000"/>
              </a:lnSpc>
              <a:spcAft>
                <a:spcPts val="980"/>
              </a:spcAft>
            </a:pPr>
            <a:r>
              <a:rPr lang="en-IN" sz="1800" dirty="0">
                <a:effectLst/>
                <a:latin typeface="Times New Roman" panose="02020603050405020304" pitchFamily="18" charset="0"/>
                <a:ea typeface="Times New Roman" panose="02020603050405020304" pitchFamily="18" charset="0"/>
              </a:rPr>
              <a:t>Weather App is an android application made to facilitate users with has a solution so that user are able to fetch live weather update. Whether you’re looking to fetch weather data when you are going to office or to fetch another city data by sitting at home, This app would be better for that. This application is designed to help you to acknowledge better with live weather forecast.It is a hassle- free and pinpoint accurate platform with retrieving information of each and everything related to basic weather application, including  live weather of the required city using React Native and Weather API. To check temperature, wind speed, humidity and weather of required location. We also provide background suited for respective weather conditions.</a:t>
            </a:r>
            <a:endParaRPr lang="en-IN" sz="1800" dirty="0">
              <a:effectLst/>
              <a:latin typeface="Times New Roman" panose="02020603050405020304" pitchFamily="18" charset="0"/>
              <a:ea typeface="Times New Roman" panose="02020603050405020304" pitchFamily="18" charset="0"/>
            </a:endParaRPr>
          </a:p>
          <a:p>
            <a:pPr marL="6350" marR="113030" indent="-6350">
              <a:lnSpc>
                <a:spcPct val="111000"/>
              </a:lnSpc>
              <a:spcAft>
                <a:spcPts val="980"/>
              </a:spcAft>
            </a:pPr>
            <a:r>
              <a:rPr lang="en-IN" sz="1800" dirty="0">
                <a:effectLst/>
                <a:latin typeface="Times New Roman" panose="02020603050405020304" pitchFamily="18" charset="0"/>
                <a:ea typeface="Times New Roman" panose="02020603050405020304" pitchFamily="18" charset="0"/>
              </a:rPr>
              <a:t>The main goal of the service is to develop a Live Weather Forecast Expo App which provide live weather of the required city using React Native and Weather api. To check temperature, wind speed, humidity and weather of required location.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Objectives:</a:t>
            </a:r>
            <a:endParaRPr lang="en-IN" dirty="0">
              <a:solidFill>
                <a:schemeClr val="tx1"/>
              </a:solidFill>
            </a:endParaRPr>
          </a:p>
        </p:txBody>
      </p:sp>
      <p:sp>
        <p:nvSpPr>
          <p:cNvPr id="3" name="Content Placeholder 2"/>
          <p:cNvSpPr>
            <a:spLocks noGrp="1"/>
          </p:cNvSpPr>
          <p:nvPr>
            <p:ph idx="1"/>
          </p:nvPr>
        </p:nvSpPr>
        <p:spPr/>
        <p:txBody>
          <a:bodyPr>
            <a:normAutofit/>
          </a:bodyPr>
          <a:lstStyle/>
          <a:p>
            <a:pPr marL="6350" marR="113030" indent="-6350">
              <a:lnSpc>
                <a:spcPct val="149000"/>
              </a:lnSpc>
              <a:spcAft>
                <a:spcPts val="1120"/>
              </a:spcAft>
            </a:pPr>
            <a:r>
              <a:rPr lang="en-IN" sz="1800" dirty="0">
                <a:solidFill>
                  <a:srgbClr val="000000"/>
                </a:solidFill>
                <a:effectLst/>
                <a:latin typeface="Times New Roman" panose="02020603050405020304" pitchFamily="18" charset="0"/>
                <a:ea typeface="Times New Roman" panose="02020603050405020304" pitchFamily="18" charset="0"/>
              </a:rPr>
              <a:t>The main goal of the service is to develop a Live Weather Forecast Expo App which provide live weather of the required city using React Native and Weather api. To check temperature, wind speed, humidity and weather of required location.</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Technology Used:</a:t>
            </a:r>
            <a:endParaRPr lang="en-IN" dirty="0">
              <a:solidFill>
                <a:schemeClr val="tx1"/>
              </a:solidFill>
            </a:endParaRPr>
          </a:p>
        </p:txBody>
      </p:sp>
      <p:sp>
        <p:nvSpPr>
          <p:cNvPr id="3" name="Content Placeholder 2"/>
          <p:cNvSpPr>
            <a:spLocks noGrp="1"/>
          </p:cNvSpPr>
          <p:nvPr>
            <p:ph idx="1"/>
          </p:nvPr>
        </p:nvSpPr>
        <p:spPr>
          <a:xfrm>
            <a:off x="555813" y="1930401"/>
            <a:ext cx="10109256" cy="4699000"/>
          </a:xfrm>
        </p:spPr>
        <p:txBody>
          <a:bodyPr>
            <a:normAutofit/>
          </a:bodyPr>
          <a:lstStyle/>
          <a:p>
            <a:pPr marL="342900" lvl="0" indent="-342900" algn="just">
              <a:lnSpc>
                <a:spcPts val="1875"/>
              </a:lnSpc>
              <a:spcBef>
                <a:spcPts val="300"/>
              </a:spcBef>
              <a:spcAft>
                <a:spcPts val="980"/>
              </a:spcAft>
              <a:buSzPts val="1000"/>
              <a:buFont typeface="Courier New" panose="02070309020205020404" pitchFamily="49" charset="0"/>
              <a:buChar char="o"/>
              <a:tabLst>
                <a:tab pos="457200" algn="l"/>
              </a:tabLst>
            </a:pPr>
            <a:r>
              <a:rPr lang="en-IN" b="1" dirty="0">
                <a:latin typeface="Times New Roman" panose="02020603050405020304" pitchFamily="18" charset="0"/>
                <a:cs typeface="Times New Roman" panose="02020603050405020304" pitchFamily="18" charset="0"/>
              </a:rPr>
              <a:t>Visual Studio Code</a:t>
            </a:r>
            <a:r>
              <a:rPr lang="en-IN" dirty="0">
                <a:latin typeface="Times New Roman" panose="02020603050405020304" pitchFamily="18" charset="0"/>
                <a:cs typeface="Times New Roman" panose="02020603050405020304" pitchFamily="18" charset="0"/>
              </a:rPr>
              <a:t> is a lightweight but powerful source code editor which runs on your desktop and is available for Windows, macOS and Linux. It comes with built-in support for JavaScript, TypeScript and Node.js and has a rich ecosystem of extensions for other languages (such as C++, C#, Java, Python, PHP, Go) and runtimes (such as .NET and Unity).</a:t>
            </a:r>
            <a:endParaRPr lang="en-IN" dirty="0">
              <a:latin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980"/>
              </a:spcAft>
              <a:buSzPts val="1000"/>
              <a:buFont typeface="Courier New" panose="02070309020205020404" pitchFamily="49" charset="0"/>
              <a:buChar char="o"/>
              <a:tabLst>
                <a:tab pos="457200" algn="l"/>
              </a:tabLst>
            </a:pPr>
            <a:r>
              <a:rPr lang="en-IN" b="1">
                <a:latin typeface="Times New Roman" panose="02020603050405020304" pitchFamily="18" charset="0"/>
                <a:cs typeface="Times New Roman" panose="02020603050405020304" pitchFamily="18" charset="0"/>
              </a:rPr>
              <a:t>Expo CLI</a:t>
            </a:r>
            <a:r>
              <a:rPr lang="en-US" altLang="en-IN">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Expo is an open-source platform for making universal native apps for Android, iOS, and the web with JavaScript and React.</a:t>
            </a:r>
            <a:r>
              <a:rPr lang="en-US" altLang="en-IN">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Expo CLI is a command line app that is the main interface between a developer and Expo tools. Expo CLI also has a web-based GUI that pops up in your web browser when you start your project — you can use the GUI instead of the command line interface if you're not yet comfortable using a terminal or prefer GUIs, both have similar capabilities.</a:t>
            </a:r>
            <a:endParaRPr lang="en-IN">
              <a:latin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980"/>
              </a:spcAft>
              <a:buSzPts val="1000"/>
              <a:buFont typeface="Courier New" panose="02070309020205020404" pitchFamily="49" charset="0"/>
              <a:buChar char="o"/>
              <a:tabLst>
                <a:tab pos="457200" algn="l"/>
              </a:tabLst>
            </a:pPr>
            <a:r>
              <a:rPr lang="en-IN" b="1">
                <a:latin typeface="Times New Roman" panose="02020603050405020304" pitchFamily="18" charset="0"/>
                <a:cs typeface="Times New Roman" panose="02020603050405020304" pitchFamily="18" charset="0"/>
              </a:rPr>
              <a:t>React Native</a:t>
            </a:r>
            <a:r>
              <a:rPr lang="en-IN">
                <a:latin typeface="Times New Roman" panose="02020603050405020304" pitchFamily="18" charset="0"/>
                <a:cs typeface="Times New Roman" panose="02020603050405020304" pitchFamily="18" charset="0"/>
              </a:rPr>
              <a:t> is a JavaScript framework created by Facebook for writing real mobile applications especially for iOS and Android. It comes out of React, Facebook’s JavaScript library used for building user interfaces but it mainly focuses on Mobile Platforms. Now the web developers can write mobile applications all from the comfort of a JavaScript library that they already know. Most of the codes now can be shared between platforms, React Native makes it easy to develop for both Android and iOS simultaneously.</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REQUIREMENTS:</a:t>
            </a:r>
            <a:endParaRPr lang="en-IN" dirty="0">
              <a:solidFill>
                <a:schemeClr val="tx1"/>
              </a:solidFill>
            </a:endParaRPr>
          </a:p>
        </p:txBody>
      </p:sp>
      <p:sp>
        <p:nvSpPr>
          <p:cNvPr id="3" name="Content Placeholder 2"/>
          <p:cNvSpPr>
            <a:spLocks noGrp="1"/>
          </p:cNvSpPr>
          <p:nvPr>
            <p:ph idx="1"/>
          </p:nvPr>
        </p:nvSpPr>
        <p:spPr>
          <a:xfrm>
            <a:off x="484094" y="1479176"/>
            <a:ext cx="8789908" cy="5100917"/>
          </a:xfrm>
        </p:spPr>
        <p:txBody>
          <a:bodyPr>
            <a:normAutofit fontScale="32500" lnSpcReduction="20000"/>
          </a:bodyPr>
          <a:lstStyle/>
          <a:p>
            <a:pPr marL="0" lvl="0" indent="0" algn="l" rtl="0">
              <a:lnSpc>
                <a:spcPct val="130000"/>
              </a:lnSpc>
              <a:spcBef>
                <a:spcPts val="1200"/>
              </a:spcBef>
              <a:spcAft>
                <a:spcPts val="0"/>
              </a:spcAft>
              <a:buSzPts val="275"/>
              <a:buNone/>
            </a:pPr>
            <a:r>
              <a:rPr lang="en-US" sz="4300" b="1"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Hardware Requirements</a:t>
            </a:r>
            <a:endParaRPr lang="en-US" sz="4300" b="1"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Processor Required: Intel i5</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Operating System: Windows 10</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8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RAM: 4GB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Hardware Devices: Computer System</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 Disk: 256GB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b="1"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Software Requirements</a:t>
            </a:r>
            <a:endParaRPr lang="en-IN" sz="4300" b="1"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Technology Implemented: </a:t>
            </a:r>
            <a:r>
              <a:rPr lang="en-US" alt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React Native</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Languages/Technologies Used: </a:t>
            </a:r>
            <a:r>
              <a:rPr lang="en-US" alt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JSX,React</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IDE Used: </a:t>
            </a:r>
            <a:r>
              <a:rPr lang="en-US" alt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Visual Studio Code</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2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Device: Android</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4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3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GitHub: GitHub is a code hosting platform for version control and collaboration. It lets you and others work together on projects from anywhere. GitHub Repository: A GitHub repository can be used to store a development project. </a:t>
            </a:r>
            <a:endParaRPr lang="en-IN" sz="4300" b="1"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5400" dirty="0">
                <a:solidFill>
                  <a:srgbClr val="000000"/>
                </a:solidFill>
                <a:latin typeface="Merriweather"/>
                <a:ea typeface="Merriweather"/>
                <a:cs typeface="Merriweather"/>
                <a:sym typeface="Merriweather"/>
              </a:rPr>
              <a:t>THIS IS HOW OUR Application LOOKS</a:t>
            </a:r>
            <a:endParaRPr lang="en-GB" sz="5400" dirty="0">
              <a:solidFill>
                <a:srgbClr val="000000"/>
              </a:solidFill>
              <a:latin typeface="Merriweather"/>
              <a:ea typeface="Merriweather"/>
              <a:cs typeface="Merriweather"/>
              <a:sym typeface="Merriweather"/>
            </a:endParaRPr>
          </a:p>
          <a:p>
            <a:pPr marL="0" indent="0">
              <a:buNone/>
            </a:pPr>
            <a:r>
              <a:rPr lang="en-GB" sz="3200" dirty="0">
                <a:solidFill>
                  <a:srgbClr val="000000"/>
                </a:solidFill>
                <a:latin typeface="Merriweather"/>
                <a:sym typeface="Merriweather"/>
              </a:rPr>
              <a:t>                                          </a:t>
            </a:r>
            <a:r>
              <a:rPr lang="en-US" sz="3200" dirty="0">
                <a:solidFill>
                  <a:srgbClr val="000000"/>
                </a:solidFill>
                <a:latin typeface="Arial" panose="020B0604020202020204"/>
                <a:ea typeface="Arial" panose="020B0604020202020204"/>
                <a:cs typeface="Arial" panose="020B0604020202020204"/>
                <a:sym typeface="Arial" panose="020B0604020202020204"/>
              </a:rPr>
              <a:t>Hope you will like it...</a:t>
            </a:r>
            <a:endParaRPr lang="en-US" sz="3200" dirty="0">
              <a:solidFill>
                <a:srgbClr val="000000"/>
              </a:solidFill>
              <a:latin typeface="Arial" panose="020B0604020202020204"/>
              <a:ea typeface="Arial" panose="020B0604020202020204"/>
              <a:cs typeface="Arial" panose="020B0604020202020204"/>
              <a:sym typeface="Arial" panose="020B0604020202020204"/>
            </a:endParaRPr>
          </a:p>
          <a:p>
            <a:pPr marL="0" indent="0">
              <a:buNone/>
            </a:pPr>
            <a:endParaRPr lang="en-IN"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Flow Chart For User:</a:t>
            </a:r>
            <a:endParaRPr lang="en-IN" dirty="0">
              <a:solidFill>
                <a:schemeClr val="tx1"/>
              </a:solidFill>
            </a:endParaRPr>
          </a:p>
        </p:txBody>
      </p:sp>
      <p:pic>
        <p:nvPicPr>
          <p:cNvPr id="4" name="Content Placeholder 3" descr="After reading the excrpt, use this guide to delve deeper into the main idea."/>
          <p:cNvPicPr>
            <a:picLocks noChangeAspect="1"/>
          </p:cNvPicPr>
          <p:nvPr>
            <p:ph idx="1"/>
          </p:nvPr>
        </p:nvPicPr>
        <p:blipFill>
          <a:blip r:embed="rId1"/>
          <a:stretch>
            <a:fillRect/>
          </a:stretch>
        </p:blipFill>
        <p:spPr>
          <a:xfrm>
            <a:off x="2231390" y="2160905"/>
            <a:ext cx="5488305" cy="3880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tx1"/>
                </a:solidFill>
              </a:rPr>
              <a:t>USER INTERFACE:</a:t>
            </a:r>
            <a:br>
              <a:rPr lang="en-IN" dirty="0">
                <a:solidFill>
                  <a:schemeClr val="tx1"/>
                </a:solidFill>
              </a:rPr>
            </a:br>
            <a:br>
              <a:rPr lang="en-IN" dirty="0">
                <a:solidFill>
                  <a:schemeClr val="tx1"/>
                </a:solidFill>
              </a:rPr>
            </a:br>
            <a:r>
              <a:rPr lang="en-US" altLang="en-IN" dirty="0">
                <a:solidFill>
                  <a:schemeClr val="tx1"/>
                </a:solidFill>
              </a:rPr>
              <a:t>Default</a:t>
            </a:r>
            <a:r>
              <a:rPr lang="en-IN" dirty="0">
                <a:solidFill>
                  <a:schemeClr val="tx1"/>
                </a:solidFill>
              </a:rPr>
              <a:t> Screen:</a:t>
            </a:r>
            <a:endParaRPr lang="en-IN" dirty="0">
              <a:solidFill>
                <a:schemeClr val="tx1"/>
              </a:solidFill>
            </a:endParaRPr>
          </a:p>
        </p:txBody>
      </p:sp>
      <p:pic>
        <p:nvPicPr>
          <p:cNvPr id="4" name="Content Placeholder 3" descr="WhatsApp Image 2022-06-05 at 11.25.31 AM (1)"/>
          <p:cNvPicPr>
            <a:picLocks noChangeAspect="1"/>
          </p:cNvPicPr>
          <p:nvPr>
            <p:ph idx="1"/>
          </p:nvPr>
        </p:nvPicPr>
        <p:blipFill>
          <a:blip r:embed="rId1"/>
          <a:stretch>
            <a:fillRect/>
          </a:stretch>
        </p:blipFill>
        <p:spPr>
          <a:xfrm>
            <a:off x="4102100" y="2160905"/>
            <a:ext cx="1746250" cy="388048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3884</Words>
  <Application>WPS Presentation</Application>
  <PresentationFormat>Widescreen</PresentationFormat>
  <Paragraphs>78</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3</vt:lpstr>
      <vt:lpstr>Arial</vt:lpstr>
      <vt:lpstr>Times New Roman</vt:lpstr>
      <vt:lpstr>Courier New</vt:lpstr>
      <vt:lpstr>Calibri</vt:lpstr>
      <vt:lpstr>Merriweather</vt:lpstr>
      <vt:lpstr>Segoe Print</vt:lpstr>
      <vt:lpstr>Trebuchet MS</vt:lpstr>
      <vt:lpstr>Microsoft YaHei</vt:lpstr>
      <vt:lpstr>Arial Unicode MS</vt:lpstr>
      <vt:lpstr>Facet</vt:lpstr>
      <vt:lpstr>Weather App Live Weather Forecast App</vt:lpstr>
      <vt:lpstr>OUTLINE:</vt:lpstr>
      <vt:lpstr>About the Project:</vt:lpstr>
      <vt:lpstr>Objectives:</vt:lpstr>
      <vt:lpstr>Technology Used:</vt:lpstr>
      <vt:lpstr>REQUIREMENTS:</vt:lpstr>
      <vt:lpstr>PowerPoint 演示文稿</vt:lpstr>
      <vt:lpstr>Flow Chart For User:</vt:lpstr>
      <vt:lpstr>USER INTERFACE:  Default Screen:</vt:lpstr>
      <vt:lpstr>Desired Screens:</vt:lpstr>
      <vt:lpstr>Desired Screens:                 </vt:lpstr>
      <vt:lpstr>Error Screens:                 </vt:lpstr>
      <vt:lpstr>Project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MEDICAID WEBSITE HEALTH CARE WEBSITE</dc:title>
  <dc:creator>Muskan Bhardwaj</dc:creator>
  <cp:lastModifiedBy>Pragya</cp:lastModifiedBy>
  <cp:revision>8</cp:revision>
  <dcterms:created xsi:type="dcterms:W3CDTF">2021-11-29T07:55:00Z</dcterms:created>
  <dcterms:modified xsi:type="dcterms:W3CDTF">2022-06-10T10:54:38Z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A778DA5DFB9E4841969925FD8485DECE</vt:lpwstr>
  </property>
  <property fmtid="{D5CDD505-2E9C-101B-9397-08002B2CF9AE}" pid="3" name="KSOProductBuildVer">
    <vt:lpwstr>1033-11.2.0.10451</vt:lpwstr>
  </property>
</Properties>
</file>