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002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620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42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497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1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4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5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423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29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D3A81F-9EB8-4F96-8AD5-3BE3030EA597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C2F93F-DA5A-4EC9-A6DD-A1735D09BB4F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58A94A-D80D-4A15-94FE-7F7DCD720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513" y="1959783"/>
            <a:ext cx="10058400" cy="256206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E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 Truck Parking Game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E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Engineering - Year 4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Vaclav Vincent Hornak </a:t>
            </a:r>
            <a:r>
              <a:rPr lang="en-IE" sz="1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G00366783</a:t>
            </a:r>
            <a:endParaRPr lang="en-IE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E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(Honours) in Software and Electronic Engineering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E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Galway-Mayo Institute of Technology</a:t>
            </a:r>
          </a:p>
          <a:p>
            <a:pPr algn="ctr"/>
            <a:r>
              <a:rPr lang="en-IE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2021/2022</a:t>
            </a:r>
            <a:b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E" sz="1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4F40D5F-1313-45C5-BE72-59B383080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52626"/>
          <a:stretch/>
        </p:blipFill>
        <p:spPr>
          <a:xfrm>
            <a:off x="3238857" y="60942"/>
            <a:ext cx="5714286" cy="18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2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95D78-68F6-49D7-A126-E878554E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0" name="Picture Placeholder 9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1C6AE5FE-01BE-4260-B0F9-8C19E64587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1538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EB689-D430-43D7-AB9F-1AB12810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my final year project, I decided to look into developing a game which I have had interests in for years and within that game, try to teach AI to park a truck with a trailer.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idea game from my hobby of truck simulation and the recent shortage of HGV drivers around Europe which effected the economy in a negative way.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think this project can be developed and used to teach future drivers how to park with a large truck which is a skill people struggle with due to the sheer size of the vehicle.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16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206E6A7-D334-4BB3-9D06-670668C23B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"/>
          <a:stretch/>
        </p:blipFill>
        <p:spPr>
          <a:xfrm>
            <a:off x="1343472" y="333347"/>
            <a:ext cx="4869963" cy="619130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3DCA0-A6E4-453D-90B0-0DF1A5D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Architecture Diagram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7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41A8DFB-611A-4AAF-9195-84B09E4F7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3951CE-6985-48B0-8C07-92C55A1A1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7EF53E-8C19-478C-B271-F78844347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D3048CC-BFEE-499F-968D-9681FE25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A1B85-AB11-4503-B2CB-A4CC6F6C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933" y="634946"/>
            <a:ext cx="492880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AF095ED-34C6-4B6B-BF2F-B18C3C6C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Logo&#10;&#10;Description automatically generated">
            <a:extLst>
              <a:ext uri="{FF2B5EF4-FFF2-40B4-BE49-F238E27FC236}">
                <a16:creationId xmlns:a16="http://schemas.microsoft.com/office/drawing/2014/main" id="{4B0228A8-00BD-4315-99DE-95387725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633502"/>
            <a:ext cx="2784700" cy="27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E80E2106-26D1-4CFC-9F58-A3D915C7A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4"/>
            <a:ext cx="2567411" cy="195525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con&#10;&#10;Description automatically generated">
            <a:extLst>
              <a:ext uri="{FF2B5EF4-FFF2-40B4-BE49-F238E27FC236}">
                <a16:creationId xmlns:a16="http://schemas.microsoft.com/office/drawing/2014/main" id="{65C5959D-60AF-4828-88D4-7220F378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9006" y="473902"/>
            <a:ext cx="1626575" cy="16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02610F-7D0E-44AD-ADE2-F343EC06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4695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C98A42-D33B-4523-A0B2-4904C32B7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GitHub Logo, history, meaning, symbol, PNG">
            <a:extLst>
              <a:ext uri="{FF2B5EF4-FFF2-40B4-BE49-F238E27FC236}">
                <a16:creationId xmlns:a16="http://schemas.microsoft.com/office/drawing/2014/main" id="{62D3B219-B29A-4625-90BE-BD99D2F5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7" y="4140066"/>
            <a:ext cx="2784700" cy="156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B314DF03-4B84-4C63-9500-DC80BCA1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Zanoza Software">
            <a:extLst>
              <a:ext uri="{FF2B5EF4-FFF2-40B4-BE49-F238E27FC236}">
                <a16:creationId xmlns:a16="http://schemas.microsoft.com/office/drawing/2014/main" id="{11B48216-BFDC-4969-B5AB-E336E6216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7935" y="3286744"/>
            <a:ext cx="1688716" cy="21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A2AFA-5203-4BC8-8AD9-F3F2009BA5E0}"/>
              </a:ext>
            </a:extLst>
          </p:cNvPr>
          <p:cNvSpPr txBox="1"/>
          <p:nvPr/>
        </p:nvSpPr>
        <p:spPr>
          <a:xfrm>
            <a:off x="6620933" y="2198914"/>
            <a:ext cx="4928809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Unity is the game engine my parking game runs on.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 is the main code used to create the scripts for the actions within the game.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Zmodeler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was used to create the 3D models used.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was used to host my code and allow for version control.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0C2C24D-DBC6-4FC3-8BD4-31D3CC1A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B513E8-3CAA-4B4E-92DE-D3EA3E17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18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A picture containing text, scene, way, road&#10;&#10;Description automatically generated">
            <a:extLst>
              <a:ext uri="{FF2B5EF4-FFF2-40B4-BE49-F238E27FC236}">
                <a16:creationId xmlns:a16="http://schemas.microsoft.com/office/drawing/2014/main" id="{470F7FC3-80CC-4409-8E5E-EEAFAD9A4F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8" b="3302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491EA-68CF-4386-80F5-2438AA04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739" y="4748997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44DD7-B901-46CD-8655-B85916D1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5564287"/>
            <a:ext cx="10113264" cy="10581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game allows for a user to manually control a truck which is connected to a semi-trailer on a self built environment to drive to the required parking spot to complete the task at hand. The game development was very enjoyable and something that I will look towards as a career in the future.</a:t>
            </a:r>
          </a:p>
          <a:p>
            <a:r>
              <a:rPr lang="en-US" dirty="0"/>
              <a:t>Although I struggled to integrate the AI into my project, I learned a lot from my extensive research and will look to add it to my project in my own time and get a better understanding for this type of machine learning.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56453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860000"/>
      </a:accent1>
      <a:accent2>
        <a:srgbClr val="546FC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291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PowerPoint Presentation</vt:lpstr>
      <vt:lpstr>Introduction</vt:lpstr>
      <vt:lpstr>Architecture Diagram</vt:lpstr>
      <vt:lpstr>Technologies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VACLAV HORNAK - STUDENT</dc:creator>
  <cp:lastModifiedBy>VACLAV HORNAK - STUDENT</cp:lastModifiedBy>
  <cp:revision>4</cp:revision>
  <dcterms:created xsi:type="dcterms:W3CDTF">2022-04-21T08:31:00Z</dcterms:created>
  <dcterms:modified xsi:type="dcterms:W3CDTF">2022-04-21T09:03:53Z</dcterms:modified>
</cp:coreProperties>
</file>