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7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9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30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1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7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2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33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Y</a:t>
            </a:r>
            <a:r>
              <a:rPr sz="2400" lang="en-US"/>
              <a:t>.</a:t>
            </a:r>
            <a:r>
              <a:rPr sz="2400" lang="en-US"/>
              <a:t> </a:t>
            </a:r>
            <a:r>
              <a:rPr sz="2400" lang="en-US"/>
              <a:t>L</a:t>
            </a:r>
            <a:r>
              <a:rPr sz="2400" lang="en-US"/>
              <a:t>a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a</a:t>
            </a:r>
            <a:r>
              <a:rPr sz="2400" lang="en-US"/>
              <a:t> 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8</a:t>
            </a:r>
            <a:r>
              <a:rPr dirty="0" sz="2400" lang="en-US"/>
              <a:t>5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eral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ammal </a:t>
            </a:r>
            <a:r>
              <a:rPr dirty="0" sz="2400" lang="en-US"/>
              <a:t>Women' </a:t>
            </a:r>
            <a:r>
              <a:rPr dirty="0" sz="2400" lang="en-US"/>
              <a:t>s </a:t>
            </a:r>
            <a:r>
              <a:rPr dirty="0" sz="2400" lang="en-US"/>
              <a:t>College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9" name=""/>
          <p:cNvSpPr txBox="1"/>
          <p:nvPr/>
        </p:nvSpPr>
        <p:spPr>
          <a:xfrm>
            <a:off x="418970" y="314626"/>
            <a:ext cx="9793970" cy="4701540"/>
          </a:xfrm>
          <a:prstGeom prst="rect"/>
        </p:spPr>
        <p:txBody>
          <a:bodyPr rtlCol="0" wrap="square">
            <a:spAutoFit/>
          </a:bodyPr>
          <a:p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GB">
                <a:solidFill>
                  <a:srgbClr val="000000"/>
                </a:solidFill>
              </a:rPr>
              <a:t>➡️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h</a:t>
            </a:r>
            <a:r>
              <a:rPr altLang="en-US" sz="2800" lang="en-US">
                <a:solidFill>
                  <a:srgbClr val="000000"/>
                </a:solidFill>
              </a:rPr>
              <a:t>niques 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uch </a:t>
            </a:r>
            <a:r>
              <a:rPr altLang="en-US" sz="2800" lang="en-US">
                <a:solidFill>
                  <a:srgbClr val="000000"/>
                </a:solidFill>
              </a:rPr>
              <a:t>as 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z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ng</a:t>
            </a:r>
            <a:r>
              <a:rPr altLang="en-US" sz="2800" lang="en-US">
                <a:solidFill>
                  <a:srgbClr val="000000"/>
                </a:solidFill>
              </a:rPr>
              <a:t>,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u</a:t>
            </a:r>
            <a:r>
              <a:rPr altLang="en-US" sz="2800" lang="en-US">
                <a:solidFill>
                  <a:srgbClr val="000000"/>
                </a:solidFill>
              </a:rPr>
              <a:t>g</a:t>
            </a:r>
            <a:r>
              <a:rPr altLang="en-US" sz="2800" lang="en-US">
                <a:solidFill>
                  <a:srgbClr val="000000"/>
                </a:solidFill>
              </a:rPr>
              <a:t>mentation</a:t>
            </a:r>
            <a:r>
              <a:rPr altLang="en-US" sz="2800" lang="en-US">
                <a:solidFill>
                  <a:srgbClr val="000000"/>
                </a:solidFill>
              </a:rPr>
              <a:t>,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sation </a:t>
            </a:r>
            <a:r>
              <a:rPr altLang="en-US" sz="2800" lang="en-US">
                <a:solidFill>
                  <a:srgbClr val="000000"/>
                </a:solidFill>
              </a:rPr>
              <a:t>are </a:t>
            </a:r>
            <a:r>
              <a:rPr altLang="en-US" sz="2800" lang="en-US">
                <a:solidFill>
                  <a:srgbClr val="000000"/>
                </a:solidFill>
              </a:rPr>
              <a:t>applied 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o 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sure </a:t>
            </a:r>
            <a:r>
              <a:rPr altLang="en-US" sz="2800" lang="en-US">
                <a:solidFill>
                  <a:srgbClr val="000000"/>
                </a:solidFill>
              </a:rPr>
              <a:t>data </a:t>
            </a:r>
            <a:r>
              <a:rPr altLang="en-US" sz="2800" lang="en-US">
                <a:solidFill>
                  <a:srgbClr val="000000"/>
                </a:solidFill>
              </a:rPr>
              <a:t>q</a:t>
            </a:r>
            <a:r>
              <a:rPr altLang="en-US" sz="2800" lang="en-US">
                <a:solidFill>
                  <a:srgbClr val="000000"/>
                </a:solidFill>
              </a:rPr>
              <a:t>u</a:t>
            </a:r>
            <a:r>
              <a:rPr altLang="en-US" sz="2800" lang="en-US">
                <a:solidFill>
                  <a:srgbClr val="000000"/>
                </a:solidFill>
              </a:rPr>
              <a:t>ality </a:t>
            </a:r>
            <a:r>
              <a:rPr altLang="en-US" sz="2800" lang="en-US">
                <a:solidFill>
                  <a:srgbClr val="000000"/>
                </a:solidFill>
              </a:rPr>
              <a:t>and </a:t>
            </a:r>
            <a:r>
              <a:rPr altLang="en-US" sz="2800" lang="en-US">
                <a:solidFill>
                  <a:srgbClr val="000000"/>
                </a:solidFill>
              </a:rPr>
              <a:t>model 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b</a:t>
            </a:r>
            <a:r>
              <a:rPr altLang="en-US" sz="2800" lang="en-US">
                <a:solidFill>
                  <a:srgbClr val="000000"/>
                </a:solidFill>
              </a:rPr>
              <a:t>u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tness</a:t>
            </a:r>
            <a:r>
              <a:rPr altLang="en-US"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ning </a:t>
            </a:r>
            <a:r>
              <a:rPr sz="2800" lang="en-US">
                <a:solidFill>
                  <a:srgbClr val="000000"/>
                </a:solidFill>
              </a:rPr>
              <a:t>process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altLang="en-US" sz="2800" lang="en-GB">
                <a:solidFill>
                  <a:srgbClr val="000000"/>
                </a:solidFill>
              </a:rPr>
              <a:t>➡️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h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s 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t 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to 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g</a:t>
            </a:r>
            <a:r>
              <a:rPr altLang="en-US" sz="2800" lang="en-US">
                <a:solidFill>
                  <a:srgbClr val="000000"/>
                </a:solidFill>
              </a:rPr>
              <a:t>,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v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tion</a:t>
            </a:r>
            <a:r>
              <a:rPr altLang="en-US" sz="2800" lang="en-US">
                <a:solidFill>
                  <a:srgbClr val="000000"/>
                </a:solidFill>
              </a:rPr>
              <a:t>,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nd 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ing 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GB">
                <a:solidFill>
                  <a:srgbClr val="000000"/>
                </a:solidFill>
              </a:rPr>
              <a:t>➡️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W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he 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el 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eters </a:t>
            </a:r>
            <a:r>
              <a:rPr altLang="en-US" sz="2800" lang="en-US">
                <a:solidFill>
                  <a:srgbClr val="000000"/>
                </a:solidFill>
              </a:rPr>
              <a:t>and 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ect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z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tion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g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rithm</a:t>
            </a:r>
            <a:r>
              <a:rPr altLang="en-US"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GB">
                <a:solidFill>
                  <a:srgbClr val="000000"/>
                </a:solidFill>
              </a:rPr>
              <a:t>➡️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ining 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nd </a:t>
            </a:r>
            <a:r>
              <a:rPr altLang="en-US" sz="2800" lang="en-US">
                <a:solidFill>
                  <a:srgbClr val="000000"/>
                </a:solidFill>
              </a:rPr>
              <a:t>b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h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z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j</a:t>
            </a:r>
            <a:r>
              <a:rPr altLang="en-US" sz="2800" lang="en-US">
                <a:solidFill>
                  <a:srgbClr val="000000"/>
                </a:solidFill>
              </a:rPr>
              <a:t>usted </a:t>
            </a:r>
            <a:r>
              <a:rPr altLang="en-US" sz="2800" lang="en-US">
                <a:solidFill>
                  <a:srgbClr val="000000"/>
                </a:solidFill>
              </a:rPr>
              <a:t>to 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ze 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el 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rmance</a:t>
            </a:r>
            <a:r>
              <a:rPr altLang="en-US"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1" name=""/>
          <p:cNvSpPr txBox="1"/>
          <p:nvPr/>
        </p:nvSpPr>
        <p:spPr>
          <a:xfrm>
            <a:off x="430289" y="2266948"/>
            <a:ext cx="9334000" cy="3025140"/>
          </a:xfrm>
          <a:prstGeom prst="rect"/>
        </p:spPr>
        <p:txBody>
          <a:bodyPr rtlCol="0" wrap="square">
            <a:spAutoFit/>
          </a:bodyPr>
          <a:p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GB">
                <a:solidFill>
                  <a:srgbClr val="000000"/>
                </a:solidFill>
              </a:rPr>
              <a:t>✏️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u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roject 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u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essfully 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v</a:t>
            </a:r>
            <a:r>
              <a:rPr altLang="en-US" sz="2800" lang="en-US">
                <a:solidFill>
                  <a:srgbClr val="000000"/>
                </a:solidFill>
              </a:rPr>
              <a:t>eloped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v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utional </a:t>
            </a:r>
            <a:r>
              <a:rPr altLang="en-US" sz="2800" lang="en-US">
                <a:solidFill>
                  <a:srgbClr val="000000"/>
                </a:solidFill>
              </a:rPr>
              <a:t>Neural </a:t>
            </a:r>
            <a:r>
              <a:rPr altLang="en-US" sz="2800" lang="en-US">
                <a:solidFill>
                  <a:srgbClr val="000000"/>
                </a:solidFill>
              </a:rPr>
              <a:t>Network </a:t>
            </a:r>
            <a:r>
              <a:rPr altLang="en-US" sz="2800" lang="en-US">
                <a:solidFill>
                  <a:srgbClr val="000000"/>
                </a:solidFill>
              </a:rPr>
              <a:t>(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)</a:t>
            </a:r>
            <a:r>
              <a:rPr altLang="en-US" sz="2800" lang="en-US">
                <a:solidFill>
                  <a:srgbClr val="000000"/>
                </a:solidFill>
              </a:rPr>
              <a:t>-</a:t>
            </a:r>
            <a:r>
              <a:rPr altLang="en-US" sz="2800" lang="en-US">
                <a:solidFill>
                  <a:srgbClr val="000000"/>
                </a:solidFill>
              </a:rPr>
              <a:t>b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y</a:t>
            </a:r>
            <a:r>
              <a:rPr altLang="en-US" sz="2800" lang="en-US">
                <a:solidFill>
                  <a:srgbClr val="000000"/>
                </a:solidFill>
              </a:rPr>
              <a:t>stem </a:t>
            </a:r>
            <a:r>
              <a:rPr altLang="en-US" sz="2800" lang="en-US">
                <a:solidFill>
                  <a:srgbClr val="000000"/>
                </a:solidFill>
              </a:rPr>
              <a:t>for </a:t>
            </a:r>
            <a:r>
              <a:rPr altLang="en-US" sz="2800" lang="en-US">
                <a:solidFill>
                  <a:srgbClr val="000000"/>
                </a:solidFill>
              </a:rPr>
              <a:t>face 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ask 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ion</a:t>
            </a:r>
            <a:r>
              <a:rPr altLang="en-US"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  <a:p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GB">
                <a:solidFill>
                  <a:srgbClr val="000000"/>
                </a:solidFill>
              </a:rPr>
              <a:t>✏️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h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ugh 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u</a:t>
            </a:r>
            <a:r>
              <a:rPr altLang="en-US" sz="2800" lang="en-US">
                <a:solidFill>
                  <a:srgbClr val="000000"/>
                </a:solidFill>
              </a:rPr>
              <a:t>lous 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cessing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nd 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el 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g</a:t>
            </a:r>
            <a:r>
              <a:rPr altLang="en-US" sz="2800" lang="en-US">
                <a:solidFill>
                  <a:srgbClr val="000000"/>
                </a:solidFill>
              </a:rPr>
              <a:t>,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w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h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eved 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g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u</a:t>
            </a:r>
            <a:r>
              <a:rPr altLang="en-US" sz="2800" lang="en-US">
                <a:solidFill>
                  <a:srgbClr val="000000"/>
                </a:solidFill>
              </a:rPr>
              <a:t>lts </a:t>
            </a:r>
            <a:r>
              <a:rPr altLang="en-US" sz="2800" lang="en-US">
                <a:solidFill>
                  <a:srgbClr val="000000"/>
                </a:solidFill>
              </a:rPr>
              <a:t>in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u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y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fying 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v</a:t>
            </a:r>
            <a:r>
              <a:rPr altLang="en-US" sz="2800" lang="en-US">
                <a:solidFill>
                  <a:srgbClr val="000000"/>
                </a:solidFill>
              </a:rPr>
              <a:t>iduals </a:t>
            </a:r>
            <a:r>
              <a:rPr altLang="en-US" sz="2800" lang="en-US">
                <a:solidFill>
                  <a:srgbClr val="000000"/>
                </a:solidFill>
              </a:rPr>
              <a:t>w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ing 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k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8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9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0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8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9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5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53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7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7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7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76" name=""/>
          <p:cNvSpPr txBox="1"/>
          <p:nvPr/>
        </p:nvSpPr>
        <p:spPr>
          <a:xfrm>
            <a:off x="0" y="2423159"/>
            <a:ext cx="7957203" cy="5120640"/>
          </a:xfrm>
          <a:prstGeom prst="rect"/>
        </p:spPr>
        <p:txBody>
          <a:bodyPr rtlCol="0" wrap="square">
            <a:spAutoFit/>
          </a:bodyPr>
          <a:p>
            <a:pPr algn="l" indent="0" marL="0">
              <a:buNone/>
            </a:pPr>
            <a:r>
              <a:rPr b="1" sz="2800" lang="en-US">
                <a:solidFill>
                  <a:srgbClr val="65FF65"/>
                </a:solidFill>
              </a:rPr>
              <a:t>D</a:t>
            </a:r>
            <a:r>
              <a:rPr b="1" sz="2800" lang="en-US">
                <a:solidFill>
                  <a:srgbClr val="65FF65"/>
                </a:solidFill>
              </a:rPr>
              <a:t>e</a:t>
            </a:r>
            <a:r>
              <a:rPr b="1" sz="2800" lang="en-US">
                <a:solidFill>
                  <a:srgbClr val="65FF65"/>
                </a:solidFill>
              </a:rPr>
              <a:t>t</a:t>
            </a:r>
            <a:r>
              <a:rPr b="1" sz="2800" lang="en-US">
                <a:solidFill>
                  <a:srgbClr val="65FF65"/>
                </a:solidFill>
              </a:rPr>
              <a:t>e</a:t>
            </a:r>
            <a:r>
              <a:rPr b="1" sz="2800" lang="en-US">
                <a:solidFill>
                  <a:srgbClr val="65FF65"/>
                </a:solidFill>
              </a:rPr>
              <a:t>c</a:t>
            </a:r>
            <a:r>
              <a:rPr b="1" sz="2800" lang="en-US">
                <a:solidFill>
                  <a:srgbClr val="65FF65"/>
                </a:solidFill>
              </a:rPr>
              <a:t>tion </a:t>
            </a:r>
            <a:r>
              <a:rPr b="1" sz="2800" lang="en-US">
                <a:solidFill>
                  <a:srgbClr val="65FF65"/>
                </a:solidFill>
              </a:rPr>
              <a:t>of </a:t>
            </a:r>
            <a:r>
              <a:rPr b="1" sz="2800" lang="en-US">
                <a:solidFill>
                  <a:srgbClr val="65FF65"/>
                </a:solidFill>
              </a:rPr>
              <a:t>f</a:t>
            </a:r>
            <a:r>
              <a:rPr b="1" sz="2800" lang="en-US">
                <a:solidFill>
                  <a:srgbClr val="65FF65"/>
                </a:solidFill>
              </a:rPr>
              <a:t>a</a:t>
            </a:r>
            <a:r>
              <a:rPr b="1" sz="2800" lang="en-US">
                <a:solidFill>
                  <a:srgbClr val="65FF65"/>
                </a:solidFill>
              </a:rPr>
              <a:t>ce </a:t>
            </a:r>
            <a:r>
              <a:rPr b="1" sz="2800" lang="en-US">
                <a:solidFill>
                  <a:srgbClr val="65FF65"/>
                </a:solidFill>
              </a:rPr>
              <a:t>m</a:t>
            </a:r>
            <a:r>
              <a:rPr b="1" sz="2800" lang="en-US">
                <a:solidFill>
                  <a:srgbClr val="65FF65"/>
                </a:solidFill>
              </a:rPr>
              <a:t>asks </a:t>
            </a:r>
            <a:r>
              <a:rPr b="1" sz="2800" lang="en-US">
                <a:solidFill>
                  <a:srgbClr val="65FF65"/>
                </a:solidFill>
              </a:rPr>
              <a:t>in </a:t>
            </a:r>
            <a:r>
              <a:rPr b="1" sz="2800" lang="en-US">
                <a:solidFill>
                  <a:srgbClr val="65FF65"/>
                </a:solidFill>
              </a:rPr>
              <a:t>p</a:t>
            </a:r>
            <a:r>
              <a:rPr b="1" sz="2800" lang="en-US">
                <a:solidFill>
                  <a:srgbClr val="65FF65"/>
                </a:solidFill>
              </a:rPr>
              <a:t>ublic </a:t>
            </a:r>
            <a:r>
              <a:rPr b="1" sz="2800" lang="en-US">
                <a:solidFill>
                  <a:srgbClr val="65FF65"/>
                </a:solidFill>
              </a:rPr>
              <a:t>spaces </a:t>
            </a:r>
            <a:r>
              <a:rPr b="1" sz="2800" lang="en-US">
                <a:solidFill>
                  <a:srgbClr val="65FF65"/>
                </a:solidFill>
              </a:rPr>
              <a:t>has </a:t>
            </a:r>
            <a:r>
              <a:rPr b="1" sz="2800" lang="en-US">
                <a:solidFill>
                  <a:srgbClr val="65FF65"/>
                </a:solidFill>
              </a:rPr>
              <a:t>become </a:t>
            </a:r>
            <a:r>
              <a:rPr b="1" sz="2800" lang="en-US">
                <a:solidFill>
                  <a:srgbClr val="65FF65"/>
                </a:solidFill>
              </a:rPr>
              <a:t>critical </a:t>
            </a:r>
            <a:r>
              <a:rPr b="1" sz="2800" lang="en-US">
                <a:solidFill>
                  <a:srgbClr val="65FF65"/>
                </a:solidFill>
              </a:rPr>
              <a:t>for </a:t>
            </a:r>
            <a:r>
              <a:rPr b="1" sz="2800" lang="en-US">
                <a:solidFill>
                  <a:srgbClr val="65FF65"/>
                </a:solidFill>
              </a:rPr>
              <a:t>ensuring </a:t>
            </a:r>
            <a:r>
              <a:rPr b="1" sz="2800" lang="en-US">
                <a:solidFill>
                  <a:srgbClr val="65FF65"/>
                </a:solidFill>
              </a:rPr>
              <a:t>public </a:t>
            </a:r>
            <a:r>
              <a:rPr b="1" sz="2800" lang="en-US">
                <a:solidFill>
                  <a:srgbClr val="65FF65"/>
                </a:solidFill>
              </a:rPr>
              <a:t> </a:t>
            </a:r>
            <a:r>
              <a:rPr b="1" sz="2800" lang="en-US">
                <a:solidFill>
                  <a:srgbClr val="65FF65"/>
                </a:solidFill>
              </a:rPr>
              <a:t>h</a:t>
            </a:r>
            <a:r>
              <a:rPr b="1" sz="2800" lang="en-US">
                <a:solidFill>
                  <a:srgbClr val="65FF65"/>
                </a:solidFill>
              </a:rPr>
              <a:t>ealth </a:t>
            </a:r>
            <a:r>
              <a:rPr b="1" sz="2800" lang="en-US">
                <a:solidFill>
                  <a:srgbClr val="65FF65"/>
                </a:solidFill>
              </a:rPr>
              <a:t>and </a:t>
            </a:r>
            <a:r>
              <a:rPr b="1" sz="2800" lang="en-US">
                <a:solidFill>
                  <a:srgbClr val="65FF65"/>
                </a:solidFill>
              </a:rPr>
              <a:t>s</a:t>
            </a:r>
            <a:r>
              <a:rPr b="1" sz="2800" lang="en-US">
                <a:solidFill>
                  <a:srgbClr val="65FF65"/>
                </a:solidFill>
              </a:rPr>
              <a:t>a</a:t>
            </a:r>
            <a:r>
              <a:rPr b="1" sz="2800" lang="en-US">
                <a:solidFill>
                  <a:srgbClr val="65FF65"/>
                </a:solidFill>
              </a:rPr>
              <a:t>fety</a:t>
            </a:r>
            <a:r>
              <a:rPr b="1" sz="2800" lang="en-US">
                <a:solidFill>
                  <a:srgbClr val="65FF65"/>
                </a:solidFill>
              </a:rPr>
              <a:t>.</a:t>
            </a:r>
            <a:endParaRPr b="1" sz="2800" lang="en-GB">
              <a:solidFill>
                <a:srgbClr val="65FF65"/>
              </a:solidFill>
            </a:endParaRPr>
          </a:p>
          <a:p>
            <a:pPr algn="l" indent="0" marL="0">
              <a:buNone/>
            </a:pPr>
            <a:endParaRPr b="1" sz="2800" lang="en-GB">
              <a:solidFill>
                <a:srgbClr val="65FF65"/>
              </a:solidFill>
            </a:endParaRPr>
          </a:p>
          <a:p>
            <a:pPr algn="l" indent="0" marL="0">
              <a:buNone/>
            </a:pPr>
            <a:r>
              <a:rPr b="1" sz="2800" lang="en-US">
                <a:solidFill>
                  <a:srgbClr val="65FF65"/>
                </a:solidFill>
              </a:rPr>
              <a:t>T</a:t>
            </a:r>
            <a:r>
              <a:rPr b="1" sz="2800" lang="en-US">
                <a:solidFill>
                  <a:srgbClr val="65FF65"/>
                </a:solidFill>
              </a:rPr>
              <a:t>r</a:t>
            </a:r>
            <a:r>
              <a:rPr b="1" sz="2800" lang="en-US">
                <a:solidFill>
                  <a:srgbClr val="65FF65"/>
                </a:solidFill>
              </a:rPr>
              <a:t>a</a:t>
            </a:r>
            <a:r>
              <a:rPr b="1" sz="2800" lang="en-US">
                <a:solidFill>
                  <a:srgbClr val="65FF65"/>
                </a:solidFill>
              </a:rPr>
              <a:t>d</a:t>
            </a:r>
            <a:r>
              <a:rPr b="1" sz="2800" lang="en-US">
                <a:solidFill>
                  <a:srgbClr val="65FF65"/>
                </a:solidFill>
              </a:rPr>
              <a:t>itional </a:t>
            </a:r>
            <a:r>
              <a:rPr b="1" sz="2800" lang="en-US">
                <a:solidFill>
                  <a:srgbClr val="65FF65"/>
                </a:solidFill>
              </a:rPr>
              <a:t>methods </a:t>
            </a:r>
            <a:r>
              <a:rPr b="1" sz="2800" lang="en-US">
                <a:solidFill>
                  <a:srgbClr val="65FF65"/>
                </a:solidFill>
              </a:rPr>
              <a:t>of </a:t>
            </a:r>
            <a:r>
              <a:rPr b="1" sz="2800" lang="en-US">
                <a:solidFill>
                  <a:srgbClr val="65FF65"/>
                </a:solidFill>
              </a:rPr>
              <a:t>manual </a:t>
            </a:r>
            <a:r>
              <a:rPr b="1" sz="2800" lang="en-US">
                <a:solidFill>
                  <a:srgbClr val="65FF65"/>
                </a:solidFill>
              </a:rPr>
              <a:t>monitoring </a:t>
            </a:r>
            <a:r>
              <a:rPr b="1" sz="2800" lang="en-US">
                <a:solidFill>
                  <a:srgbClr val="65FF65"/>
                </a:solidFill>
              </a:rPr>
              <a:t>are </a:t>
            </a:r>
            <a:r>
              <a:rPr b="1" sz="2800" lang="en-US">
                <a:solidFill>
                  <a:srgbClr val="65FF65"/>
                </a:solidFill>
              </a:rPr>
              <a:t>inefficient </a:t>
            </a:r>
            <a:r>
              <a:rPr b="1" sz="2800" lang="en-US">
                <a:solidFill>
                  <a:srgbClr val="65FF65"/>
                </a:solidFill>
              </a:rPr>
              <a:t>and </a:t>
            </a:r>
            <a:r>
              <a:rPr b="1" sz="2800" lang="en-US">
                <a:solidFill>
                  <a:srgbClr val="65FF65"/>
                </a:solidFill>
              </a:rPr>
              <a:t>prone </a:t>
            </a:r>
            <a:r>
              <a:rPr b="1" sz="2800" lang="en-US">
                <a:solidFill>
                  <a:srgbClr val="65FF65"/>
                </a:solidFill>
              </a:rPr>
              <a:t>to </a:t>
            </a:r>
            <a:r>
              <a:rPr b="1" sz="2800" lang="en-US">
                <a:solidFill>
                  <a:srgbClr val="65FF65"/>
                </a:solidFill>
              </a:rPr>
              <a:t>e</a:t>
            </a:r>
            <a:r>
              <a:rPr b="1" sz="2800" lang="en-US">
                <a:solidFill>
                  <a:srgbClr val="65FF65"/>
                </a:solidFill>
              </a:rPr>
              <a:t>r</a:t>
            </a:r>
            <a:r>
              <a:rPr b="1" sz="2800" lang="en-US">
                <a:solidFill>
                  <a:srgbClr val="65FF65"/>
                </a:solidFill>
              </a:rPr>
              <a:t>r</a:t>
            </a:r>
            <a:r>
              <a:rPr b="1" sz="2800" lang="en-US">
                <a:solidFill>
                  <a:srgbClr val="65FF65"/>
                </a:solidFill>
              </a:rPr>
              <a:t>o</a:t>
            </a:r>
            <a:r>
              <a:rPr b="1" sz="2800" lang="en-US">
                <a:solidFill>
                  <a:srgbClr val="65FF65"/>
                </a:solidFill>
              </a:rPr>
              <a:t>rs</a:t>
            </a:r>
            <a:r>
              <a:rPr b="1" sz="2800" lang="en-US">
                <a:solidFill>
                  <a:srgbClr val="65FF65"/>
                </a:solidFill>
              </a:rPr>
              <a:t>.</a:t>
            </a:r>
            <a:endParaRPr b="1" sz="2800" lang="en-GB">
              <a:solidFill>
                <a:srgbClr val="65FF65"/>
              </a:solidFill>
            </a:endParaRPr>
          </a:p>
          <a:p>
            <a:pPr algn="l" indent="0" marL="0">
              <a:buNone/>
            </a:pPr>
            <a:endParaRPr b="1" sz="2800" lang="en-GB">
              <a:solidFill>
                <a:srgbClr val="65FF65"/>
              </a:solidFill>
            </a:endParaRPr>
          </a:p>
          <a:p>
            <a:pPr algn="l" indent="0" marL="0">
              <a:buNone/>
            </a:pPr>
            <a:r>
              <a:rPr b="1" sz="2800" lang="en-US">
                <a:solidFill>
                  <a:srgbClr val="65FF65"/>
                </a:solidFill>
              </a:rPr>
              <a:t>A</a:t>
            </a:r>
            <a:r>
              <a:rPr b="1" sz="2800" lang="en-US">
                <a:solidFill>
                  <a:srgbClr val="65FF65"/>
                </a:solidFill>
              </a:rPr>
              <a:t>n</a:t>
            </a:r>
            <a:r>
              <a:rPr b="1" sz="2800" lang="en-US">
                <a:solidFill>
                  <a:srgbClr val="65FF65"/>
                </a:solidFill>
              </a:rPr>
              <a:t> </a:t>
            </a:r>
            <a:r>
              <a:rPr b="1" sz="2800" lang="en-US">
                <a:solidFill>
                  <a:srgbClr val="65FF65"/>
                </a:solidFill>
              </a:rPr>
              <a:t>a</a:t>
            </a:r>
            <a:r>
              <a:rPr b="1" sz="2800" lang="en-US">
                <a:solidFill>
                  <a:srgbClr val="65FF65"/>
                </a:solidFill>
              </a:rPr>
              <a:t>u</a:t>
            </a:r>
            <a:r>
              <a:rPr b="1" sz="2800" lang="en-US">
                <a:solidFill>
                  <a:srgbClr val="65FF65"/>
                </a:solidFill>
              </a:rPr>
              <a:t>t</a:t>
            </a:r>
            <a:r>
              <a:rPr b="1" sz="2800" lang="en-US">
                <a:solidFill>
                  <a:srgbClr val="65FF65"/>
                </a:solidFill>
              </a:rPr>
              <a:t>o</a:t>
            </a:r>
            <a:r>
              <a:rPr b="1" sz="2800" lang="en-US">
                <a:solidFill>
                  <a:srgbClr val="65FF65"/>
                </a:solidFill>
              </a:rPr>
              <a:t>m</a:t>
            </a:r>
            <a:r>
              <a:rPr b="1" sz="2800" lang="en-US">
                <a:solidFill>
                  <a:srgbClr val="65FF65"/>
                </a:solidFill>
              </a:rPr>
              <a:t>a</a:t>
            </a:r>
            <a:r>
              <a:rPr b="1" sz="2800" lang="en-US">
                <a:solidFill>
                  <a:srgbClr val="65FF65"/>
                </a:solidFill>
              </a:rPr>
              <a:t>t</a:t>
            </a:r>
            <a:r>
              <a:rPr b="1" sz="2800" lang="en-US">
                <a:solidFill>
                  <a:srgbClr val="65FF65"/>
                </a:solidFill>
              </a:rPr>
              <a:t>e</a:t>
            </a:r>
            <a:r>
              <a:rPr b="1" sz="2800" lang="en-US">
                <a:solidFill>
                  <a:srgbClr val="65FF65"/>
                </a:solidFill>
              </a:rPr>
              <a:t>d</a:t>
            </a:r>
            <a:r>
              <a:rPr b="1" sz="2800" lang="en-US">
                <a:solidFill>
                  <a:srgbClr val="65FF65"/>
                </a:solidFill>
              </a:rPr>
              <a:t> </a:t>
            </a:r>
            <a:r>
              <a:rPr b="1" sz="2800" lang="en-US">
                <a:solidFill>
                  <a:srgbClr val="65FF65"/>
                </a:solidFill>
              </a:rPr>
              <a:t>s</a:t>
            </a:r>
            <a:r>
              <a:rPr b="1" sz="2800" lang="en-US">
                <a:solidFill>
                  <a:srgbClr val="65FF65"/>
                </a:solidFill>
              </a:rPr>
              <a:t>y</a:t>
            </a:r>
            <a:r>
              <a:rPr b="1" sz="2800" lang="en-US">
                <a:solidFill>
                  <a:srgbClr val="65FF65"/>
                </a:solidFill>
              </a:rPr>
              <a:t>stem </a:t>
            </a:r>
            <a:r>
              <a:rPr b="1" sz="2800" lang="en-US">
                <a:solidFill>
                  <a:srgbClr val="65FF65"/>
                </a:solidFill>
              </a:rPr>
              <a:t>f</a:t>
            </a:r>
            <a:r>
              <a:rPr b="1" sz="2800" lang="en-US">
                <a:solidFill>
                  <a:srgbClr val="65FF65"/>
                </a:solidFill>
              </a:rPr>
              <a:t>or </a:t>
            </a:r>
            <a:r>
              <a:rPr b="1" sz="2800" lang="en-US">
                <a:solidFill>
                  <a:srgbClr val="65FF65"/>
                </a:solidFill>
              </a:rPr>
              <a:t>f</a:t>
            </a:r>
            <a:r>
              <a:rPr b="1" sz="2800" lang="en-US">
                <a:solidFill>
                  <a:srgbClr val="65FF65"/>
                </a:solidFill>
              </a:rPr>
              <a:t>a</a:t>
            </a:r>
            <a:r>
              <a:rPr b="1" sz="2800" lang="en-US">
                <a:solidFill>
                  <a:srgbClr val="65FF65"/>
                </a:solidFill>
              </a:rPr>
              <a:t>ce </a:t>
            </a:r>
            <a:r>
              <a:rPr b="1" sz="2800" lang="en-US">
                <a:solidFill>
                  <a:srgbClr val="65FF65"/>
                </a:solidFill>
              </a:rPr>
              <a:t>m</a:t>
            </a:r>
            <a:r>
              <a:rPr b="1" sz="2800" lang="en-US">
                <a:solidFill>
                  <a:srgbClr val="65FF65"/>
                </a:solidFill>
              </a:rPr>
              <a:t>ask </a:t>
            </a:r>
            <a:r>
              <a:rPr b="1" sz="2800" lang="en-US">
                <a:solidFill>
                  <a:srgbClr val="65FF65"/>
                </a:solidFill>
              </a:rPr>
              <a:t>d</a:t>
            </a:r>
            <a:r>
              <a:rPr b="1" sz="2800" lang="en-US">
                <a:solidFill>
                  <a:srgbClr val="65FF65"/>
                </a:solidFill>
              </a:rPr>
              <a:t>e</a:t>
            </a:r>
            <a:r>
              <a:rPr b="1" sz="2800" lang="en-US">
                <a:solidFill>
                  <a:srgbClr val="65FF65"/>
                </a:solidFill>
              </a:rPr>
              <a:t>t</a:t>
            </a:r>
            <a:r>
              <a:rPr b="1" sz="2800" lang="en-US">
                <a:solidFill>
                  <a:srgbClr val="65FF65"/>
                </a:solidFill>
              </a:rPr>
              <a:t>e</a:t>
            </a:r>
            <a:r>
              <a:rPr b="1" sz="2800" lang="en-US">
                <a:solidFill>
                  <a:srgbClr val="65FF65"/>
                </a:solidFill>
              </a:rPr>
              <a:t>c</a:t>
            </a:r>
            <a:r>
              <a:rPr b="1" sz="2800" lang="en-US">
                <a:solidFill>
                  <a:srgbClr val="65FF65"/>
                </a:solidFill>
              </a:rPr>
              <a:t>tion </a:t>
            </a:r>
            <a:r>
              <a:rPr b="1" sz="2800" lang="en-US">
                <a:solidFill>
                  <a:srgbClr val="65FF65"/>
                </a:solidFill>
              </a:rPr>
              <a:t>is </a:t>
            </a:r>
            <a:r>
              <a:rPr b="1" sz="2800" lang="en-US">
                <a:solidFill>
                  <a:srgbClr val="65FF65"/>
                </a:solidFill>
              </a:rPr>
              <a:t>n</a:t>
            </a:r>
            <a:r>
              <a:rPr b="1" sz="2800" lang="en-US">
                <a:solidFill>
                  <a:srgbClr val="65FF65"/>
                </a:solidFill>
              </a:rPr>
              <a:t>e</a:t>
            </a:r>
            <a:r>
              <a:rPr b="1" sz="2800" lang="en-US">
                <a:solidFill>
                  <a:srgbClr val="65FF65"/>
                </a:solidFill>
              </a:rPr>
              <a:t>e</a:t>
            </a:r>
            <a:r>
              <a:rPr b="1" sz="2800" lang="en-US">
                <a:solidFill>
                  <a:srgbClr val="65FF65"/>
                </a:solidFill>
              </a:rPr>
              <a:t>d</a:t>
            </a:r>
            <a:r>
              <a:rPr b="1" sz="2800" lang="en-US">
                <a:solidFill>
                  <a:srgbClr val="65FF65"/>
                </a:solidFill>
              </a:rPr>
              <a:t>e</a:t>
            </a:r>
            <a:r>
              <a:rPr b="1" sz="2800" lang="en-US">
                <a:solidFill>
                  <a:srgbClr val="65FF65"/>
                </a:solidFill>
              </a:rPr>
              <a:t>d</a:t>
            </a:r>
            <a:r>
              <a:rPr b="1" sz="2800" lang="en-US">
                <a:solidFill>
                  <a:srgbClr val="65FF65"/>
                </a:solidFill>
              </a:rPr>
              <a:t> </a:t>
            </a:r>
            <a:r>
              <a:rPr b="1" sz="2800" lang="en-US">
                <a:solidFill>
                  <a:srgbClr val="65FF65"/>
                </a:solidFill>
              </a:rPr>
              <a:t>t</a:t>
            </a:r>
            <a:r>
              <a:rPr b="1" sz="2800" lang="en-US">
                <a:solidFill>
                  <a:srgbClr val="65FF65"/>
                </a:solidFill>
              </a:rPr>
              <a:t>o</a:t>
            </a:r>
            <a:r>
              <a:rPr b="1" sz="2800" lang="en-US">
                <a:solidFill>
                  <a:srgbClr val="65FF65"/>
                </a:solidFill>
              </a:rPr>
              <a:t> </a:t>
            </a:r>
            <a:r>
              <a:rPr b="1" sz="2800" lang="en-US">
                <a:solidFill>
                  <a:srgbClr val="65FF65"/>
                </a:solidFill>
              </a:rPr>
              <a:t>e</a:t>
            </a:r>
            <a:r>
              <a:rPr b="1" sz="2800" lang="en-US">
                <a:solidFill>
                  <a:srgbClr val="65FF65"/>
                </a:solidFill>
              </a:rPr>
              <a:t>n</a:t>
            </a:r>
            <a:r>
              <a:rPr b="1" sz="2800" lang="en-US">
                <a:solidFill>
                  <a:srgbClr val="65FF65"/>
                </a:solidFill>
              </a:rPr>
              <a:t>f</a:t>
            </a:r>
            <a:r>
              <a:rPr b="1" sz="2800" lang="en-US">
                <a:solidFill>
                  <a:srgbClr val="65FF65"/>
                </a:solidFill>
              </a:rPr>
              <a:t>o</a:t>
            </a:r>
            <a:r>
              <a:rPr b="1" sz="2800" lang="en-US">
                <a:solidFill>
                  <a:srgbClr val="65FF65"/>
                </a:solidFill>
              </a:rPr>
              <a:t>r</a:t>
            </a:r>
            <a:r>
              <a:rPr b="1" sz="2800" lang="en-US">
                <a:solidFill>
                  <a:srgbClr val="65FF65"/>
                </a:solidFill>
              </a:rPr>
              <a:t>c</a:t>
            </a:r>
            <a:r>
              <a:rPr b="1" sz="2800" lang="en-US">
                <a:solidFill>
                  <a:srgbClr val="65FF65"/>
                </a:solidFill>
              </a:rPr>
              <a:t>e</a:t>
            </a:r>
            <a:r>
              <a:rPr b="1" sz="2800" lang="en-US">
                <a:solidFill>
                  <a:srgbClr val="65FF65"/>
                </a:solidFill>
              </a:rPr>
              <a:t> </a:t>
            </a:r>
            <a:r>
              <a:rPr b="1" sz="2800" lang="en-US">
                <a:solidFill>
                  <a:srgbClr val="65FF65"/>
                </a:solidFill>
              </a:rPr>
              <a:t>m</a:t>
            </a:r>
            <a:r>
              <a:rPr b="1" sz="2800" lang="en-US">
                <a:solidFill>
                  <a:srgbClr val="65FF65"/>
                </a:solidFill>
              </a:rPr>
              <a:t>a</a:t>
            </a:r>
            <a:r>
              <a:rPr b="1" sz="2800" lang="en-US">
                <a:solidFill>
                  <a:srgbClr val="65FF65"/>
                </a:solidFill>
              </a:rPr>
              <a:t>s</a:t>
            </a:r>
            <a:r>
              <a:rPr b="1" sz="2800" lang="en-US">
                <a:solidFill>
                  <a:srgbClr val="65FF65"/>
                </a:solidFill>
              </a:rPr>
              <a:t>k</a:t>
            </a:r>
            <a:r>
              <a:rPr b="1" sz="2800" lang="en-US">
                <a:solidFill>
                  <a:srgbClr val="65FF65"/>
                </a:solidFill>
              </a:rPr>
              <a:t>-</a:t>
            </a:r>
            <a:r>
              <a:rPr b="1" sz="2800" lang="en-US">
                <a:solidFill>
                  <a:srgbClr val="65FF65"/>
                </a:solidFill>
              </a:rPr>
              <a:t>w</a:t>
            </a:r>
            <a:r>
              <a:rPr b="1" sz="2800" lang="en-US">
                <a:solidFill>
                  <a:srgbClr val="65FF65"/>
                </a:solidFill>
              </a:rPr>
              <a:t>e</a:t>
            </a:r>
            <a:r>
              <a:rPr b="1" sz="2800" lang="en-US">
                <a:solidFill>
                  <a:srgbClr val="65FF65"/>
                </a:solidFill>
              </a:rPr>
              <a:t>a</a:t>
            </a:r>
            <a:r>
              <a:rPr b="1" sz="2800" lang="en-US">
                <a:solidFill>
                  <a:srgbClr val="65FF65"/>
                </a:solidFill>
              </a:rPr>
              <a:t>r</a:t>
            </a:r>
            <a:r>
              <a:rPr b="1" sz="2800" lang="en-US">
                <a:solidFill>
                  <a:srgbClr val="65FF65"/>
                </a:solidFill>
              </a:rPr>
              <a:t>i</a:t>
            </a:r>
            <a:r>
              <a:rPr b="1" sz="2800" lang="en-US">
                <a:solidFill>
                  <a:srgbClr val="65FF65"/>
                </a:solidFill>
              </a:rPr>
              <a:t>n</a:t>
            </a:r>
            <a:r>
              <a:rPr b="1" sz="2800" lang="en-US">
                <a:solidFill>
                  <a:srgbClr val="65FF65"/>
                </a:solidFill>
              </a:rPr>
              <a:t>g</a:t>
            </a:r>
            <a:r>
              <a:rPr b="1" sz="2800" lang="en-US">
                <a:solidFill>
                  <a:srgbClr val="65FF65"/>
                </a:solidFill>
              </a:rPr>
              <a:t> </a:t>
            </a:r>
            <a:r>
              <a:rPr b="1" sz="2800" lang="en-US">
                <a:solidFill>
                  <a:srgbClr val="65FF65"/>
                </a:solidFill>
              </a:rPr>
              <a:t>p</a:t>
            </a:r>
            <a:r>
              <a:rPr b="1" sz="2800" lang="en-US">
                <a:solidFill>
                  <a:srgbClr val="65FF65"/>
                </a:solidFill>
              </a:rPr>
              <a:t>o</a:t>
            </a:r>
            <a:r>
              <a:rPr b="1" sz="2800" lang="en-US">
                <a:solidFill>
                  <a:srgbClr val="65FF65"/>
                </a:solidFill>
              </a:rPr>
              <a:t>l</a:t>
            </a:r>
            <a:r>
              <a:rPr b="1" sz="2800" lang="en-US">
                <a:solidFill>
                  <a:srgbClr val="65FF65"/>
                </a:solidFill>
              </a:rPr>
              <a:t>i</a:t>
            </a:r>
            <a:r>
              <a:rPr b="1" sz="2800" lang="en-US">
                <a:solidFill>
                  <a:srgbClr val="65FF65"/>
                </a:solidFill>
              </a:rPr>
              <a:t>c</a:t>
            </a:r>
            <a:r>
              <a:rPr b="1" sz="2800" lang="en-US">
                <a:solidFill>
                  <a:srgbClr val="65FF65"/>
                </a:solidFill>
              </a:rPr>
              <a:t>i</a:t>
            </a:r>
            <a:r>
              <a:rPr b="1" sz="2800" lang="en-US">
                <a:solidFill>
                  <a:srgbClr val="65FF65"/>
                </a:solidFill>
              </a:rPr>
              <a:t>es </a:t>
            </a:r>
            <a:r>
              <a:rPr b="1" sz="2800" lang="en-US">
                <a:solidFill>
                  <a:srgbClr val="65FF65"/>
                </a:solidFill>
              </a:rPr>
              <a:t>e</a:t>
            </a:r>
            <a:r>
              <a:rPr b="1" sz="2800" lang="en-US">
                <a:solidFill>
                  <a:srgbClr val="65FF65"/>
                </a:solidFill>
              </a:rPr>
              <a:t>f</a:t>
            </a:r>
            <a:r>
              <a:rPr b="1" sz="2800" lang="en-US">
                <a:solidFill>
                  <a:srgbClr val="65FF65"/>
                </a:solidFill>
              </a:rPr>
              <a:t>f</a:t>
            </a:r>
            <a:r>
              <a:rPr b="1" sz="2800" lang="en-US">
                <a:solidFill>
                  <a:srgbClr val="65FF65"/>
                </a:solidFill>
              </a:rPr>
              <a:t>e</a:t>
            </a:r>
            <a:r>
              <a:rPr b="1" sz="2800" lang="en-US">
                <a:solidFill>
                  <a:srgbClr val="65FF65"/>
                </a:solidFill>
              </a:rPr>
              <a:t>c</a:t>
            </a:r>
            <a:r>
              <a:rPr b="1" sz="2800" lang="en-US">
                <a:solidFill>
                  <a:srgbClr val="65FF65"/>
                </a:solidFill>
              </a:rPr>
              <a:t>t</a:t>
            </a:r>
            <a:r>
              <a:rPr b="1" sz="2800" lang="en-US">
                <a:solidFill>
                  <a:srgbClr val="65FF65"/>
                </a:solidFill>
              </a:rPr>
              <a:t>i</a:t>
            </a:r>
            <a:r>
              <a:rPr b="1" sz="2800" lang="en-US">
                <a:solidFill>
                  <a:srgbClr val="65FF65"/>
                </a:solidFill>
              </a:rPr>
              <a:t>vely</a:t>
            </a:r>
            <a:r>
              <a:rPr b="1" sz="2800" lang="en-US">
                <a:solidFill>
                  <a:srgbClr val="65FF65"/>
                </a:solidFill>
              </a:rPr>
              <a:t>.</a:t>
            </a:r>
            <a:endParaRPr b="1" sz="2800" lang="en-GB">
              <a:solidFill>
                <a:srgbClr val="65FF65"/>
              </a:solidFill>
            </a:endParaRPr>
          </a:p>
          <a:p>
            <a:pPr algn="l" indent="0" marL="0">
              <a:buNone/>
            </a:pPr>
            <a:endParaRPr b="1" sz="2800" lang="en-GB">
              <a:solidFill>
                <a:srgbClr val="65FF65"/>
              </a:solidFill>
            </a:endParaRPr>
          </a:p>
          <a:p>
            <a:pPr algn="l" indent="0" marL="0">
              <a:buNone/>
            </a:pPr>
            <a:endParaRPr b="1" sz="2800" lang="en-GB">
              <a:solidFill>
                <a:srgbClr val="65FF6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6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1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82" name=""/>
          <p:cNvSpPr txBox="1"/>
          <p:nvPr/>
        </p:nvSpPr>
        <p:spPr>
          <a:xfrm>
            <a:off x="431726" y="2137410"/>
            <a:ext cx="8247181" cy="4282439"/>
          </a:xfrm>
          <a:prstGeom prst="rect"/>
          <a:solidFill>
            <a:srgbClr val="02A5E3"/>
          </a:solidFill>
        </p:spPr>
        <p:txBody>
          <a:bodyPr anchor="t"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oject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ms </a:t>
            </a:r>
            <a:r>
              <a:rPr sz="2800" lang="en-US">
                <a:solidFill>
                  <a:srgbClr val="000000"/>
                </a:solidFill>
              </a:rPr>
              <a:t>to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elop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tem </a:t>
            </a:r>
            <a:r>
              <a:rPr sz="2800" lang="en-US">
                <a:solidFill>
                  <a:srgbClr val="000000"/>
                </a:solidFill>
              </a:rPr>
              <a:t>for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tic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rning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ques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rately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fy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er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ng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ks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stem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ill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ous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8" name=""/>
          <p:cNvSpPr txBox="1"/>
          <p:nvPr/>
        </p:nvSpPr>
        <p:spPr>
          <a:xfrm>
            <a:off x="699451" y="2918460"/>
            <a:ext cx="7671455" cy="3863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800000"/>
                </a:solidFill>
              </a:rPr>
              <a:t> </a:t>
            </a:r>
            <a:r>
              <a:rPr sz="2800" lang="en-US">
                <a:solidFill>
                  <a:srgbClr val="800000"/>
                </a:solidFill>
              </a:rPr>
              <a:t> </a:t>
            </a:r>
            <a:r>
              <a:rPr sz="2800" lang="en-US">
                <a:solidFill>
                  <a:srgbClr val="800000"/>
                </a:solidFill>
              </a:rPr>
              <a:t> </a:t>
            </a:r>
            <a:r>
              <a:rPr sz="2800" lang="en-US">
                <a:solidFill>
                  <a:srgbClr val="800000"/>
                </a:solidFill>
              </a:rPr>
              <a:t> </a:t>
            </a:r>
            <a:r>
              <a:rPr sz="2800" lang="en-US">
                <a:solidFill>
                  <a:srgbClr val="800000"/>
                </a:solidFill>
              </a:rPr>
              <a:t> </a:t>
            </a:r>
            <a:r>
              <a:rPr altLang="en-US" sz="2800" lang="en-GB">
                <a:solidFill>
                  <a:srgbClr val="800000"/>
                </a:solidFill>
              </a:rPr>
              <a:t>⭐</a:t>
            </a:r>
            <a:r>
              <a:rPr altLang="en-US" sz="2800" lang="en-US">
                <a:solidFill>
                  <a:srgbClr val="800000"/>
                </a:solidFill>
              </a:rPr>
              <a:t> Health </a:t>
            </a:r>
            <a:r>
              <a:rPr altLang="en-US" sz="2800" lang="en-US">
                <a:solidFill>
                  <a:srgbClr val="800000"/>
                </a:solidFill>
              </a:rPr>
              <a:t>a</a:t>
            </a:r>
            <a:r>
              <a:rPr altLang="en-US" sz="2800" lang="en-US">
                <a:solidFill>
                  <a:srgbClr val="800000"/>
                </a:solidFill>
              </a:rPr>
              <a:t>u</a:t>
            </a:r>
            <a:r>
              <a:rPr altLang="en-US" sz="2800" lang="en-US">
                <a:solidFill>
                  <a:srgbClr val="800000"/>
                </a:solidFill>
              </a:rPr>
              <a:t>t</a:t>
            </a:r>
            <a:r>
              <a:rPr altLang="en-US" sz="2800" lang="en-US">
                <a:solidFill>
                  <a:srgbClr val="800000"/>
                </a:solidFill>
              </a:rPr>
              <a:t>h</a:t>
            </a:r>
            <a:r>
              <a:rPr altLang="en-US" sz="2800" lang="en-US">
                <a:solidFill>
                  <a:srgbClr val="800000"/>
                </a:solidFill>
              </a:rPr>
              <a:t>o</a:t>
            </a:r>
            <a:r>
              <a:rPr altLang="en-US" sz="2800" lang="en-US">
                <a:solidFill>
                  <a:srgbClr val="800000"/>
                </a:solidFill>
              </a:rPr>
              <a:t>rities </a:t>
            </a:r>
            <a:endParaRPr sz="2800" lang="en-GB">
              <a:solidFill>
                <a:srgbClr val="800000"/>
              </a:solidFill>
            </a:endParaRPr>
          </a:p>
          <a:p>
            <a:endParaRPr sz="2800" lang="en-GB">
              <a:solidFill>
                <a:srgbClr val="800000"/>
              </a:solidFill>
            </a:endParaRPr>
          </a:p>
          <a:p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GB">
                <a:solidFill>
                  <a:srgbClr val="800000"/>
                </a:solidFill>
              </a:rPr>
              <a:t>⭐</a:t>
            </a:r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US">
                <a:solidFill>
                  <a:srgbClr val="800000"/>
                </a:solidFill>
              </a:rPr>
              <a:t>L</a:t>
            </a:r>
            <a:r>
              <a:rPr altLang="en-US" sz="2800" lang="en-US">
                <a:solidFill>
                  <a:srgbClr val="800000"/>
                </a:solidFill>
              </a:rPr>
              <a:t>a</a:t>
            </a:r>
            <a:r>
              <a:rPr altLang="en-US" sz="2800" lang="en-US">
                <a:solidFill>
                  <a:srgbClr val="800000"/>
                </a:solidFill>
              </a:rPr>
              <a:t>w</a:t>
            </a:r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US">
                <a:solidFill>
                  <a:srgbClr val="800000"/>
                </a:solidFill>
              </a:rPr>
              <a:t>e</a:t>
            </a:r>
            <a:r>
              <a:rPr altLang="en-US" sz="2800" lang="en-US">
                <a:solidFill>
                  <a:srgbClr val="800000"/>
                </a:solidFill>
              </a:rPr>
              <a:t>n</a:t>
            </a:r>
            <a:r>
              <a:rPr altLang="en-US" sz="2800" lang="en-US">
                <a:solidFill>
                  <a:srgbClr val="800000"/>
                </a:solidFill>
              </a:rPr>
              <a:t>f</a:t>
            </a:r>
            <a:r>
              <a:rPr altLang="en-US" sz="2800" lang="en-US">
                <a:solidFill>
                  <a:srgbClr val="800000"/>
                </a:solidFill>
              </a:rPr>
              <a:t>o</a:t>
            </a:r>
            <a:r>
              <a:rPr altLang="en-US" sz="2800" lang="en-US">
                <a:solidFill>
                  <a:srgbClr val="800000"/>
                </a:solidFill>
              </a:rPr>
              <a:t>rcement </a:t>
            </a:r>
            <a:r>
              <a:rPr altLang="en-US" sz="2800" lang="en-US">
                <a:solidFill>
                  <a:srgbClr val="800000"/>
                </a:solidFill>
              </a:rPr>
              <a:t>a</a:t>
            </a:r>
            <a:r>
              <a:rPr altLang="en-US" sz="2800" lang="en-US">
                <a:solidFill>
                  <a:srgbClr val="800000"/>
                </a:solidFill>
              </a:rPr>
              <a:t>g</a:t>
            </a:r>
            <a:r>
              <a:rPr altLang="en-US" sz="2800" lang="en-US">
                <a:solidFill>
                  <a:srgbClr val="800000"/>
                </a:solidFill>
              </a:rPr>
              <a:t>e</a:t>
            </a:r>
            <a:r>
              <a:rPr altLang="en-US" sz="2800" lang="en-US">
                <a:solidFill>
                  <a:srgbClr val="800000"/>
                </a:solidFill>
              </a:rPr>
              <a:t>n</a:t>
            </a:r>
            <a:r>
              <a:rPr altLang="en-US" sz="2800" lang="en-US">
                <a:solidFill>
                  <a:srgbClr val="800000"/>
                </a:solidFill>
              </a:rPr>
              <a:t>c</a:t>
            </a:r>
            <a:r>
              <a:rPr altLang="en-US" sz="2800" lang="en-US">
                <a:solidFill>
                  <a:srgbClr val="800000"/>
                </a:solidFill>
              </a:rPr>
              <a:t>i</a:t>
            </a:r>
            <a:r>
              <a:rPr altLang="en-US" sz="2800" lang="en-US">
                <a:solidFill>
                  <a:srgbClr val="800000"/>
                </a:solidFill>
              </a:rPr>
              <a:t>es </a:t>
            </a:r>
            <a:endParaRPr sz="2800" lang="en-GB">
              <a:solidFill>
                <a:srgbClr val="800000"/>
              </a:solidFill>
            </a:endParaRPr>
          </a:p>
          <a:p>
            <a:endParaRPr sz="2800" lang="en-GB">
              <a:solidFill>
                <a:srgbClr val="800000"/>
              </a:solidFill>
            </a:endParaRPr>
          </a:p>
          <a:p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GB">
                <a:solidFill>
                  <a:srgbClr val="800000"/>
                </a:solidFill>
              </a:rPr>
              <a:t>⭐</a:t>
            </a:r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US">
                <a:solidFill>
                  <a:srgbClr val="800000"/>
                </a:solidFill>
              </a:rPr>
              <a:t>B</a:t>
            </a:r>
            <a:r>
              <a:rPr altLang="en-US" sz="2800" lang="en-US">
                <a:solidFill>
                  <a:srgbClr val="800000"/>
                </a:solidFill>
              </a:rPr>
              <a:t>u</a:t>
            </a:r>
            <a:r>
              <a:rPr altLang="en-US" sz="2800" lang="en-US">
                <a:solidFill>
                  <a:srgbClr val="800000"/>
                </a:solidFill>
              </a:rPr>
              <a:t>s</a:t>
            </a:r>
            <a:r>
              <a:rPr altLang="en-US" sz="2800" lang="en-US">
                <a:solidFill>
                  <a:srgbClr val="800000"/>
                </a:solidFill>
              </a:rPr>
              <a:t>i</a:t>
            </a:r>
            <a:r>
              <a:rPr altLang="en-US" sz="2800" lang="en-US">
                <a:solidFill>
                  <a:srgbClr val="800000"/>
                </a:solidFill>
              </a:rPr>
              <a:t>n</a:t>
            </a:r>
            <a:r>
              <a:rPr altLang="en-US" sz="2800" lang="en-US">
                <a:solidFill>
                  <a:srgbClr val="800000"/>
                </a:solidFill>
              </a:rPr>
              <a:t>ess </a:t>
            </a:r>
            <a:r>
              <a:rPr altLang="en-US" sz="2800" lang="en-US">
                <a:solidFill>
                  <a:srgbClr val="800000"/>
                </a:solidFill>
              </a:rPr>
              <a:t>o</a:t>
            </a:r>
            <a:r>
              <a:rPr altLang="en-US" sz="2800" lang="en-US">
                <a:solidFill>
                  <a:srgbClr val="800000"/>
                </a:solidFill>
              </a:rPr>
              <a:t>w</a:t>
            </a:r>
            <a:r>
              <a:rPr altLang="en-US" sz="2800" lang="en-US">
                <a:solidFill>
                  <a:srgbClr val="800000"/>
                </a:solidFill>
              </a:rPr>
              <a:t>ners </a:t>
            </a:r>
            <a:r>
              <a:rPr altLang="en-US" sz="2800" lang="en-US">
                <a:solidFill>
                  <a:srgbClr val="800000"/>
                </a:solidFill>
              </a:rPr>
              <a:t>(</a:t>
            </a:r>
            <a:r>
              <a:rPr altLang="en-US" sz="2800" lang="en-US">
                <a:solidFill>
                  <a:srgbClr val="800000"/>
                </a:solidFill>
              </a:rPr>
              <a:t>e</a:t>
            </a:r>
            <a:r>
              <a:rPr altLang="en-US" sz="2800" lang="en-US">
                <a:solidFill>
                  <a:srgbClr val="800000"/>
                </a:solidFill>
              </a:rPr>
              <a:t>.</a:t>
            </a:r>
            <a:r>
              <a:rPr altLang="en-US" sz="2800" lang="en-US">
                <a:solidFill>
                  <a:srgbClr val="800000"/>
                </a:solidFill>
              </a:rPr>
              <a:t>g</a:t>
            </a:r>
            <a:r>
              <a:rPr altLang="en-US" sz="2800" lang="en-US">
                <a:solidFill>
                  <a:srgbClr val="800000"/>
                </a:solidFill>
              </a:rPr>
              <a:t>.</a:t>
            </a:r>
            <a:r>
              <a:rPr altLang="en-US" sz="2800" lang="en-US">
                <a:solidFill>
                  <a:srgbClr val="800000"/>
                </a:solidFill>
              </a:rPr>
              <a:t>,</a:t>
            </a:r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US">
                <a:solidFill>
                  <a:srgbClr val="800000"/>
                </a:solidFill>
              </a:rPr>
              <a:t>r</a:t>
            </a:r>
            <a:r>
              <a:rPr altLang="en-US" sz="2800" lang="en-US">
                <a:solidFill>
                  <a:srgbClr val="800000"/>
                </a:solidFill>
              </a:rPr>
              <a:t>e</a:t>
            </a:r>
            <a:r>
              <a:rPr altLang="en-US" sz="2800" lang="en-US">
                <a:solidFill>
                  <a:srgbClr val="800000"/>
                </a:solidFill>
              </a:rPr>
              <a:t>t</a:t>
            </a:r>
            <a:r>
              <a:rPr altLang="en-US" sz="2800" lang="en-US">
                <a:solidFill>
                  <a:srgbClr val="800000"/>
                </a:solidFill>
              </a:rPr>
              <a:t>a</a:t>
            </a:r>
            <a:r>
              <a:rPr altLang="en-US" sz="2800" lang="en-US">
                <a:solidFill>
                  <a:srgbClr val="800000"/>
                </a:solidFill>
              </a:rPr>
              <a:t>i</a:t>
            </a:r>
            <a:r>
              <a:rPr altLang="en-US" sz="2800" lang="en-US">
                <a:solidFill>
                  <a:srgbClr val="800000"/>
                </a:solidFill>
              </a:rPr>
              <a:t>l</a:t>
            </a:r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US">
                <a:solidFill>
                  <a:srgbClr val="800000"/>
                </a:solidFill>
              </a:rPr>
              <a:t>s</a:t>
            </a:r>
            <a:r>
              <a:rPr altLang="en-US" sz="2800" lang="en-US">
                <a:solidFill>
                  <a:srgbClr val="800000"/>
                </a:solidFill>
              </a:rPr>
              <a:t>t</a:t>
            </a:r>
            <a:r>
              <a:rPr altLang="en-US" sz="2800" lang="en-US">
                <a:solidFill>
                  <a:srgbClr val="800000"/>
                </a:solidFill>
              </a:rPr>
              <a:t>o</a:t>
            </a:r>
            <a:r>
              <a:rPr altLang="en-US" sz="2800" lang="en-US">
                <a:solidFill>
                  <a:srgbClr val="800000"/>
                </a:solidFill>
              </a:rPr>
              <a:t>r</a:t>
            </a:r>
            <a:r>
              <a:rPr altLang="en-US" sz="2800" lang="en-US">
                <a:solidFill>
                  <a:srgbClr val="800000"/>
                </a:solidFill>
              </a:rPr>
              <a:t>e</a:t>
            </a:r>
            <a:r>
              <a:rPr altLang="en-US" sz="2800" lang="en-US">
                <a:solidFill>
                  <a:srgbClr val="800000"/>
                </a:solidFill>
              </a:rPr>
              <a:t>s</a:t>
            </a:r>
            <a:r>
              <a:rPr altLang="en-US" sz="2800" lang="en-US">
                <a:solidFill>
                  <a:srgbClr val="800000"/>
                </a:solidFill>
              </a:rPr>
              <a:t>,</a:t>
            </a:r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US">
                <a:solidFill>
                  <a:srgbClr val="800000"/>
                </a:solidFill>
              </a:rPr>
              <a:t>r</a:t>
            </a:r>
            <a:r>
              <a:rPr altLang="en-US" sz="2800" lang="en-US">
                <a:solidFill>
                  <a:srgbClr val="800000"/>
                </a:solidFill>
              </a:rPr>
              <a:t>e</a:t>
            </a:r>
            <a:r>
              <a:rPr altLang="en-US" sz="2800" lang="en-US">
                <a:solidFill>
                  <a:srgbClr val="800000"/>
                </a:solidFill>
              </a:rPr>
              <a:t>s</a:t>
            </a:r>
            <a:r>
              <a:rPr altLang="en-US" sz="2800" lang="en-US">
                <a:solidFill>
                  <a:srgbClr val="800000"/>
                </a:solidFill>
              </a:rPr>
              <a:t>t</a:t>
            </a:r>
            <a:r>
              <a:rPr altLang="en-US" sz="2800" lang="en-US">
                <a:solidFill>
                  <a:srgbClr val="800000"/>
                </a:solidFill>
              </a:rPr>
              <a:t>a</a:t>
            </a:r>
            <a:r>
              <a:rPr altLang="en-US" sz="2800" lang="en-US">
                <a:solidFill>
                  <a:srgbClr val="800000"/>
                </a:solidFill>
              </a:rPr>
              <a:t>u</a:t>
            </a:r>
            <a:r>
              <a:rPr altLang="en-US" sz="2800" lang="en-US">
                <a:solidFill>
                  <a:srgbClr val="800000"/>
                </a:solidFill>
              </a:rPr>
              <a:t>rants</a:t>
            </a:r>
            <a:r>
              <a:rPr altLang="en-US" sz="2800" lang="en-US">
                <a:solidFill>
                  <a:srgbClr val="800000"/>
                </a:solidFill>
              </a:rPr>
              <a:t>)</a:t>
            </a:r>
            <a:endParaRPr sz="2800" lang="en-GB">
              <a:solidFill>
                <a:srgbClr val="800000"/>
              </a:solidFill>
            </a:endParaRPr>
          </a:p>
          <a:p>
            <a:endParaRPr sz="2800" lang="en-GB">
              <a:solidFill>
                <a:srgbClr val="800000"/>
              </a:solidFill>
            </a:endParaRPr>
          </a:p>
          <a:p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GB">
                <a:solidFill>
                  <a:srgbClr val="800000"/>
                </a:solidFill>
              </a:rPr>
              <a:t>⭐</a:t>
            </a:r>
            <a:r>
              <a:rPr altLang="en-US" sz="2800" lang="en-US">
                <a:solidFill>
                  <a:srgbClr val="800000"/>
                </a:solidFill>
              </a:rPr>
              <a:t> </a:t>
            </a:r>
            <a:r>
              <a:rPr altLang="en-US" sz="2800" lang="en-US">
                <a:solidFill>
                  <a:srgbClr val="800000"/>
                </a:solidFill>
              </a:rPr>
              <a:t>P</a:t>
            </a:r>
            <a:r>
              <a:rPr altLang="en-US" sz="2800" lang="en-US">
                <a:solidFill>
                  <a:srgbClr val="800000"/>
                </a:solidFill>
              </a:rPr>
              <a:t>u</a:t>
            </a:r>
            <a:r>
              <a:rPr altLang="en-US" sz="2800" lang="en-US">
                <a:solidFill>
                  <a:srgbClr val="800000"/>
                </a:solidFill>
              </a:rPr>
              <a:t>b</a:t>
            </a:r>
            <a:r>
              <a:rPr altLang="en-US" sz="2800" lang="en-US">
                <a:solidFill>
                  <a:srgbClr val="800000"/>
                </a:solidFill>
              </a:rPr>
              <a:t>l</a:t>
            </a:r>
            <a:r>
              <a:rPr altLang="en-US" sz="2800" lang="en-US">
                <a:solidFill>
                  <a:srgbClr val="800000"/>
                </a:solidFill>
              </a:rPr>
              <a:t>ic </a:t>
            </a:r>
            <a:r>
              <a:rPr altLang="en-US" sz="2800" lang="en-US">
                <a:solidFill>
                  <a:srgbClr val="800000"/>
                </a:solidFill>
              </a:rPr>
              <a:t>t</a:t>
            </a:r>
            <a:r>
              <a:rPr altLang="en-US" sz="2800" lang="en-US">
                <a:solidFill>
                  <a:srgbClr val="800000"/>
                </a:solidFill>
              </a:rPr>
              <a:t>r</a:t>
            </a:r>
            <a:r>
              <a:rPr altLang="en-US" sz="2800" lang="en-US">
                <a:solidFill>
                  <a:srgbClr val="800000"/>
                </a:solidFill>
              </a:rPr>
              <a:t>a</a:t>
            </a:r>
            <a:r>
              <a:rPr altLang="en-US" sz="2800" lang="en-US">
                <a:solidFill>
                  <a:srgbClr val="800000"/>
                </a:solidFill>
              </a:rPr>
              <a:t>n</a:t>
            </a:r>
            <a:r>
              <a:rPr altLang="en-US" sz="2800" lang="en-US">
                <a:solidFill>
                  <a:srgbClr val="800000"/>
                </a:solidFill>
              </a:rPr>
              <a:t>s</a:t>
            </a:r>
            <a:r>
              <a:rPr altLang="en-US" sz="2800" lang="en-US">
                <a:solidFill>
                  <a:srgbClr val="800000"/>
                </a:solidFill>
              </a:rPr>
              <a:t>p</a:t>
            </a:r>
            <a:r>
              <a:rPr altLang="en-US" sz="2800" lang="en-US">
                <a:solidFill>
                  <a:srgbClr val="800000"/>
                </a:solidFill>
              </a:rPr>
              <a:t>o</a:t>
            </a:r>
            <a:r>
              <a:rPr altLang="en-US" sz="2800" lang="en-US">
                <a:solidFill>
                  <a:srgbClr val="800000"/>
                </a:solidFill>
              </a:rPr>
              <a:t>rtation </a:t>
            </a:r>
            <a:r>
              <a:rPr altLang="en-US" sz="2800" lang="en-US">
                <a:solidFill>
                  <a:srgbClr val="800000"/>
                </a:solidFill>
              </a:rPr>
              <a:t>o</a:t>
            </a:r>
            <a:r>
              <a:rPr altLang="en-US" sz="2800" lang="en-US">
                <a:solidFill>
                  <a:srgbClr val="800000"/>
                </a:solidFill>
              </a:rPr>
              <a:t>p</a:t>
            </a:r>
            <a:r>
              <a:rPr altLang="en-US" sz="2800" lang="en-US">
                <a:solidFill>
                  <a:srgbClr val="800000"/>
                </a:solidFill>
              </a:rPr>
              <a:t>e</a:t>
            </a:r>
            <a:r>
              <a:rPr altLang="en-US" sz="2800" lang="en-US">
                <a:solidFill>
                  <a:srgbClr val="800000"/>
                </a:solidFill>
              </a:rPr>
              <a:t>r</a:t>
            </a:r>
            <a:r>
              <a:rPr altLang="en-US" sz="2800" lang="en-US">
                <a:solidFill>
                  <a:srgbClr val="800000"/>
                </a:solidFill>
              </a:rPr>
              <a:t>a</a:t>
            </a:r>
            <a:r>
              <a:rPr altLang="en-US" sz="2800" lang="en-US">
                <a:solidFill>
                  <a:srgbClr val="800000"/>
                </a:solidFill>
              </a:rPr>
              <a:t>t</a:t>
            </a:r>
            <a:r>
              <a:rPr altLang="en-US" sz="2800" lang="en-US">
                <a:solidFill>
                  <a:srgbClr val="800000"/>
                </a:solidFill>
              </a:rPr>
              <a:t>o</a:t>
            </a:r>
            <a:r>
              <a:rPr altLang="en-US" sz="2800" lang="en-US">
                <a:solidFill>
                  <a:srgbClr val="800000"/>
                </a:solidFill>
              </a:rPr>
              <a:t>r</a:t>
            </a:r>
            <a:r>
              <a:rPr altLang="en-US" sz="2800" lang="en-US">
                <a:solidFill>
                  <a:srgbClr val="800000"/>
                </a:solidFill>
              </a:rPr>
              <a:t>s</a:t>
            </a:r>
            <a:endParaRPr sz="2800" lang="en-GB">
              <a:solidFill>
                <a:srgbClr val="800000"/>
              </a:solidFill>
            </a:endParaRPr>
          </a:p>
          <a:p>
            <a:endParaRPr sz="2800" lang="en-GB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2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56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25" name=""/>
          <p:cNvSpPr txBox="1"/>
          <p:nvPr/>
        </p:nvSpPr>
        <p:spPr>
          <a:xfrm rot="21600000">
            <a:off x="2628667" y="1476375"/>
            <a:ext cx="7692623" cy="3444240"/>
          </a:xfrm>
          <a:prstGeom prst="rect"/>
        </p:spPr>
        <p:txBody>
          <a:bodyPr rtlCol="0" wrap="square">
            <a:spAutoFit/>
          </a:bodyPr>
          <a:p>
            <a:r>
              <a:rPr altLang="en-US" sz="2800" lang="en-GB">
                <a:solidFill>
                  <a:srgbClr val="7030A0"/>
                </a:solidFill>
              </a:rPr>
              <a:t>📌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W</a:t>
            </a:r>
            <a:r>
              <a:rPr altLang="en-US" sz="2800" lang="en-US">
                <a:solidFill>
                  <a:srgbClr val="7030A0"/>
                </a:solidFill>
              </a:rPr>
              <a:t>e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p</a:t>
            </a:r>
            <a:r>
              <a:rPr altLang="en-US" sz="2800" lang="en-US">
                <a:solidFill>
                  <a:srgbClr val="7030A0"/>
                </a:solidFill>
              </a:rPr>
              <a:t>r</a:t>
            </a:r>
            <a:r>
              <a:rPr altLang="en-US" sz="2800" lang="en-US">
                <a:solidFill>
                  <a:srgbClr val="7030A0"/>
                </a:solidFill>
              </a:rPr>
              <a:t>o</a:t>
            </a:r>
            <a:r>
              <a:rPr altLang="en-US" sz="2800" lang="en-US">
                <a:solidFill>
                  <a:srgbClr val="7030A0"/>
                </a:solidFill>
              </a:rPr>
              <a:t>p</a:t>
            </a:r>
            <a:r>
              <a:rPr altLang="en-US" sz="2800" lang="en-US">
                <a:solidFill>
                  <a:srgbClr val="7030A0"/>
                </a:solidFill>
              </a:rPr>
              <a:t>ose </a:t>
            </a:r>
            <a:r>
              <a:rPr altLang="en-US" sz="2800" lang="en-US">
                <a:solidFill>
                  <a:srgbClr val="7030A0"/>
                </a:solidFill>
              </a:rPr>
              <a:t>a </a:t>
            </a:r>
            <a:r>
              <a:rPr altLang="en-US" sz="2800" lang="en-US">
                <a:solidFill>
                  <a:srgbClr val="7030A0"/>
                </a:solidFill>
              </a:rPr>
              <a:t>C</a:t>
            </a:r>
            <a:r>
              <a:rPr altLang="en-US" sz="2800" lang="en-US">
                <a:solidFill>
                  <a:srgbClr val="7030A0"/>
                </a:solidFill>
              </a:rPr>
              <a:t>N</a:t>
            </a:r>
            <a:r>
              <a:rPr altLang="en-US" sz="2800" lang="en-US">
                <a:solidFill>
                  <a:srgbClr val="7030A0"/>
                </a:solidFill>
              </a:rPr>
              <a:t>N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a</a:t>
            </a:r>
            <a:r>
              <a:rPr altLang="en-US" sz="2800" lang="en-US">
                <a:solidFill>
                  <a:srgbClr val="7030A0"/>
                </a:solidFill>
              </a:rPr>
              <a:t>r</a:t>
            </a:r>
            <a:r>
              <a:rPr altLang="en-US" sz="2800" lang="en-US">
                <a:solidFill>
                  <a:srgbClr val="7030A0"/>
                </a:solidFill>
              </a:rPr>
              <a:t>c</a:t>
            </a:r>
            <a:r>
              <a:rPr altLang="en-US" sz="2800" lang="en-US">
                <a:solidFill>
                  <a:srgbClr val="7030A0"/>
                </a:solidFill>
              </a:rPr>
              <a:t>h</a:t>
            </a:r>
            <a:r>
              <a:rPr altLang="en-US" sz="2800" lang="en-US">
                <a:solidFill>
                  <a:srgbClr val="7030A0"/>
                </a:solidFill>
              </a:rPr>
              <a:t>i</a:t>
            </a:r>
            <a:r>
              <a:rPr altLang="en-US" sz="2800" lang="en-US">
                <a:solidFill>
                  <a:srgbClr val="7030A0"/>
                </a:solidFill>
              </a:rPr>
              <a:t>tecture </a:t>
            </a:r>
            <a:r>
              <a:rPr altLang="en-US" sz="2800" lang="en-US">
                <a:solidFill>
                  <a:srgbClr val="7030A0"/>
                </a:solidFill>
              </a:rPr>
              <a:t>t</a:t>
            </a:r>
            <a:r>
              <a:rPr altLang="en-US" sz="2800" lang="en-US">
                <a:solidFill>
                  <a:srgbClr val="7030A0"/>
                </a:solidFill>
              </a:rPr>
              <a:t>r</a:t>
            </a:r>
            <a:r>
              <a:rPr altLang="en-US" sz="2800" lang="en-US">
                <a:solidFill>
                  <a:srgbClr val="7030A0"/>
                </a:solidFill>
              </a:rPr>
              <a:t>a</a:t>
            </a:r>
            <a:r>
              <a:rPr altLang="en-US" sz="2800" lang="en-US">
                <a:solidFill>
                  <a:srgbClr val="7030A0"/>
                </a:solidFill>
              </a:rPr>
              <a:t>i</a:t>
            </a:r>
            <a:r>
              <a:rPr altLang="en-US" sz="2800" lang="en-US">
                <a:solidFill>
                  <a:srgbClr val="7030A0"/>
                </a:solidFill>
              </a:rPr>
              <a:t>n</a:t>
            </a:r>
            <a:r>
              <a:rPr altLang="en-US" sz="2800" lang="en-US">
                <a:solidFill>
                  <a:srgbClr val="7030A0"/>
                </a:solidFill>
              </a:rPr>
              <a:t>e</a:t>
            </a:r>
            <a:r>
              <a:rPr altLang="en-US" sz="2800" lang="en-US">
                <a:solidFill>
                  <a:srgbClr val="7030A0"/>
                </a:solidFill>
              </a:rPr>
              <a:t>d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o</a:t>
            </a:r>
            <a:r>
              <a:rPr altLang="en-US" sz="2800" lang="en-US">
                <a:solidFill>
                  <a:srgbClr val="7030A0"/>
                </a:solidFill>
              </a:rPr>
              <a:t>n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a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d</a:t>
            </a:r>
            <a:r>
              <a:rPr altLang="en-US" sz="2800" lang="en-US">
                <a:solidFill>
                  <a:srgbClr val="7030A0"/>
                </a:solidFill>
              </a:rPr>
              <a:t>a</a:t>
            </a:r>
            <a:r>
              <a:rPr altLang="en-US" sz="2800" lang="en-US">
                <a:solidFill>
                  <a:srgbClr val="7030A0"/>
                </a:solidFill>
              </a:rPr>
              <a:t>t</a:t>
            </a:r>
            <a:r>
              <a:rPr altLang="en-US" sz="2800" lang="en-US">
                <a:solidFill>
                  <a:srgbClr val="7030A0"/>
                </a:solidFill>
              </a:rPr>
              <a:t>a</a:t>
            </a:r>
            <a:r>
              <a:rPr altLang="en-US" sz="2800" lang="en-US">
                <a:solidFill>
                  <a:srgbClr val="7030A0"/>
                </a:solidFill>
              </a:rPr>
              <a:t>s</a:t>
            </a:r>
            <a:r>
              <a:rPr altLang="en-US" sz="2800" lang="en-US">
                <a:solidFill>
                  <a:srgbClr val="7030A0"/>
                </a:solidFill>
              </a:rPr>
              <a:t>e</a:t>
            </a:r>
            <a:r>
              <a:rPr altLang="en-US" sz="2800" lang="en-US">
                <a:solidFill>
                  <a:srgbClr val="7030A0"/>
                </a:solidFill>
              </a:rPr>
              <a:t>t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o</a:t>
            </a:r>
            <a:r>
              <a:rPr altLang="en-US" sz="2800" lang="en-US">
                <a:solidFill>
                  <a:srgbClr val="7030A0"/>
                </a:solidFill>
              </a:rPr>
              <a:t>f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label</a:t>
            </a:r>
            <a:r>
              <a:rPr altLang="en-US" sz="2800" lang="en-US">
                <a:solidFill>
                  <a:srgbClr val="7030A0"/>
                </a:solidFill>
              </a:rPr>
              <a:t>e</a:t>
            </a:r>
            <a:r>
              <a:rPr altLang="en-US" sz="2800" lang="en-US">
                <a:solidFill>
                  <a:srgbClr val="7030A0"/>
                </a:solidFill>
              </a:rPr>
              <a:t>d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i</a:t>
            </a:r>
            <a:r>
              <a:rPr altLang="en-US" sz="2800" lang="en-US">
                <a:solidFill>
                  <a:srgbClr val="7030A0"/>
                </a:solidFill>
              </a:rPr>
              <a:t>m</a:t>
            </a:r>
            <a:r>
              <a:rPr altLang="en-US" sz="2800" lang="en-US">
                <a:solidFill>
                  <a:srgbClr val="7030A0"/>
                </a:solidFill>
              </a:rPr>
              <a:t>a</a:t>
            </a:r>
            <a:r>
              <a:rPr altLang="en-US" sz="2800" lang="en-US">
                <a:solidFill>
                  <a:srgbClr val="7030A0"/>
                </a:solidFill>
              </a:rPr>
              <a:t>g</a:t>
            </a:r>
            <a:r>
              <a:rPr altLang="en-US" sz="2800" lang="en-US">
                <a:solidFill>
                  <a:srgbClr val="7030A0"/>
                </a:solidFill>
              </a:rPr>
              <a:t>es </a:t>
            </a:r>
            <a:r>
              <a:rPr altLang="en-US" sz="2800" lang="en-US">
                <a:solidFill>
                  <a:srgbClr val="7030A0"/>
                </a:solidFill>
              </a:rPr>
              <a:t>c</a:t>
            </a:r>
            <a:r>
              <a:rPr altLang="en-US" sz="2800" lang="en-US">
                <a:solidFill>
                  <a:srgbClr val="7030A0"/>
                </a:solidFill>
              </a:rPr>
              <a:t>o</a:t>
            </a:r>
            <a:r>
              <a:rPr altLang="en-US" sz="2800" lang="en-US">
                <a:solidFill>
                  <a:srgbClr val="7030A0"/>
                </a:solidFill>
              </a:rPr>
              <a:t>n</a:t>
            </a:r>
            <a:r>
              <a:rPr altLang="en-US" sz="2800" lang="en-US">
                <a:solidFill>
                  <a:srgbClr val="7030A0"/>
                </a:solidFill>
              </a:rPr>
              <a:t>t</a:t>
            </a:r>
            <a:r>
              <a:rPr altLang="en-US" sz="2800" lang="en-US">
                <a:solidFill>
                  <a:srgbClr val="7030A0"/>
                </a:solidFill>
              </a:rPr>
              <a:t>a</a:t>
            </a:r>
            <a:r>
              <a:rPr altLang="en-US" sz="2800" lang="en-US">
                <a:solidFill>
                  <a:srgbClr val="7030A0"/>
                </a:solidFill>
              </a:rPr>
              <a:t>i</a:t>
            </a:r>
            <a:r>
              <a:rPr altLang="en-US" sz="2800" lang="en-US">
                <a:solidFill>
                  <a:srgbClr val="7030A0"/>
                </a:solidFill>
              </a:rPr>
              <a:t>n</a:t>
            </a:r>
            <a:r>
              <a:rPr altLang="en-US" sz="2800" lang="en-US">
                <a:solidFill>
                  <a:srgbClr val="7030A0"/>
                </a:solidFill>
              </a:rPr>
              <a:t>i</a:t>
            </a:r>
            <a:r>
              <a:rPr altLang="en-US" sz="2800" lang="en-US">
                <a:solidFill>
                  <a:srgbClr val="7030A0"/>
                </a:solidFill>
              </a:rPr>
              <a:t>n</a:t>
            </a:r>
            <a:r>
              <a:rPr altLang="en-US" sz="2800" lang="en-US">
                <a:solidFill>
                  <a:srgbClr val="7030A0"/>
                </a:solidFill>
              </a:rPr>
              <a:t>g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p</a:t>
            </a:r>
            <a:r>
              <a:rPr altLang="en-US" sz="2800" lang="en-US">
                <a:solidFill>
                  <a:srgbClr val="7030A0"/>
                </a:solidFill>
              </a:rPr>
              <a:t>e</a:t>
            </a:r>
            <a:r>
              <a:rPr altLang="en-US" sz="2800" lang="en-US">
                <a:solidFill>
                  <a:srgbClr val="7030A0"/>
                </a:solidFill>
              </a:rPr>
              <a:t>ople </a:t>
            </a:r>
            <a:r>
              <a:rPr altLang="en-US" sz="2800" lang="en-US">
                <a:solidFill>
                  <a:srgbClr val="7030A0"/>
                </a:solidFill>
              </a:rPr>
              <a:t>w</a:t>
            </a:r>
            <a:r>
              <a:rPr altLang="en-US" sz="2800" lang="en-US">
                <a:solidFill>
                  <a:srgbClr val="7030A0"/>
                </a:solidFill>
              </a:rPr>
              <a:t>ith </a:t>
            </a:r>
            <a:r>
              <a:rPr altLang="en-US" sz="2800" lang="en-US">
                <a:solidFill>
                  <a:srgbClr val="7030A0"/>
                </a:solidFill>
              </a:rPr>
              <a:t>a</a:t>
            </a:r>
            <a:r>
              <a:rPr altLang="en-US" sz="2800" lang="en-US">
                <a:solidFill>
                  <a:srgbClr val="7030A0"/>
                </a:solidFill>
              </a:rPr>
              <a:t>n</a:t>
            </a:r>
            <a:r>
              <a:rPr altLang="en-US" sz="2800" lang="en-US">
                <a:solidFill>
                  <a:srgbClr val="7030A0"/>
                </a:solidFill>
              </a:rPr>
              <a:t>d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w</a:t>
            </a:r>
            <a:r>
              <a:rPr altLang="en-US" sz="2800" lang="en-US">
                <a:solidFill>
                  <a:srgbClr val="7030A0"/>
                </a:solidFill>
              </a:rPr>
              <a:t>i</a:t>
            </a:r>
            <a:r>
              <a:rPr altLang="en-US" sz="2800" lang="en-US">
                <a:solidFill>
                  <a:srgbClr val="7030A0"/>
                </a:solidFill>
              </a:rPr>
              <a:t>t</a:t>
            </a:r>
            <a:r>
              <a:rPr altLang="en-US" sz="2800" lang="en-US">
                <a:solidFill>
                  <a:srgbClr val="7030A0"/>
                </a:solidFill>
              </a:rPr>
              <a:t>hout </a:t>
            </a:r>
            <a:r>
              <a:rPr altLang="en-US" sz="2800" lang="en-US">
                <a:solidFill>
                  <a:srgbClr val="7030A0"/>
                </a:solidFill>
              </a:rPr>
              <a:t>m</a:t>
            </a:r>
            <a:r>
              <a:rPr altLang="en-US" sz="2800" lang="en-US">
                <a:solidFill>
                  <a:srgbClr val="7030A0"/>
                </a:solidFill>
              </a:rPr>
              <a:t>a</a:t>
            </a:r>
            <a:r>
              <a:rPr altLang="en-US" sz="2800" lang="en-US">
                <a:solidFill>
                  <a:srgbClr val="7030A0"/>
                </a:solidFill>
              </a:rPr>
              <a:t>s</a:t>
            </a:r>
            <a:r>
              <a:rPr altLang="en-US" sz="2800" lang="en-US">
                <a:solidFill>
                  <a:srgbClr val="7030A0"/>
                </a:solidFill>
              </a:rPr>
              <a:t>k</a:t>
            </a:r>
            <a:r>
              <a:rPr altLang="en-US" sz="2800" lang="en-US">
                <a:solidFill>
                  <a:srgbClr val="7030A0"/>
                </a:solidFill>
              </a:rPr>
              <a:t>s</a:t>
            </a:r>
            <a:r>
              <a:rPr altLang="en-US" sz="2800" lang="en-US">
                <a:solidFill>
                  <a:srgbClr val="7030A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US" sz="2800" lang="en-GB">
                <a:solidFill>
                  <a:srgbClr val="7030A0"/>
                </a:solidFill>
              </a:rPr>
              <a:t>📌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T</a:t>
            </a:r>
            <a:r>
              <a:rPr altLang="en-US" sz="2800" lang="en-US">
                <a:solidFill>
                  <a:srgbClr val="7030A0"/>
                </a:solidFill>
              </a:rPr>
              <a:t>h</a:t>
            </a:r>
            <a:r>
              <a:rPr altLang="en-US" sz="2800" lang="en-US">
                <a:solidFill>
                  <a:srgbClr val="7030A0"/>
                </a:solidFill>
              </a:rPr>
              <a:t>e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m</a:t>
            </a:r>
            <a:r>
              <a:rPr altLang="en-US" sz="2800" lang="en-US">
                <a:solidFill>
                  <a:srgbClr val="7030A0"/>
                </a:solidFill>
              </a:rPr>
              <a:t>o</a:t>
            </a:r>
            <a:r>
              <a:rPr altLang="en-US" sz="2800" lang="en-US">
                <a:solidFill>
                  <a:srgbClr val="7030A0"/>
                </a:solidFill>
              </a:rPr>
              <a:t>d</a:t>
            </a:r>
            <a:r>
              <a:rPr altLang="en-US" sz="2800" lang="en-US">
                <a:solidFill>
                  <a:srgbClr val="7030A0"/>
                </a:solidFill>
              </a:rPr>
              <a:t>e</a:t>
            </a:r>
            <a:r>
              <a:rPr altLang="en-US" sz="2800" lang="en-US">
                <a:solidFill>
                  <a:srgbClr val="7030A0"/>
                </a:solidFill>
              </a:rPr>
              <a:t>l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w</a:t>
            </a:r>
            <a:r>
              <a:rPr altLang="en-US" sz="2800" lang="en-US">
                <a:solidFill>
                  <a:srgbClr val="7030A0"/>
                </a:solidFill>
              </a:rPr>
              <a:t>i</a:t>
            </a:r>
            <a:r>
              <a:rPr altLang="en-US" sz="2800" lang="en-US">
                <a:solidFill>
                  <a:srgbClr val="7030A0"/>
                </a:solidFill>
              </a:rPr>
              <a:t>l</a:t>
            </a:r>
            <a:r>
              <a:rPr altLang="en-US" sz="2800" lang="en-US">
                <a:solidFill>
                  <a:srgbClr val="7030A0"/>
                </a:solidFill>
              </a:rPr>
              <a:t>l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b</a:t>
            </a:r>
            <a:r>
              <a:rPr altLang="en-US" sz="2800" lang="en-US">
                <a:solidFill>
                  <a:srgbClr val="7030A0"/>
                </a:solidFill>
              </a:rPr>
              <a:t>e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c</a:t>
            </a:r>
            <a:r>
              <a:rPr altLang="en-US" sz="2800" lang="en-US">
                <a:solidFill>
                  <a:srgbClr val="7030A0"/>
                </a:solidFill>
              </a:rPr>
              <a:t>a</a:t>
            </a:r>
            <a:r>
              <a:rPr altLang="en-US" sz="2800" lang="en-US">
                <a:solidFill>
                  <a:srgbClr val="7030A0"/>
                </a:solidFill>
              </a:rPr>
              <a:t>p</a:t>
            </a:r>
            <a:r>
              <a:rPr altLang="en-US" sz="2800" lang="en-US">
                <a:solidFill>
                  <a:srgbClr val="7030A0"/>
                </a:solidFill>
              </a:rPr>
              <a:t>a</a:t>
            </a:r>
            <a:r>
              <a:rPr altLang="en-US" sz="2800" lang="en-US">
                <a:solidFill>
                  <a:srgbClr val="7030A0"/>
                </a:solidFill>
              </a:rPr>
              <a:t>b</a:t>
            </a:r>
            <a:r>
              <a:rPr altLang="en-US" sz="2800" lang="en-US">
                <a:solidFill>
                  <a:srgbClr val="7030A0"/>
                </a:solidFill>
              </a:rPr>
              <a:t>l</a:t>
            </a:r>
            <a:r>
              <a:rPr altLang="en-US" sz="2800" lang="en-US">
                <a:solidFill>
                  <a:srgbClr val="7030A0"/>
                </a:solidFill>
              </a:rPr>
              <a:t>e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o</a:t>
            </a:r>
            <a:r>
              <a:rPr altLang="en-US" sz="2800" lang="en-US">
                <a:solidFill>
                  <a:srgbClr val="7030A0"/>
                </a:solidFill>
              </a:rPr>
              <a:t>f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r</a:t>
            </a:r>
            <a:r>
              <a:rPr altLang="en-US" sz="2800" lang="en-US">
                <a:solidFill>
                  <a:srgbClr val="7030A0"/>
                </a:solidFill>
              </a:rPr>
              <a:t>e</a:t>
            </a:r>
            <a:r>
              <a:rPr altLang="en-US" sz="2800" lang="en-US">
                <a:solidFill>
                  <a:srgbClr val="7030A0"/>
                </a:solidFill>
              </a:rPr>
              <a:t>a</a:t>
            </a:r>
            <a:r>
              <a:rPr altLang="en-US" sz="2800" lang="en-US">
                <a:solidFill>
                  <a:srgbClr val="7030A0"/>
                </a:solidFill>
              </a:rPr>
              <a:t>l</a:t>
            </a:r>
            <a:r>
              <a:rPr altLang="en-US" sz="2800" lang="en-US">
                <a:solidFill>
                  <a:srgbClr val="7030A0"/>
                </a:solidFill>
              </a:rPr>
              <a:t>-</a:t>
            </a:r>
            <a:r>
              <a:rPr altLang="en-US" sz="2800" lang="en-US">
                <a:solidFill>
                  <a:srgbClr val="7030A0"/>
                </a:solidFill>
              </a:rPr>
              <a:t>t</a:t>
            </a:r>
            <a:r>
              <a:rPr altLang="en-US" sz="2800" lang="en-US">
                <a:solidFill>
                  <a:srgbClr val="7030A0"/>
                </a:solidFill>
              </a:rPr>
              <a:t>i</a:t>
            </a:r>
            <a:r>
              <a:rPr altLang="en-US" sz="2800" lang="en-US">
                <a:solidFill>
                  <a:srgbClr val="7030A0"/>
                </a:solidFill>
              </a:rPr>
              <a:t>m</a:t>
            </a:r>
            <a:r>
              <a:rPr altLang="en-US" sz="2800" lang="en-US">
                <a:solidFill>
                  <a:srgbClr val="7030A0"/>
                </a:solidFill>
              </a:rPr>
              <a:t>e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d</a:t>
            </a:r>
            <a:r>
              <a:rPr altLang="en-US" sz="2800" lang="en-US">
                <a:solidFill>
                  <a:srgbClr val="7030A0"/>
                </a:solidFill>
              </a:rPr>
              <a:t>e</a:t>
            </a:r>
            <a:r>
              <a:rPr altLang="en-US" sz="2800" lang="en-US">
                <a:solidFill>
                  <a:srgbClr val="7030A0"/>
                </a:solidFill>
              </a:rPr>
              <a:t>t</a:t>
            </a:r>
            <a:r>
              <a:rPr altLang="en-US" sz="2800" lang="en-US">
                <a:solidFill>
                  <a:srgbClr val="7030A0"/>
                </a:solidFill>
              </a:rPr>
              <a:t>e</a:t>
            </a:r>
            <a:r>
              <a:rPr altLang="en-US" sz="2800" lang="en-US">
                <a:solidFill>
                  <a:srgbClr val="7030A0"/>
                </a:solidFill>
              </a:rPr>
              <a:t>c</a:t>
            </a:r>
            <a:r>
              <a:rPr altLang="en-US" sz="2800" lang="en-US">
                <a:solidFill>
                  <a:srgbClr val="7030A0"/>
                </a:solidFill>
              </a:rPr>
              <a:t>t</a:t>
            </a:r>
            <a:r>
              <a:rPr altLang="en-US" sz="2800" lang="en-US">
                <a:solidFill>
                  <a:srgbClr val="7030A0"/>
                </a:solidFill>
              </a:rPr>
              <a:t>i</a:t>
            </a:r>
            <a:r>
              <a:rPr altLang="en-US" sz="2800" lang="en-US">
                <a:solidFill>
                  <a:srgbClr val="7030A0"/>
                </a:solidFill>
              </a:rPr>
              <a:t>o</a:t>
            </a:r>
            <a:r>
              <a:rPr altLang="en-US" sz="2800" lang="en-US">
                <a:solidFill>
                  <a:srgbClr val="7030A0"/>
                </a:solidFill>
              </a:rPr>
              <a:t>n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a</a:t>
            </a:r>
            <a:r>
              <a:rPr altLang="en-US" sz="2800" lang="en-US">
                <a:solidFill>
                  <a:srgbClr val="7030A0"/>
                </a:solidFill>
              </a:rPr>
              <a:t>n</a:t>
            </a:r>
            <a:r>
              <a:rPr altLang="en-US" sz="2800" lang="en-US">
                <a:solidFill>
                  <a:srgbClr val="7030A0"/>
                </a:solidFill>
              </a:rPr>
              <a:t>d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c</a:t>
            </a:r>
            <a:r>
              <a:rPr altLang="en-US" sz="2800" lang="en-US">
                <a:solidFill>
                  <a:srgbClr val="7030A0"/>
                </a:solidFill>
              </a:rPr>
              <a:t>a</a:t>
            </a:r>
            <a:r>
              <a:rPr altLang="en-US" sz="2800" lang="en-US">
                <a:solidFill>
                  <a:srgbClr val="7030A0"/>
                </a:solidFill>
              </a:rPr>
              <a:t>n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b</a:t>
            </a:r>
            <a:r>
              <a:rPr altLang="en-US" sz="2800" lang="en-US">
                <a:solidFill>
                  <a:srgbClr val="7030A0"/>
                </a:solidFill>
              </a:rPr>
              <a:t>e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d</a:t>
            </a:r>
            <a:r>
              <a:rPr altLang="en-US" sz="2800" lang="en-US">
                <a:solidFill>
                  <a:srgbClr val="7030A0"/>
                </a:solidFill>
              </a:rPr>
              <a:t>e</a:t>
            </a:r>
            <a:r>
              <a:rPr altLang="en-US" sz="2800" lang="en-US">
                <a:solidFill>
                  <a:srgbClr val="7030A0"/>
                </a:solidFill>
              </a:rPr>
              <a:t>p</a:t>
            </a:r>
            <a:r>
              <a:rPr altLang="en-US" sz="2800" lang="en-US">
                <a:solidFill>
                  <a:srgbClr val="7030A0"/>
                </a:solidFill>
              </a:rPr>
              <a:t>l</a:t>
            </a:r>
            <a:r>
              <a:rPr altLang="en-US" sz="2800" lang="en-US">
                <a:solidFill>
                  <a:srgbClr val="7030A0"/>
                </a:solidFill>
              </a:rPr>
              <a:t>o</a:t>
            </a:r>
            <a:r>
              <a:rPr altLang="en-US" sz="2800" lang="en-US">
                <a:solidFill>
                  <a:srgbClr val="7030A0"/>
                </a:solidFill>
              </a:rPr>
              <a:t>y</a:t>
            </a:r>
            <a:r>
              <a:rPr altLang="en-US" sz="2800" lang="en-US">
                <a:solidFill>
                  <a:srgbClr val="7030A0"/>
                </a:solidFill>
              </a:rPr>
              <a:t>e</a:t>
            </a:r>
            <a:r>
              <a:rPr altLang="en-US" sz="2800" lang="en-US">
                <a:solidFill>
                  <a:srgbClr val="7030A0"/>
                </a:solidFill>
              </a:rPr>
              <a:t>d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i</a:t>
            </a:r>
            <a:r>
              <a:rPr altLang="en-US" sz="2800" lang="en-US">
                <a:solidFill>
                  <a:srgbClr val="7030A0"/>
                </a:solidFill>
              </a:rPr>
              <a:t>n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v</a:t>
            </a:r>
            <a:r>
              <a:rPr altLang="en-US" sz="2800" lang="en-US">
                <a:solidFill>
                  <a:srgbClr val="7030A0"/>
                </a:solidFill>
              </a:rPr>
              <a:t>a</a:t>
            </a:r>
            <a:r>
              <a:rPr altLang="en-US" sz="2800" lang="en-US">
                <a:solidFill>
                  <a:srgbClr val="7030A0"/>
                </a:solidFill>
              </a:rPr>
              <a:t>r</a:t>
            </a:r>
            <a:r>
              <a:rPr altLang="en-US" sz="2800" lang="en-US">
                <a:solidFill>
                  <a:srgbClr val="7030A0"/>
                </a:solidFill>
              </a:rPr>
              <a:t>i</a:t>
            </a:r>
            <a:r>
              <a:rPr altLang="en-US" sz="2800" lang="en-US">
                <a:solidFill>
                  <a:srgbClr val="7030A0"/>
                </a:solidFill>
              </a:rPr>
              <a:t>o</a:t>
            </a:r>
            <a:r>
              <a:rPr altLang="en-US" sz="2800" lang="en-US">
                <a:solidFill>
                  <a:srgbClr val="7030A0"/>
                </a:solidFill>
              </a:rPr>
              <a:t>u</a:t>
            </a:r>
            <a:r>
              <a:rPr altLang="en-US" sz="2800" lang="en-US">
                <a:solidFill>
                  <a:srgbClr val="7030A0"/>
                </a:solidFill>
              </a:rPr>
              <a:t>s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s</a:t>
            </a:r>
            <a:r>
              <a:rPr altLang="en-US" sz="2800" lang="en-US">
                <a:solidFill>
                  <a:srgbClr val="7030A0"/>
                </a:solidFill>
              </a:rPr>
              <a:t>c</a:t>
            </a:r>
            <a:r>
              <a:rPr altLang="en-US" sz="2800" lang="en-US">
                <a:solidFill>
                  <a:srgbClr val="7030A0"/>
                </a:solidFill>
              </a:rPr>
              <a:t>e</a:t>
            </a:r>
            <a:r>
              <a:rPr altLang="en-US" sz="2800" lang="en-US">
                <a:solidFill>
                  <a:srgbClr val="7030A0"/>
                </a:solidFill>
              </a:rPr>
              <a:t>n</a:t>
            </a:r>
            <a:r>
              <a:rPr altLang="en-US" sz="2800" lang="en-US">
                <a:solidFill>
                  <a:srgbClr val="7030A0"/>
                </a:solidFill>
              </a:rPr>
              <a:t>a</a:t>
            </a:r>
            <a:r>
              <a:rPr altLang="en-US" sz="2800" lang="en-US">
                <a:solidFill>
                  <a:srgbClr val="7030A0"/>
                </a:solidFill>
              </a:rPr>
              <a:t>r</a:t>
            </a:r>
            <a:r>
              <a:rPr altLang="en-US" sz="2800" lang="en-US">
                <a:solidFill>
                  <a:srgbClr val="7030A0"/>
                </a:solidFill>
              </a:rPr>
              <a:t>i</a:t>
            </a:r>
            <a:r>
              <a:rPr altLang="en-US" sz="2800" lang="en-US">
                <a:solidFill>
                  <a:srgbClr val="7030A0"/>
                </a:solidFill>
              </a:rPr>
              <a:t>o</a:t>
            </a:r>
            <a:r>
              <a:rPr altLang="en-US" sz="2800" lang="en-US">
                <a:solidFill>
                  <a:srgbClr val="7030A0"/>
                </a:solidFill>
              </a:rPr>
              <a:t>s</a:t>
            </a:r>
            <a:r>
              <a:rPr altLang="en-US" sz="2800" lang="en-US">
                <a:solidFill>
                  <a:srgbClr val="7030A0"/>
                </a:solidFill>
              </a:rPr>
              <a:t>,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i</a:t>
            </a:r>
            <a:r>
              <a:rPr altLang="en-US" sz="2800" lang="en-US">
                <a:solidFill>
                  <a:srgbClr val="7030A0"/>
                </a:solidFill>
              </a:rPr>
              <a:t>n</a:t>
            </a:r>
            <a:r>
              <a:rPr altLang="en-US" sz="2800" lang="en-US">
                <a:solidFill>
                  <a:srgbClr val="7030A0"/>
                </a:solidFill>
              </a:rPr>
              <a:t>c</a:t>
            </a:r>
            <a:r>
              <a:rPr altLang="en-US" sz="2800" lang="en-US">
                <a:solidFill>
                  <a:srgbClr val="7030A0"/>
                </a:solidFill>
              </a:rPr>
              <a:t>l</a:t>
            </a:r>
            <a:r>
              <a:rPr altLang="en-US" sz="2800" lang="en-US">
                <a:solidFill>
                  <a:srgbClr val="7030A0"/>
                </a:solidFill>
              </a:rPr>
              <a:t>u</a:t>
            </a:r>
            <a:r>
              <a:rPr altLang="en-US" sz="2800" lang="en-US">
                <a:solidFill>
                  <a:srgbClr val="7030A0"/>
                </a:solidFill>
              </a:rPr>
              <a:t>d</a:t>
            </a:r>
            <a:r>
              <a:rPr altLang="en-US" sz="2800" lang="en-US">
                <a:solidFill>
                  <a:srgbClr val="7030A0"/>
                </a:solidFill>
              </a:rPr>
              <a:t>i</a:t>
            </a:r>
            <a:r>
              <a:rPr altLang="en-US" sz="2800" lang="en-US">
                <a:solidFill>
                  <a:srgbClr val="7030A0"/>
                </a:solidFill>
              </a:rPr>
              <a:t>n</a:t>
            </a:r>
            <a:r>
              <a:rPr altLang="en-US" sz="2800" lang="en-US">
                <a:solidFill>
                  <a:srgbClr val="7030A0"/>
                </a:solidFill>
              </a:rPr>
              <a:t>g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C</a:t>
            </a:r>
            <a:r>
              <a:rPr altLang="en-US" sz="2800" lang="en-US">
                <a:solidFill>
                  <a:srgbClr val="7030A0"/>
                </a:solidFill>
              </a:rPr>
              <a:t>C</a:t>
            </a:r>
            <a:r>
              <a:rPr altLang="en-US" sz="2800" lang="en-US">
                <a:solidFill>
                  <a:srgbClr val="7030A0"/>
                </a:solidFill>
              </a:rPr>
              <a:t>T</a:t>
            </a:r>
            <a:r>
              <a:rPr altLang="en-US" sz="2800" lang="en-US">
                <a:solidFill>
                  <a:srgbClr val="7030A0"/>
                </a:solidFill>
              </a:rPr>
              <a:t>V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surveillance</a:t>
            </a:r>
            <a:r>
              <a:rPr altLang="en-US" sz="2800" lang="en-US">
                <a:solidFill>
                  <a:srgbClr val="7030A0"/>
                </a:solidFill>
              </a:rPr>
              <a:t>,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Mobi</a:t>
            </a:r>
            <a:r>
              <a:rPr altLang="en-US" sz="2800" lang="en-US">
                <a:solidFill>
                  <a:srgbClr val="7030A0"/>
                </a:solidFill>
              </a:rPr>
              <a:t>le </a:t>
            </a:r>
            <a:r>
              <a:rPr altLang="en-US" sz="2800" lang="en-US">
                <a:solidFill>
                  <a:srgbClr val="7030A0"/>
                </a:solidFill>
              </a:rPr>
              <a:t>a</a:t>
            </a:r>
            <a:r>
              <a:rPr altLang="en-US" sz="2800" lang="en-US">
                <a:solidFill>
                  <a:srgbClr val="7030A0"/>
                </a:solidFill>
              </a:rPr>
              <a:t>p</a:t>
            </a:r>
            <a:r>
              <a:rPr altLang="en-US" sz="2800" lang="en-US">
                <a:solidFill>
                  <a:srgbClr val="7030A0"/>
                </a:solidFill>
              </a:rPr>
              <a:t>p</a:t>
            </a:r>
            <a:r>
              <a:rPr altLang="en-US" sz="2800" lang="en-US">
                <a:solidFill>
                  <a:srgbClr val="7030A0"/>
                </a:solidFill>
              </a:rPr>
              <a:t>l</a:t>
            </a:r>
            <a:r>
              <a:rPr altLang="en-US" sz="2800" lang="en-US">
                <a:solidFill>
                  <a:srgbClr val="7030A0"/>
                </a:solidFill>
              </a:rPr>
              <a:t>i</a:t>
            </a:r>
            <a:r>
              <a:rPr altLang="en-US" sz="2800" lang="en-US">
                <a:solidFill>
                  <a:srgbClr val="7030A0"/>
                </a:solidFill>
              </a:rPr>
              <a:t>c</a:t>
            </a:r>
            <a:r>
              <a:rPr altLang="en-US" sz="2800" lang="en-US">
                <a:solidFill>
                  <a:srgbClr val="7030A0"/>
                </a:solidFill>
              </a:rPr>
              <a:t>a</a:t>
            </a:r>
            <a:r>
              <a:rPr altLang="en-US" sz="2800" lang="en-US">
                <a:solidFill>
                  <a:srgbClr val="7030A0"/>
                </a:solidFill>
              </a:rPr>
              <a:t>tion</a:t>
            </a:r>
            <a:r>
              <a:rPr altLang="en-US" sz="2800" lang="en-US">
                <a:solidFill>
                  <a:srgbClr val="7030A0"/>
                </a:solidFill>
              </a:rPr>
              <a:t>s</a:t>
            </a:r>
            <a:r>
              <a:rPr altLang="en-US" sz="2800" lang="en-US">
                <a:solidFill>
                  <a:srgbClr val="7030A0"/>
                </a:solidFill>
              </a:rPr>
              <a:t>,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a</a:t>
            </a:r>
            <a:r>
              <a:rPr altLang="en-US" sz="2800" lang="en-US">
                <a:solidFill>
                  <a:srgbClr val="7030A0"/>
                </a:solidFill>
              </a:rPr>
              <a:t>n</a:t>
            </a:r>
            <a:r>
              <a:rPr altLang="en-US" sz="2800" lang="en-US">
                <a:solidFill>
                  <a:srgbClr val="7030A0"/>
                </a:solidFill>
              </a:rPr>
              <a:t>d</a:t>
            </a:r>
            <a:r>
              <a:rPr altLang="en-US" sz="2800" lang="en-US">
                <a:solidFill>
                  <a:srgbClr val="7030A0"/>
                </a:solidFill>
              </a:rPr>
              <a:t> </a:t>
            </a:r>
            <a:r>
              <a:rPr altLang="en-US" sz="2800" lang="en-US">
                <a:solidFill>
                  <a:srgbClr val="7030A0"/>
                </a:solidFill>
              </a:rPr>
              <a:t>p</a:t>
            </a:r>
            <a:r>
              <a:rPr altLang="en-US" sz="2800" lang="en-US">
                <a:solidFill>
                  <a:srgbClr val="7030A0"/>
                </a:solidFill>
              </a:rPr>
              <a:t>u</a:t>
            </a:r>
            <a:r>
              <a:rPr altLang="en-US" sz="2800" lang="en-US">
                <a:solidFill>
                  <a:srgbClr val="7030A0"/>
                </a:solidFill>
              </a:rPr>
              <a:t>b</a:t>
            </a:r>
            <a:r>
              <a:rPr altLang="en-US" sz="2800" lang="en-US">
                <a:solidFill>
                  <a:srgbClr val="7030A0"/>
                </a:solidFill>
              </a:rPr>
              <a:t>l</a:t>
            </a:r>
            <a:r>
              <a:rPr altLang="en-US" sz="2800" lang="en-US">
                <a:solidFill>
                  <a:srgbClr val="7030A0"/>
                </a:solidFill>
              </a:rPr>
              <a:t>ic </a:t>
            </a:r>
            <a:r>
              <a:rPr altLang="en-US" sz="2800" lang="en-US">
                <a:solidFill>
                  <a:srgbClr val="7030A0"/>
                </a:solidFill>
              </a:rPr>
              <a:t>k</a:t>
            </a:r>
            <a:r>
              <a:rPr altLang="en-US" sz="2800" lang="en-US">
                <a:solidFill>
                  <a:srgbClr val="7030A0"/>
                </a:solidFill>
              </a:rPr>
              <a:t>i</a:t>
            </a:r>
            <a:r>
              <a:rPr altLang="en-US" sz="2800" lang="en-US">
                <a:solidFill>
                  <a:srgbClr val="7030A0"/>
                </a:solidFill>
              </a:rPr>
              <a:t>o</a:t>
            </a:r>
            <a:r>
              <a:rPr altLang="en-US" sz="2800" lang="en-US">
                <a:solidFill>
                  <a:srgbClr val="7030A0"/>
                </a:solidFill>
              </a:rPr>
              <a:t>s</a:t>
            </a:r>
            <a:r>
              <a:rPr altLang="en-US" sz="2800" lang="en-US">
                <a:solidFill>
                  <a:srgbClr val="7030A0"/>
                </a:solidFill>
              </a:rPr>
              <a:t>k</a:t>
            </a:r>
            <a:r>
              <a:rPr altLang="en-US" sz="2800" lang="en-US">
                <a:solidFill>
                  <a:srgbClr val="7030A0"/>
                </a:solidFill>
              </a:rPr>
              <a:t>s</a:t>
            </a:r>
            <a:r>
              <a:rPr altLang="en-US" sz="2800" lang="en-US">
                <a:solidFill>
                  <a:srgbClr val="7030A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26" name=""/>
          <p:cNvSpPr txBox="1"/>
          <p:nvPr/>
        </p:nvSpPr>
        <p:spPr>
          <a:xfrm>
            <a:off x="2670097" y="4478655"/>
            <a:ext cx="6407228" cy="2186939"/>
          </a:xfrm>
          <a:prstGeom prst="rect"/>
        </p:spPr>
        <p:txBody>
          <a:bodyPr rtlCol="0" wrap="square">
            <a:spAutoFit/>
          </a:bodyPr>
          <a:p>
            <a:r>
              <a:rPr altLang="en-US" sz="2800" lang="en-GB">
                <a:solidFill>
                  <a:srgbClr val="000000"/>
                </a:solidFill>
              </a:rPr>
              <a:t>📌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u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u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ion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o 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v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a 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able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nd 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cient 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hod 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or 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rcement 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k</a:t>
            </a:r>
            <a:r>
              <a:rPr altLang="en-US" sz="2800" lang="en-US">
                <a:solidFill>
                  <a:srgbClr val="000000"/>
                </a:solidFill>
              </a:rPr>
              <a:t>-</a:t>
            </a:r>
            <a:r>
              <a:rPr altLang="en-US" sz="2800" lang="en-US">
                <a:solidFill>
                  <a:srgbClr val="000000"/>
                </a:solidFill>
              </a:rPr>
              <a:t>w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ing 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ng 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u</a:t>
            </a:r>
            <a:r>
              <a:rPr altLang="en-US" sz="2800" lang="en-US">
                <a:solidFill>
                  <a:srgbClr val="000000"/>
                </a:solidFill>
              </a:rPr>
              <a:t>b</a:t>
            </a:r>
            <a:r>
              <a:rPr altLang="en-US" sz="2800" lang="en-US">
                <a:solidFill>
                  <a:srgbClr val="000000"/>
                </a:solidFill>
              </a:rPr>
              <a:t>lic 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y</a:t>
            </a:r>
            <a:r>
              <a:rPr altLang="en-US"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1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9" name="TextBox 8"/>
          <p:cNvSpPr txBox="1"/>
          <p:nvPr/>
        </p:nvSpPr>
        <p:spPr>
          <a:xfrm>
            <a:off x="1903722" y="1539122"/>
            <a:ext cx="7316477" cy="4701540"/>
          </a:xfrm>
          <a:prstGeom prst="rect"/>
          <a:solidFill>
            <a:srgbClr val="FFE100"/>
          </a:solidFill>
          <a:ln>
            <a:noFill/>
            <a:prstDash val="solid"/>
          </a:ln>
        </p:spPr>
        <p:txBody>
          <a:bodyPr rtlCol="0" wrap="square">
            <a:spAutoFit/>
          </a:bodyPr>
          <a:p>
            <a:pPr algn="l" indent="0" marL="0">
              <a:buNone/>
            </a:pPr>
            <a:r>
              <a:rPr altLang="en-US" dirty="0" sz="2800" lang="en-GB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⏩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 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ction 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bilities </a:t>
            </a:r>
            <a:endParaRPr b="0" dirty="0" sz="2800" i="0" lang="en-US"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800" lang="en-GB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⏩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racy 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fying 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 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dirty="0" sz="2800" lang="en-IN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800" lang="en-GB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⏩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lity 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yment 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ronment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dirty="0" sz="2800" lang="en-IN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800" lang="en-GB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⏩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ial 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gration 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ting 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lance 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</a:t>
            </a:r>
            <a:r>
              <a:rPr altLang="en-US"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dirty="0" sz="2800" lang="en-IN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1" name=""/>
          <p:cNvSpPr txBox="1"/>
          <p:nvPr/>
        </p:nvSpPr>
        <p:spPr>
          <a:xfrm>
            <a:off x="0" y="2300324"/>
            <a:ext cx="9351317" cy="929639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80"/>
                </a:solidFill>
              </a:rPr>
              <a:t>1</a:t>
            </a:r>
            <a:r>
              <a:rPr b="1" sz="2800" lang="en-US">
                <a:solidFill>
                  <a:srgbClr val="000080"/>
                </a:solidFill>
              </a:rPr>
              <a:t>.</a:t>
            </a:r>
            <a:r>
              <a:rPr b="1" sz="2800" lang="en-US">
                <a:solidFill>
                  <a:srgbClr val="000080"/>
                </a:solidFill>
              </a:rPr>
              <a:t> </a:t>
            </a:r>
            <a:r>
              <a:rPr b="1" sz="2800" lang="en-US">
                <a:solidFill>
                  <a:srgbClr val="000080"/>
                </a:solidFill>
              </a:rPr>
              <a:t>C</a:t>
            </a:r>
            <a:r>
              <a:rPr b="1" sz="2800" lang="en-US">
                <a:solidFill>
                  <a:srgbClr val="000080"/>
                </a:solidFill>
              </a:rPr>
              <a:t>o</a:t>
            </a:r>
            <a:r>
              <a:rPr b="1" sz="2800" lang="en-US">
                <a:solidFill>
                  <a:srgbClr val="000080"/>
                </a:solidFill>
              </a:rPr>
              <a:t>n</a:t>
            </a:r>
            <a:r>
              <a:rPr b="1" sz="2800" lang="en-US">
                <a:solidFill>
                  <a:srgbClr val="000080"/>
                </a:solidFill>
              </a:rPr>
              <a:t>v</a:t>
            </a:r>
            <a:r>
              <a:rPr b="1" sz="2800" lang="en-US">
                <a:solidFill>
                  <a:srgbClr val="000080"/>
                </a:solidFill>
              </a:rPr>
              <a:t>o</a:t>
            </a:r>
            <a:r>
              <a:rPr b="1" sz="2800" lang="en-US">
                <a:solidFill>
                  <a:srgbClr val="000080"/>
                </a:solidFill>
              </a:rPr>
              <a:t>l</a:t>
            </a:r>
            <a:r>
              <a:rPr b="1" sz="2800" lang="en-US">
                <a:solidFill>
                  <a:srgbClr val="000080"/>
                </a:solidFill>
              </a:rPr>
              <a:t>u</a:t>
            </a:r>
            <a:r>
              <a:rPr b="1" sz="2800" lang="en-US">
                <a:solidFill>
                  <a:srgbClr val="000080"/>
                </a:solidFill>
              </a:rPr>
              <a:t>t</a:t>
            </a:r>
            <a:r>
              <a:rPr b="1" sz="2800" lang="en-US">
                <a:solidFill>
                  <a:srgbClr val="000080"/>
                </a:solidFill>
              </a:rPr>
              <a:t>i</a:t>
            </a:r>
            <a:r>
              <a:rPr b="1" sz="2800" lang="en-US">
                <a:solidFill>
                  <a:srgbClr val="000080"/>
                </a:solidFill>
              </a:rPr>
              <a:t>o</a:t>
            </a:r>
            <a:r>
              <a:rPr b="1" sz="2800" lang="en-US">
                <a:solidFill>
                  <a:srgbClr val="000080"/>
                </a:solidFill>
              </a:rPr>
              <a:t>n</a:t>
            </a:r>
            <a:r>
              <a:rPr b="1" sz="2800" lang="en-US">
                <a:solidFill>
                  <a:srgbClr val="000080"/>
                </a:solidFill>
              </a:rPr>
              <a:t>a</a:t>
            </a:r>
            <a:r>
              <a:rPr b="1" sz="2800" lang="en-US">
                <a:solidFill>
                  <a:srgbClr val="000080"/>
                </a:solidFill>
              </a:rPr>
              <a:t>l</a:t>
            </a:r>
            <a:r>
              <a:rPr b="1" sz="2800" lang="en-US">
                <a:solidFill>
                  <a:srgbClr val="000080"/>
                </a:solidFill>
              </a:rPr>
              <a:t> </a:t>
            </a:r>
            <a:r>
              <a:rPr b="1" sz="2800" lang="en-US">
                <a:solidFill>
                  <a:srgbClr val="000080"/>
                </a:solidFill>
              </a:rPr>
              <a:t>N</a:t>
            </a:r>
            <a:r>
              <a:rPr b="1" sz="2800" lang="en-US">
                <a:solidFill>
                  <a:srgbClr val="000080"/>
                </a:solidFill>
              </a:rPr>
              <a:t>e</a:t>
            </a:r>
            <a:r>
              <a:rPr b="1" sz="2800" lang="en-US">
                <a:solidFill>
                  <a:srgbClr val="000080"/>
                </a:solidFill>
              </a:rPr>
              <a:t>u</a:t>
            </a:r>
            <a:r>
              <a:rPr b="1" sz="2800" lang="en-US">
                <a:solidFill>
                  <a:srgbClr val="000080"/>
                </a:solidFill>
              </a:rPr>
              <a:t>r</a:t>
            </a:r>
            <a:r>
              <a:rPr b="1" sz="2800" lang="en-US">
                <a:solidFill>
                  <a:srgbClr val="000080"/>
                </a:solidFill>
              </a:rPr>
              <a:t>a</a:t>
            </a:r>
            <a:r>
              <a:rPr b="1" sz="2800" lang="en-US">
                <a:solidFill>
                  <a:srgbClr val="000080"/>
                </a:solidFill>
              </a:rPr>
              <a:t>l</a:t>
            </a:r>
            <a:r>
              <a:rPr b="1" sz="2800" lang="en-US">
                <a:solidFill>
                  <a:srgbClr val="000080"/>
                </a:solidFill>
              </a:rPr>
              <a:t> </a:t>
            </a:r>
            <a:r>
              <a:rPr b="1" sz="2800" lang="en-US">
                <a:solidFill>
                  <a:srgbClr val="000080"/>
                </a:solidFill>
              </a:rPr>
              <a:t>N</a:t>
            </a:r>
            <a:r>
              <a:rPr b="1" sz="2800" lang="en-US">
                <a:solidFill>
                  <a:srgbClr val="000080"/>
                </a:solidFill>
              </a:rPr>
              <a:t>e</a:t>
            </a:r>
            <a:r>
              <a:rPr b="1" sz="2800" lang="en-US">
                <a:solidFill>
                  <a:srgbClr val="000080"/>
                </a:solidFill>
              </a:rPr>
              <a:t>twork </a:t>
            </a:r>
            <a:r>
              <a:rPr b="1" sz="2800" lang="en-US">
                <a:solidFill>
                  <a:srgbClr val="000080"/>
                </a:solidFill>
              </a:rPr>
              <a:t>(</a:t>
            </a:r>
            <a:r>
              <a:rPr b="1" sz="2800" lang="en-US">
                <a:solidFill>
                  <a:srgbClr val="000080"/>
                </a:solidFill>
              </a:rPr>
              <a:t>C</a:t>
            </a:r>
            <a:r>
              <a:rPr b="1" sz="2800" lang="en-US">
                <a:solidFill>
                  <a:srgbClr val="000080"/>
                </a:solidFill>
              </a:rPr>
              <a:t>N</a:t>
            </a:r>
            <a:r>
              <a:rPr b="1" sz="2800" lang="en-US">
                <a:solidFill>
                  <a:srgbClr val="000080"/>
                </a:solidFill>
              </a:rPr>
              <a:t>N</a:t>
            </a:r>
            <a:r>
              <a:rPr b="1" sz="2800" lang="en-US">
                <a:solidFill>
                  <a:srgbClr val="000080"/>
                </a:solidFill>
              </a:rPr>
              <a:t>)</a:t>
            </a:r>
            <a:r>
              <a:rPr b="1" sz="2800" lang="en-US">
                <a:solidFill>
                  <a:srgbClr val="000080"/>
                </a:solidFill>
              </a:rPr>
              <a:t> </a:t>
            </a:r>
            <a:r>
              <a:rPr b="1" sz="2800" lang="en-US">
                <a:solidFill>
                  <a:srgbClr val="000080"/>
                </a:solidFill>
              </a:rPr>
              <a:t>A</a:t>
            </a:r>
            <a:r>
              <a:rPr b="1" sz="2800" lang="en-US">
                <a:solidFill>
                  <a:srgbClr val="000080"/>
                </a:solidFill>
              </a:rPr>
              <a:t>r</a:t>
            </a:r>
            <a:r>
              <a:rPr b="1" sz="2800" lang="en-US">
                <a:solidFill>
                  <a:srgbClr val="000080"/>
                </a:solidFill>
              </a:rPr>
              <a:t>c</a:t>
            </a:r>
            <a:r>
              <a:rPr b="1" sz="2800" lang="en-US">
                <a:solidFill>
                  <a:srgbClr val="000080"/>
                </a:solidFill>
              </a:rPr>
              <a:t>h</a:t>
            </a:r>
            <a:r>
              <a:rPr b="1" sz="2800" lang="en-US">
                <a:solidFill>
                  <a:srgbClr val="000080"/>
                </a:solidFill>
              </a:rPr>
              <a:t>i</a:t>
            </a:r>
            <a:r>
              <a:rPr b="1" sz="2800" lang="en-US">
                <a:solidFill>
                  <a:srgbClr val="000080"/>
                </a:solidFill>
              </a:rPr>
              <a:t>tecture</a:t>
            </a:r>
            <a:r>
              <a:rPr b="1" sz="2800" lang="en-US">
                <a:solidFill>
                  <a:srgbClr val="000080"/>
                </a:solidFill>
              </a:rPr>
              <a:t>:</a:t>
            </a:r>
            <a:r>
              <a:rPr b="1" sz="2800" lang="en-US">
                <a:solidFill>
                  <a:srgbClr val="000080"/>
                </a:solidFill>
              </a:rPr>
              <a:t> </a:t>
            </a:r>
            <a:endParaRPr b="1" sz="2800" lang="en-GB">
              <a:solidFill>
                <a:srgbClr val="000080"/>
              </a:solidFill>
            </a:endParaRPr>
          </a:p>
          <a:p>
            <a:r>
              <a:rPr b="1" sz="2800" lang="en-US">
                <a:solidFill>
                  <a:srgbClr val="000080"/>
                </a:solidFill>
              </a:rPr>
              <a:t> </a:t>
            </a:r>
            <a:r>
              <a:rPr b="1" sz="2800" lang="en-US">
                <a:solidFill>
                  <a:srgbClr val="000080"/>
                </a:solidFill>
              </a:rPr>
              <a:t> </a:t>
            </a:r>
            <a:r>
              <a:rPr b="1" sz="2800" lang="en-US">
                <a:solidFill>
                  <a:srgbClr val="000080"/>
                </a:solidFill>
              </a:rPr>
              <a:t> </a:t>
            </a:r>
            <a:r>
              <a:rPr b="1" sz="2800" lang="en-US">
                <a:solidFill>
                  <a:srgbClr val="000080"/>
                </a:solidFill>
              </a:rPr>
              <a:t> </a:t>
            </a:r>
            <a:r>
              <a:rPr b="1" sz="2800" lang="en-US">
                <a:solidFill>
                  <a:srgbClr val="000080"/>
                </a:solidFill>
              </a:rPr>
              <a:t> </a:t>
            </a:r>
            <a:r>
              <a:rPr b="1" sz="2800" lang="en-US">
                <a:solidFill>
                  <a:srgbClr val="000080"/>
                </a:solidFill>
              </a:rPr>
              <a:t> </a:t>
            </a:r>
            <a:r>
              <a:rPr b="1" sz="2800" lang="en-US">
                <a:solidFill>
                  <a:srgbClr val="000080"/>
                </a:solidFill>
              </a:rPr>
              <a:t> </a:t>
            </a:r>
            <a:r>
              <a:rPr b="1" sz="2800" lang="en-US">
                <a:solidFill>
                  <a:srgbClr val="000080"/>
                </a:solidFill>
              </a:rPr>
              <a:t> </a:t>
            </a:r>
            <a:r>
              <a:rPr b="1" sz="2800" lang="en-US">
                <a:solidFill>
                  <a:srgbClr val="000080"/>
                </a:solidFill>
              </a:rPr>
              <a:t> </a:t>
            </a:r>
            <a:r>
              <a:rPr b="1" sz="2800" lang="en-US">
                <a:solidFill>
                  <a:srgbClr val="000080"/>
                </a:solidFill>
              </a:rPr>
              <a:t> </a:t>
            </a:r>
            <a:endParaRPr b="1" sz="2800" lang="en-GB">
              <a:solidFill>
                <a:srgbClr val="000080"/>
              </a:solidFill>
            </a:endParaRPr>
          </a:p>
        </p:txBody>
      </p:sp>
      <p:sp>
        <p:nvSpPr>
          <p:cNvPr id="1048612" name=""/>
          <p:cNvSpPr txBox="1"/>
          <p:nvPr/>
        </p:nvSpPr>
        <p:spPr>
          <a:xfrm>
            <a:off x="43679" y="2300324"/>
            <a:ext cx="9611091" cy="4701540"/>
          </a:xfrm>
          <a:prstGeom prst="rect"/>
        </p:spPr>
        <p:txBody>
          <a:bodyPr rtlCol="0" wrap="square">
            <a:spAutoFit/>
          </a:bodyPr>
          <a:p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altLang="en-US" sz="2800" lang="en-GB">
                <a:solidFill>
                  <a:srgbClr val="000000"/>
                </a:solidFill>
              </a:rPr>
              <a:t>➡️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g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fication 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u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h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b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ity </a:t>
            </a:r>
            <a:r>
              <a:rPr altLang="en-US" sz="2800" lang="en-US">
                <a:solidFill>
                  <a:srgbClr val="000000"/>
                </a:solidFill>
              </a:rPr>
              <a:t>to 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u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altLang="en-US" sz="2800" lang="en-GB">
                <a:solidFill>
                  <a:srgbClr val="000000"/>
                </a:solidFill>
              </a:rPr>
              <a:t>➡️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W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'</a:t>
            </a:r>
            <a:r>
              <a:rPr altLang="en-US" sz="2800" lang="en-US">
                <a:solidFill>
                  <a:srgbClr val="000000"/>
                </a:solidFill>
              </a:rPr>
              <a:t>v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h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h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tecture </a:t>
            </a:r>
            <a:r>
              <a:rPr altLang="en-US" sz="2800" lang="en-US">
                <a:solidFill>
                  <a:srgbClr val="000000"/>
                </a:solidFill>
              </a:rPr>
              <a:t>optimised </a:t>
            </a:r>
            <a:r>
              <a:rPr altLang="en-US" sz="2800" lang="en-US">
                <a:solidFill>
                  <a:srgbClr val="000000"/>
                </a:solidFill>
              </a:rPr>
              <a:t>for 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g</a:t>
            </a:r>
            <a:r>
              <a:rPr altLang="en-US" sz="2800" lang="en-US">
                <a:solidFill>
                  <a:srgbClr val="000000"/>
                </a:solidFill>
              </a:rPr>
              <a:t>e 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sification 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k</a:t>
            </a:r>
            <a:r>
              <a:rPr altLang="en-US" sz="2800" lang="en-US">
                <a:solidFill>
                  <a:srgbClr val="000000"/>
                </a:solidFill>
              </a:rPr>
              <a:t>,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suring 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g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u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g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  <a:p>
            <a:r>
              <a:rPr altLang="en-US" sz="2800" lang="en-US">
                <a:solidFill>
                  <a:srgbClr val="002060"/>
                </a:solidFill>
              </a:rPr>
              <a:t>2</a:t>
            </a:r>
            <a:r>
              <a:rPr altLang="en-US" sz="2800" lang="en-US">
                <a:solidFill>
                  <a:srgbClr val="002060"/>
                </a:solidFill>
              </a:rPr>
              <a:t>.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D</a:t>
            </a:r>
            <a:r>
              <a:rPr altLang="en-US" sz="2800" lang="en-US">
                <a:solidFill>
                  <a:srgbClr val="002060"/>
                </a:solidFill>
              </a:rPr>
              <a:t>a</a:t>
            </a:r>
            <a:r>
              <a:rPr altLang="en-US" sz="2800" lang="en-US">
                <a:solidFill>
                  <a:srgbClr val="002060"/>
                </a:solidFill>
              </a:rPr>
              <a:t>t</a:t>
            </a:r>
            <a:r>
              <a:rPr altLang="en-US" sz="2800" lang="en-US">
                <a:solidFill>
                  <a:srgbClr val="002060"/>
                </a:solidFill>
              </a:rPr>
              <a:t>a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p</a:t>
            </a:r>
            <a:r>
              <a:rPr altLang="en-US" sz="2800" lang="en-US">
                <a:solidFill>
                  <a:srgbClr val="002060"/>
                </a:solidFill>
              </a:rPr>
              <a:t>r</a:t>
            </a:r>
            <a:r>
              <a:rPr altLang="en-US" sz="2800" lang="en-US">
                <a:solidFill>
                  <a:srgbClr val="002060"/>
                </a:solidFill>
              </a:rPr>
              <a:t>e</a:t>
            </a:r>
            <a:r>
              <a:rPr altLang="en-US" sz="2800" lang="en-US">
                <a:solidFill>
                  <a:srgbClr val="002060"/>
                </a:solidFill>
              </a:rPr>
              <a:t>p</a:t>
            </a:r>
            <a:r>
              <a:rPr altLang="en-US" sz="2800" lang="en-US">
                <a:solidFill>
                  <a:srgbClr val="002060"/>
                </a:solidFill>
              </a:rPr>
              <a:t>r</a:t>
            </a:r>
            <a:r>
              <a:rPr altLang="en-US" sz="2800" lang="en-US">
                <a:solidFill>
                  <a:srgbClr val="002060"/>
                </a:solidFill>
              </a:rPr>
              <a:t>o</a:t>
            </a:r>
            <a:r>
              <a:rPr altLang="en-US" sz="2800" lang="en-US">
                <a:solidFill>
                  <a:srgbClr val="002060"/>
                </a:solidFill>
              </a:rPr>
              <a:t>c</a:t>
            </a:r>
            <a:r>
              <a:rPr altLang="en-US" sz="2800" lang="en-US">
                <a:solidFill>
                  <a:srgbClr val="002060"/>
                </a:solidFill>
              </a:rPr>
              <a:t>e</a:t>
            </a:r>
            <a:r>
              <a:rPr altLang="en-US" sz="2800" lang="en-US">
                <a:solidFill>
                  <a:srgbClr val="002060"/>
                </a:solidFill>
              </a:rPr>
              <a:t>s</a:t>
            </a:r>
            <a:r>
              <a:rPr altLang="en-US" sz="2800" lang="en-US">
                <a:solidFill>
                  <a:srgbClr val="002060"/>
                </a:solidFill>
              </a:rPr>
              <a:t>s</a:t>
            </a:r>
            <a:r>
              <a:rPr altLang="en-US" sz="2800" lang="en-US">
                <a:solidFill>
                  <a:srgbClr val="002060"/>
                </a:solidFill>
              </a:rPr>
              <a:t>ing</a:t>
            </a:r>
            <a:r>
              <a:rPr altLang="en-US" sz="2800" lang="en-US">
                <a:solidFill>
                  <a:srgbClr val="002060"/>
                </a:solidFill>
              </a:rPr>
              <a:t>: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GB">
                <a:solidFill>
                  <a:srgbClr val="002060"/>
                </a:solidFill>
              </a:rPr>
              <a:t>➡️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P</a:t>
            </a:r>
            <a:r>
              <a:rPr altLang="en-US" sz="2800" lang="en-US">
                <a:solidFill>
                  <a:srgbClr val="002060"/>
                </a:solidFill>
              </a:rPr>
              <a:t>r</a:t>
            </a:r>
            <a:r>
              <a:rPr altLang="en-US" sz="2800" lang="en-US">
                <a:solidFill>
                  <a:srgbClr val="002060"/>
                </a:solidFill>
              </a:rPr>
              <a:t>i</a:t>
            </a:r>
            <a:r>
              <a:rPr altLang="en-US" sz="2800" lang="en-US">
                <a:solidFill>
                  <a:srgbClr val="002060"/>
                </a:solidFill>
              </a:rPr>
              <a:t>o</a:t>
            </a:r>
            <a:r>
              <a:rPr altLang="en-US" sz="2800" lang="en-US">
                <a:solidFill>
                  <a:srgbClr val="002060"/>
                </a:solidFill>
              </a:rPr>
              <a:t>r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to </a:t>
            </a:r>
            <a:r>
              <a:rPr altLang="en-US" sz="2800" lang="en-US">
                <a:solidFill>
                  <a:srgbClr val="002060"/>
                </a:solidFill>
              </a:rPr>
              <a:t>t</a:t>
            </a:r>
            <a:r>
              <a:rPr altLang="en-US" sz="2800" lang="en-US">
                <a:solidFill>
                  <a:srgbClr val="002060"/>
                </a:solidFill>
              </a:rPr>
              <a:t>r</a:t>
            </a:r>
            <a:r>
              <a:rPr altLang="en-US" sz="2800" lang="en-US">
                <a:solidFill>
                  <a:srgbClr val="002060"/>
                </a:solidFill>
              </a:rPr>
              <a:t>a</a:t>
            </a:r>
            <a:r>
              <a:rPr altLang="en-US" sz="2800" lang="en-US">
                <a:solidFill>
                  <a:srgbClr val="002060"/>
                </a:solidFill>
              </a:rPr>
              <a:t>i</a:t>
            </a:r>
            <a:r>
              <a:rPr altLang="en-US" sz="2800" lang="en-US">
                <a:solidFill>
                  <a:srgbClr val="002060"/>
                </a:solidFill>
              </a:rPr>
              <a:t>ning</a:t>
            </a:r>
            <a:r>
              <a:rPr altLang="en-US" sz="2800" lang="en-US">
                <a:solidFill>
                  <a:srgbClr val="002060"/>
                </a:solidFill>
              </a:rPr>
              <a:t>,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o</a:t>
            </a:r>
            <a:r>
              <a:rPr altLang="en-US" sz="2800" lang="en-US">
                <a:solidFill>
                  <a:srgbClr val="002060"/>
                </a:solidFill>
              </a:rPr>
              <a:t>u</a:t>
            </a:r>
            <a:r>
              <a:rPr altLang="en-US" sz="2800" lang="en-US">
                <a:solidFill>
                  <a:srgbClr val="002060"/>
                </a:solidFill>
              </a:rPr>
              <a:t>r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d</a:t>
            </a:r>
            <a:r>
              <a:rPr altLang="en-US" sz="2800" lang="en-US">
                <a:solidFill>
                  <a:srgbClr val="002060"/>
                </a:solidFill>
              </a:rPr>
              <a:t>a</a:t>
            </a:r>
            <a:r>
              <a:rPr altLang="en-US" sz="2800" lang="en-US">
                <a:solidFill>
                  <a:srgbClr val="002060"/>
                </a:solidFill>
              </a:rPr>
              <a:t>t</a:t>
            </a:r>
            <a:r>
              <a:rPr altLang="en-US" sz="2800" lang="en-US">
                <a:solidFill>
                  <a:srgbClr val="002060"/>
                </a:solidFill>
              </a:rPr>
              <a:t>a</a:t>
            </a:r>
            <a:r>
              <a:rPr altLang="en-US" sz="2800" lang="en-US">
                <a:solidFill>
                  <a:srgbClr val="002060"/>
                </a:solidFill>
              </a:rPr>
              <a:t>s</a:t>
            </a:r>
            <a:r>
              <a:rPr altLang="en-US" sz="2800" lang="en-US">
                <a:solidFill>
                  <a:srgbClr val="002060"/>
                </a:solidFill>
              </a:rPr>
              <a:t>e</a:t>
            </a:r>
            <a:r>
              <a:rPr altLang="en-US" sz="2800" lang="en-US">
                <a:solidFill>
                  <a:srgbClr val="002060"/>
                </a:solidFill>
              </a:rPr>
              <a:t>t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u</a:t>
            </a:r>
            <a:r>
              <a:rPr altLang="en-US" sz="2800" lang="en-US">
                <a:solidFill>
                  <a:srgbClr val="002060"/>
                </a:solidFill>
              </a:rPr>
              <a:t>n</a:t>
            </a:r>
            <a:r>
              <a:rPr altLang="en-US" sz="2800" lang="en-US">
                <a:solidFill>
                  <a:srgbClr val="002060"/>
                </a:solidFill>
              </a:rPr>
              <a:t>d</a:t>
            </a:r>
            <a:r>
              <a:rPr altLang="en-US" sz="2800" lang="en-US">
                <a:solidFill>
                  <a:srgbClr val="002060"/>
                </a:solidFill>
              </a:rPr>
              <a:t>e</a:t>
            </a:r>
            <a:r>
              <a:rPr altLang="en-US" sz="2800" lang="en-US">
                <a:solidFill>
                  <a:srgbClr val="002060"/>
                </a:solidFill>
              </a:rPr>
              <a:t>r</a:t>
            </a:r>
            <a:r>
              <a:rPr altLang="en-US" sz="2800" lang="en-US">
                <a:solidFill>
                  <a:srgbClr val="002060"/>
                </a:solidFill>
              </a:rPr>
              <a:t>g</a:t>
            </a:r>
            <a:r>
              <a:rPr altLang="en-US" sz="2800" lang="en-US">
                <a:solidFill>
                  <a:srgbClr val="002060"/>
                </a:solidFill>
              </a:rPr>
              <a:t>o</a:t>
            </a:r>
            <a:r>
              <a:rPr altLang="en-US" sz="2800" lang="en-US">
                <a:solidFill>
                  <a:srgbClr val="002060"/>
                </a:solidFill>
              </a:rPr>
              <a:t>e</a:t>
            </a:r>
            <a:r>
              <a:rPr altLang="en-US" sz="2800" lang="en-US">
                <a:solidFill>
                  <a:srgbClr val="002060"/>
                </a:solidFill>
              </a:rPr>
              <a:t>s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p</a:t>
            </a:r>
            <a:r>
              <a:rPr altLang="en-US" sz="2800" lang="en-US">
                <a:solidFill>
                  <a:srgbClr val="002060"/>
                </a:solidFill>
              </a:rPr>
              <a:t>r</a:t>
            </a:r>
            <a:r>
              <a:rPr altLang="en-US" sz="2800" lang="en-US">
                <a:solidFill>
                  <a:srgbClr val="002060"/>
                </a:solidFill>
              </a:rPr>
              <a:t>e</a:t>
            </a:r>
            <a:r>
              <a:rPr altLang="en-US" sz="2800" lang="en-US">
                <a:solidFill>
                  <a:srgbClr val="002060"/>
                </a:solidFill>
              </a:rPr>
              <a:t>p</a:t>
            </a:r>
            <a:r>
              <a:rPr altLang="en-US" sz="2800" lang="en-US">
                <a:solidFill>
                  <a:srgbClr val="002060"/>
                </a:solidFill>
              </a:rPr>
              <a:t>r</a:t>
            </a:r>
            <a:r>
              <a:rPr altLang="en-US" sz="2800" lang="en-US">
                <a:solidFill>
                  <a:srgbClr val="002060"/>
                </a:solidFill>
              </a:rPr>
              <a:t>o</a:t>
            </a:r>
            <a:r>
              <a:rPr altLang="en-US" sz="2800" lang="en-US">
                <a:solidFill>
                  <a:srgbClr val="002060"/>
                </a:solidFill>
              </a:rPr>
              <a:t>c</a:t>
            </a:r>
            <a:r>
              <a:rPr altLang="en-US" sz="2800" lang="en-US">
                <a:solidFill>
                  <a:srgbClr val="002060"/>
                </a:solidFill>
              </a:rPr>
              <a:t>e</a:t>
            </a:r>
            <a:r>
              <a:rPr altLang="en-US" sz="2800" lang="en-US">
                <a:solidFill>
                  <a:srgbClr val="002060"/>
                </a:solidFill>
              </a:rPr>
              <a:t>s</a:t>
            </a:r>
            <a:r>
              <a:rPr altLang="en-US" sz="2800" lang="en-US">
                <a:solidFill>
                  <a:srgbClr val="002060"/>
                </a:solidFill>
              </a:rPr>
              <a:t>s</a:t>
            </a:r>
            <a:r>
              <a:rPr altLang="en-US" sz="2800" lang="en-US">
                <a:solidFill>
                  <a:srgbClr val="002060"/>
                </a:solidFill>
              </a:rPr>
              <a:t>ing </a:t>
            </a:r>
            <a:r>
              <a:rPr altLang="en-US" sz="2800" lang="en-US">
                <a:solidFill>
                  <a:srgbClr val="002060"/>
                </a:solidFill>
              </a:rPr>
              <a:t>s</a:t>
            </a:r>
            <a:r>
              <a:rPr altLang="en-US" sz="2800" lang="en-US">
                <a:solidFill>
                  <a:srgbClr val="002060"/>
                </a:solidFill>
              </a:rPr>
              <a:t>t</a:t>
            </a:r>
            <a:r>
              <a:rPr altLang="en-US" sz="2800" lang="en-US">
                <a:solidFill>
                  <a:srgbClr val="002060"/>
                </a:solidFill>
              </a:rPr>
              <a:t>e</a:t>
            </a:r>
            <a:r>
              <a:rPr altLang="en-US" sz="2800" lang="en-US">
                <a:solidFill>
                  <a:srgbClr val="002060"/>
                </a:solidFill>
              </a:rPr>
              <a:t>p</a:t>
            </a:r>
            <a:r>
              <a:rPr altLang="en-US" sz="2800" lang="en-US">
                <a:solidFill>
                  <a:srgbClr val="002060"/>
                </a:solidFill>
              </a:rPr>
              <a:t>s</a:t>
            </a:r>
            <a:r>
              <a:rPr altLang="en-US" sz="2800" lang="en-US">
                <a:solidFill>
                  <a:srgbClr val="00206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r>
              <a:rPr altLang="en-US" sz="2800" lang="en-US">
                <a:solidFill>
                  <a:srgbClr val="002060"/>
                </a:solidFill>
              </a:rPr>
              <a:t> 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2024-03-27T08:07:22Z</dcterms:created>
  <dcterms:modified xsi:type="dcterms:W3CDTF">2024-09-01T04:26:12Z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282968c10a6f4e14bac561f2e1813498</vt:lpwstr>
  </property>
</Properties>
</file>