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handoutMasterIdLst>
    <p:handoutMasterId r:id="rId15"/>
  </p:handoutMasterIdLst>
  <p:sldIdLst>
    <p:sldId id="257" r:id="rId5"/>
    <p:sldId id="279" r:id="rId6"/>
    <p:sldId id="280" r:id="rId7"/>
    <p:sldId id="282" r:id="rId8"/>
    <p:sldId id="283" r:id="rId9"/>
    <p:sldId id="284" r:id="rId10"/>
    <p:sldId id="285" r:id="rId11"/>
    <p:sldId id="286" r:id="rId12"/>
    <p:sldId id="278" r:id="rId13"/>
  </p:sldIdLst>
  <p:sldSz cx="12192000" cy="6858000"/>
  <p:notesSz cx="6858000" cy="9144000"/>
  <p:defaultTextStyle>
    <a:defPPr rtl="0">
      <a:defRPr lang="x-non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8906B-095C-49CE-A2D4-0D745C1B64F6}" v="618" dt="2020-11-10T07:43:22.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57"/>
    <p:restoredTop sz="94580"/>
  </p:normalViewPr>
  <p:slideViewPr>
    <p:cSldViewPr snapToGrid="0" snapToObjects="1">
      <p:cViewPr varScale="1">
        <p:scale>
          <a:sx n="134" d="100"/>
          <a:sy n="134" d="100"/>
        </p:scale>
        <p:origin x="192" y="632"/>
      </p:cViewPr>
      <p:guideLst/>
    </p:cSldViewPr>
  </p:slideViewPr>
  <p:notesTextViewPr>
    <p:cViewPr>
      <p:scale>
        <a:sx n="1" d="1"/>
        <a:sy n="1" d="1"/>
      </p:scale>
      <p:origin x="0" y="0"/>
    </p:cViewPr>
  </p:notesTextViewPr>
  <p:notesViewPr>
    <p:cSldViewPr snapToGrid="0" snapToObjects="1">
      <p:cViewPr varScale="1">
        <p:scale>
          <a:sx n="89" d="100"/>
          <a:sy n="89" d="100"/>
        </p:scale>
        <p:origin x="378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3A3E3B5-3C0F-4FCC-99FF-E02E16DDA4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557AA3CA-F615-41CD-B45B-373984C95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93EF0B3-6BC0-4C3A-8D89-E5A976331153}" type="datetime1">
              <a:rPr lang="zh-CN" altLang="en-US" smtClean="0">
                <a:latin typeface="Microsoft YaHei UI" panose="020B0503020204020204" pitchFamily="34" charset="-122"/>
                <a:ea typeface="Microsoft YaHei UI" panose="020B0503020204020204" pitchFamily="34" charset="-122"/>
              </a:rPr>
              <a:t>2020/11/16</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9DC61D4D-C2A2-49AE-B174-07713FDC4C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DE7EFAC3-93A5-4E12-A48D-261E2EE461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1D3E25-7116-47ED-B061-426087685ED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207784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8943DE5-C29E-44ED-8280-BDEACDD9EC9F}" type="datetime1">
              <a:rPr lang="zh-CN" altLang="en-US" noProof="0" smtClean="0"/>
              <a:t>2020/11/16</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8F23C94F-1AC3-4D46-8131-A90B961F865B}" type="slidenum">
              <a:rPr lang="en-US" altLang="zh-CN" noProof="0" smtClean="0"/>
              <a:pPr/>
              <a:t>‹#›</a:t>
            </a:fld>
            <a:endParaRPr lang="zh-CN" altLang="en-US" noProof="0"/>
          </a:p>
        </p:txBody>
      </p:sp>
    </p:spTree>
    <p:extLst>
      <p:ext uri="{BB962C8B-B14F-4D97-AF65-F5344CB8AC3E}">
        <p14:creationId xmlns:p14="http://schemas.microsoft.com/office/powerpoint/2010/main" val="22404010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8F23C94F-1AC3-4D46-8131-A90B961F865B}" type="slidenum">
              <a:rPr lang="en-US" altLang="zh-CN" smtClean="0">
                <a:ea typeface="Microsoft YaHei UI" panose="020B0503020204020204" pitchFamily="34" charset="-122"/>
              </a:rPr>
              <a:t>1</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305125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8F23C94F-1AC3-4D46-8131-A90B961F865B}" type="slidenum">
              <a:rPr lang="en-US" altLang="zh-CN" smtClean="0">
                <a:ea typeface="Microsoft YaHei UI" panose="020B0503020204020204" pitchFamily="34" charset="-122"/>
              </a:rPr>
              <a:t>9</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461977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任意多边形(F)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810001" y="1449147"/>
            <a:ext cx="10572000" cy="2971051"/>
          </a:xfrm>
        </p:spPr>
        <p:txBody>
          <a:bodyPr rtlCol="0"/>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810001" y="5280847"/>
            <a:ext cx="10572000" cy="434974"/>
          </a:xfrm>
        </p:spPr>
        <p:txBody>
          <a:bodyPr rtlCol="0" anchor="t"/>
          <a:lstStyle>
            <a:lvl1pPr marL="0" indent="0" algn="l">
              <a:buNone/>
              <a:defRPr>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D2AD43D-4B45-4C46-AE44-A8ADAC577EAF}" type="datetime1">
              <a:rPr lang="zh-CN" altLang="en-US" noProof="0" smtClean="0"/>
              <a:t>2020/11/16</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标题 1"/>
          <p:cNvSpPr>
            <a:spLocks noGrp="1"/>
          </p:cNvSpPr>
          <p:nvPr>
            <p:ph type="title"/>
          </p:nvPr>
        </p:nvSpPr>
        <p:spPr>
          <a:xfrm>
            <a:off x="810000" y="4800600"/>
            <a:ext cx="10561418" cy="566738"/>
          </a:xfrm>
        </p:spPr>
        <p:txBody>
          <a:bodyPr rtlCol="0" anchor="b">
            <a:normAutofit/>
          </a:bodyPr>
          <a:lstStyle>
            <a:lvl1pPr algn="l">
              <a:defRPr sz="24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5" name="图片占位符 14"/>
          <p:cNvSpPr>
            <a:spLocks noGrp="1" noChangeAspect="1"/>
          </p:cNvSpPr>
          <p:nvPr>
            <p:ph type="pic" sz="quarter" idx="13" hasCustomPrompt="1"/>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 name="文本占位符 3"/>
          <p:cNvSpPr>
            <a:spLocks noGrp="1"/>
          </p:cNvSpPr>
          <p:nvPr>
            <p:ph type="body" sz="half" idx="2" hasCustomPrompt="1"/>
          </p:nvPr>
        </p:nvSpPr>
        <p:spPr>
          <a:xfrm>
            <a:off x="810000" y="5367338"/>
            <a:ext cx="10561418" cy="493712"/>
          </a:xfrm>
        </p:spPr>
        <p:txBody>
          <a:bodyPr rtlCol="0">
            <a:normAutofit/>
          </a:bodyPr>
          <a:lstStyle>
            <a:lvl1pPr marL="0" indent="0">
              <a:buNone/>
              <a:defRPr sz="12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6402F8C-A7A8-4C64-B928-E48FD9D85E6B}" type="datetime1">
              <a:rPr lang="zh-CN" altLang="en-US" noProof="0" smtClean="0"/>
              <a:t>2020/11/16</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8" name="任意多边形(F)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850985" y="1238502"/>
            <a:ext cx="5893840" cy="2645912"/>
          </a:xfrm>
        </p:spPr>
        <p:txBody>
          <a:bodyPr rtlCol="0" anchor="b"/>
          <a:lstStyle>
            <a:lvl1pPr algn="l">
              <a:defRPr sz="4200" b="1"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9" name="文本占位符 5"/>
          <p:cNvSpPr>
            <a:spLocks noGrp="1"/>
          </p:cNvSpPr>
          <p:nvPr>
            <p:ph type="body" sz="quarter" idx="16" hasCustomPrompt="1"/>
          </p:nvPr>
        </p:nvSpPr>
        <p:spPr>
          <a:xfrm>
            <a:off x="7574642" y="1081456"/>
            <a:ext cx="3810001" cy="4075465"/>
          </a:xfrm>
        </p:spPr>
        <p:txBody>
          <a:bodyPr rtlCol="0" anchor="t"/>
          <a:lstStyle>
            <a:lvl1pPr marL="0" indent="0">
              <a:buFontTx/>
              <a:buNone/>
              <a:defRPr>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8D0573A-9CD4-42CC-8B90-83B3FCADE382}" type="datetime1">
              <a:rPr lang="zh-CN" altLang="en-US" noProof="0" smtClean="0"/>
              <a:t>2020/11/16</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称卡">
    <p:spTree>
      <p:nvGrpSpPr>
        <p:cNvPr id="1" name=""/>
        <p:cNvGrpSpPr/>
        <p:nvPr/>
      </p:nvGrpSpPr>
      <p:grpSpPr>
        <a:xfrm>
          <a:off x="0" y="0"/>
          <a:ext cx="0" cy="0"/>
          <a:chOff x="0" y="0"/>
          <a:chExt cx="0" cy="0"/>
        </a:xfrm>
      </p:grpSpPr>
      <p:sp>
        <p:nvSpPr>
          <p:cNvPr id="9" name="任意多边形(F)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标题 1"/>
          <p:cNvSpPr>
            <a:spLocks noGrp="1"/>
          </p:cNvSpPr>
          <p:nvPr>
            <p:ph type="title"/>
          </p:nvPr>
        </p:nvSpPr>
        <p:spPr>
          <a:xfrm>
            <a:off x="1357089" y="2435957"/>
            <a:ext cx="4382521" cy="2007789"/>
          </a:xfrm>
        </p:spPr>
        <p:txBody>
          <a:bodyPr rtlCol="0"/>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6" name="文本占位符 5"/>
          <p:cNvSpPr>
            <a:spLocks noGrp="1"/>
          </p:cNvSpPr>
          <p:nvPr>
            <p:ph type="body" sz="quarter" idx="16" hasCustomPrompt="1"/>
          </p:nvPr>
        </p:nvSpPr>
        <p:spPr>
          <a:xfrm>
            <a:off x="6156000" y="2286000"/>
            <a:ext cx="4880300" cy="2295525"/>
          </a:xfrm>
        </p:spPr>
        <p:txBody>
          <a:bodyPr rtlCol="0" anchor="t"/>
          <a:lstStyle>
            <a:lvl1pPr marL="0" indent="0">
              <a:buFontTx/>
              <a:buNone/>
              <a:defRPr>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8D7E8E2-3B14-4613-AF24-A6A00ACD77B1}" type="datetime1">
              <a:rPr lang="zh-CN" altLang="en-US" noProof="0" smtClean="0"/>
              <a:t>2020/11/16</a:t>
            </a:fld>
            <a:endParaRPr lang="zh-CN" altLang="en-US" noProof="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任意多边形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p:txBody>
          <a:bodyPr vert="eaVert" rtlCol="0" anchor="t"/>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633139E-396B-4866-87C1-D6585D5C6C25}" type="datetime1">
              <a:rPr lang="zh-CN" altLang="en-US" noProof="0" smtClean="0"/>
              <a:t>2020/11/16</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12" name="任意多边形(F)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183540" y="586171"/>
            <a:ext cx="2494791" cy="5134798"/>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a:xfrm>
            <a:off x="810001" y="446089"/>
            <a:ext cx="6611540" cy="5414962"/>
          </a:xfrm>
        </p:spPr>
        <p:txBody>
          <a:bodyPr vert="eaVert" rtlCol="0" anchor="t"/>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9DEC71F-99DC-46C3-A0F7-814589277E11}" type="datetime1">
              <a:rPr lang="zh-CN" altLang="en-US" noProof="0" smtClean="0"/>
              <a:t>2020/11/16</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810000" y="447188"/>
            <a:ext cx="10571998" cy="97045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818712" y="2222287"/>
            <a:ext cx="10554574" cy="3636511"/>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F1B852F-9550-4BD9-BF17-7BFBAEC9883D}" type="datetime1">
              <a:rPr lang="zh-CN" altLang="en-US" noProof="0" smtClean="0"/>
              <a:t>2020/11/16</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任意多边形(F)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810000" y="2951396"/>
            <a:ext cx="10561418" cy="1468800"/>
          </a:xfrm>
        </p:spPr>
        <p:txBody>
          <a:bodyPr rtlCol="0" anchor="b"/>
          <a:lstStyle>
            <a:lvl1pPr algn="r">
              <a:defRPr sz="4800" b="1"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810000" y="5281201"/>
            <a:ext cx="10561418" cy="433955"/>
          </a:xfrm>
        </p:spPr>
        <p:txBody>
          <a:bodyPr rtlCol="0" anchor="t">
            <a:noAutofit/>
          </a:bodyPr>
          <a:lstStyle>
            <a:lvl1pPr marL="0" indent="0" algn="r">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0B5ABC6-A1F7-4B8B-9002-56663EC0D5E2}" type="datetime1">
              <a:rPr lang="zh-CN" altLang="en-US" noProof="0" smtClean="0"/>
              <a:t>2020/11/16</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hasCustomPrompt="1"/>
          </p:nvPr>
        </p:nvSpPr>
        <p:spPr>
          <a:xfrm>
            <a:off x="818712" y="2222287"/>
            <a:ext cx="5185873" cy="3638763"/>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187415" y="2222287"/>
            <a:ext cx="5194583" cy="3638764"/>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A5AF650-44B1-4D0F-9EE3-109D85FD3DF2}" type="datetime1">
              <a:rPr lang="zh-CN" altLang="en-US" noProof="0" smtClean="0"/>
              <a:t>2020/11/16</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814729" y="2751138"/>
            <a:ext cx="5189856" cy="3109913"/>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187415" y="2751138"/>
            <a:ext cx="5194583" cy="3109913"/>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B8D4F01-2AC3-4634-8F8E-02730AA19440}" type="datetime1">
              <a:rPr lang="zh-CN" altLang="en-US" noProof="0" smtClean="0"/>
              <a:t>2020/11/16</a:t>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07706C8-2B84-41F8-9D01-2E0F06787D7E}" type="datetime1">
              <a:rPr lang="zh-CN" altLang="en-US" noProof="0" smtClean="0"/>
              <a:t>2020/11/16</a:t>
            </a:fld>
            <a:endParaRPr lang="zh-CN" altLang="en-US" noProof="0"/>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DA63327-D12C-4A32-9C16-86FC753C410C}" type="datetime1">
              <a:rPr lang="zh-CN" altLang="en-US" smtClean="0"/>
              <a:t>2020/11/16</a:t>
            </a:fld>
            <a:endParaRPr lang="zh-CN" altLang="en-US"/>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pPr/>
              <a:t>‹#›</a:t>
            </a:fld>
            <a:endParaRPr lang="zh-CN" altLang="en-US"/>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12" name="任意多边形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1073151" y="446088"/>
            <a:ext cx="3547533" cy="1618396"/>
          </a:xfrm>
        </p:spPr>
        <p:txBody>
          <a:bodyPr rtlCol="0" anchor="b"/>
          <a:lstStyle>
            <a:lvl1pPr algn="l">
              <a:defRPr sz="2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4855633" y="446088"/>
            <a:ext cx="6252633" cy="5414963"/>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1073151" y="2260738"/>
            <a:ext cx="3547533" cy="3600311"/>
          </a:xfrm>
        </p:spPr>
        <p:txBody>
          <a:bodyPr rtlCol="0"/>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CCA701C-5D59-46A0-96D5-FE9EF03B7461}" type="datetime1">
              <a:rPr lang="zh-CN" altLang="en-US" noProof="0" smtClean="0"/>
              <a:t>2020/11/16</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814728" y="727522"/>
            <a:ext cx="4852988" cy="1617163"/>
          </a:xfrm>
        </p:spPr>
        <p:txBody>
          <a:bodyPr rtlCol="0" anchor="b">
            <a:normAutofit/>
          </a:bodyPr>
          <a:lstStyle>
            <a:lvl1pPr algn="l">
              <a:defRPr sz="24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图片占位符 11"/>
          <p:cNvSpPr>
            <a:spLocks noGrp="1" noChangeAspect="1"/>
          </p:cNvSpPr>
          <p:nvPr>
            <p:ph type="pic" sz="quarter" idx="13" hasCustomPrompt="1"/>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 name="文本占位符 3"/>
          <p:cNvSpPr>
            <a:spLocks noGrp="1"/>
          </p:cNvSpPr>
          <p:nvPr>
            <p:ph type="body" sz="half" idx="2" hasCustomPrompt="1"/>
          </p:nvPr>
        </p:nvSpPr>
        <p:spPr>
          <a:xfrm>
            <a:off x="814728" y="2344684"/>
            <a:ext cx="4852988" cy="3516365"/>
          </a:xfrm>
        </p:spPr>
        <p:txBody>
          <a:bodyPr rtlCol="0" anchor="t">
            <a:normAutofit/>
          </a:bodyPr>
          <a:lstStyle>
            <a:lvl1pPr marL="0" indent="0">
              <a:buNone/>
              <a:defRPr sz="12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a:xfrm>
            <a:off x="3885810" y="6041362"/>
            <a:ext cx="976879" cy="365125"/>
          </a:xfrm>
        </p:spPr>
        <p:txBody>
          <a:bodyPr rtlCol="0"/>
          <a:lstStyle>
            <a:lvl1pPr>
              <a:defRPr>
                <a:latin typeface="Microsoft YaHei UI" panose="020B0503020204020204" pitchFamily="34" charset="-122"/>
                <a:ea typeface="Microsoft YaHei UI" panose="020B0503020204020204" pitchFamily="34" charset="-122"/>
              </a:defRPr>
            </a:lvl1pPr>
          </a:lstStyle>
          <a:p>
            <a:fld id="{8A2B4DF2-4409-41FB-BAD7-E18565308691}" type="datetime1">
              <a:rPr lang="zh-CN" altLang="en-US" noProof="0" smtClean="0"/>
              <a:t>2020/11/16</a:t>
            </a:fld>
            <a:endParaRPr lang="zh-CN" altLang="en-US" noProof="0"/>
          </a:p>
        </p:txBody>
      </p:sp>
      <p:sp>
        <p:nvSpPr>
          <p:cNvPr id="6" name="页脚占位符 5"/>
          <p:cNvSpPr>
            <a:spLocks noGrp="1"/>
          </p:cNvSpPr>
          <p:nvPr>
            <p:ph type="ftr" sz="quarter" idx="11"/>
          </p:nvPr>
        </p:nvSpPr>
        <p:spPr>
          <a:xfrm>
            <a:off x="590396" y="6041362"/>
            <a:ext cx="3295413"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幻灯片编号占位符 6"/>
          <p:cNvSpPr>
            <a:spLocks noGrp="1"/>
          </p:cNvSpPr>
          <p:nvPr>
            <p:ph type="sldNum" sz="quarter" idx="12"/>
          </p:nvPr>
        </p:nvSpPr>
        <p:spPr>
          <a:xfrm>
            <a:off x="4862689" y="5915888"/>
            <a:ext cx="1062155" cy="490599"/>
          </a:xfrm>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zh-CN" altLang="en-US" noProof="0"/>
              <a:t>单击此处编辑母版标题样式</a:t>
            </a:r>
          </a:p>
        </p:txBody>
      </p:sp>
      <p:sp>
        <p:nvSpPr>
          <p:cNvPr id="3" name="文本占位符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4" name="日期占位符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latin typeface="Microsoft YaHei UI" panose="020B0503020204020204" pitchFamily="34" charset="-122"/>
                <a:ea typeface="Microsoft YaHei UI" panose="020B0503020204020204" pitchFamily="34" charset="-122"/>
              </a:defRPr>
            </a:lvl1pPr>
          </a:lstStyle>
          <a:p>
            <a:fld id="{108D4D3A-D428-4683-A9CF-6F2458F634E3}" type="datetime1">
              <a:rPr lang="zh-CN" altLang="en-US" smtClean="0"/>
              <a:t>2020/11/16</a:t>
            </a:fld>
            <a:endParaRPr lang="zh-CN" altLang="en-US"/>
          </a:p>
        </p:txBody>
      </p:sp>
      <p:sp>
        <p:nvSpPr>
          <p:cNvPr id="6" name="幻灯片编号占位符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pPr/>
              <a:t>‹#›</a:t>
            </a:fld>
            <a:endParaRPr lang="zh-CN" altLang="en-US"/>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bahramjannesarr/goodreads-book-datasets-10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2"/>
          </a:fgClr>
          <a:bgClr>
            <a:schemeClr val="bg1"/>
          </a:bgClr>
        </a:pattFill>
        <a:effectLst/>
      </p:bgPr>
    </p:bg>
    <p:spTree>
      <p:nvGrpSpPr>
        <p:cNvPr id="1" name=""/>
        <p:cNvGrpSpPr/>
        <p:nvPr/>
      </p:nvGrpSpPr>
      <p:grpSpPr>
        <a:xfrm>
          <a:off x="0" y="0"/>
          <a:ext cx="0" cy="0"/>
          <a:chOff x="0" y="0"/>
          <a:chExt cx="0" cy="0"/>
        </a:xfrm>
      </p:grpSpPr>
      <p:pic>
        <p:nvPicPr>
          <p:cNvPr id="5" name="图片 4" descr="一组同事在桌旁相互协作">
            <a:extLst>
              <a:ext uri="{FF2B5EF4-FFF2-40B4-BE49-F238E27FC236}">
                <a16:creationId xmlns:a16="http://schemas.microsoft.com/office/drawing/2014/main" id="{FB5DBD6C-E8A8-B349-AC85-61C44AAEA056}"/>
              </a:ext>
            </a:extLst>
          </p:cNvPr>
          <p:cNvPicPr>
            <a:picLocks noChangeAspect="1"/>
          </p:cNvPicPr>
          <p:nvPr/>
        </p:nvPicPr>
        <p:blipFill rotWithShape="1">
          <a:blip r:embed="rId3" cstate="screen">
            <a:duotone>
              <a:prstClr val="black"/>
              <a:schemeClr val="tx2">
                <a:tint val="45000"/>
                <a:satMod val="400000"/>
              </a:schemeClr>
            </a:duotone>
            <a:alphaModFix/>
            <a:extLst>
              <a:ext uri="{BEBA8EAE-BF5A-486C-A8C5-ECC9F3942E4B}">
                <a14:imgProps xmlns:a14="http://schemas.microsoft.com/office/drawing/2010/main">
                  <a14:imgLayer r:embed="rId4">
                    <a14:imgEffect>
                      <a14:brightnessContrast bright="-46000"/>
                    </a14:imgEffect>
                  </a14:imgLayer>
                </a14:imgProps>
              </a:ext>
              <a:ext uri="{28A0092B-C50C-407E-A947-70E740481C1C}">
                <a14:useLocalDpi xmlns:a14="http://schemas.microsoft.com/office/drawing/2010/main"/>
              </a:ext>
            </a:extLst>
          </a:blip>
          <a:srcRect/>
          <a:stretch/>
        </p:blipFill>
        <p:spPr>
          <a:xfrm>
            <a:off x="330456" y="414458"/>
            <a:ext cx="11531088" cy="6029084"/>
          </a:xfrm>
          <a:prstGeom prst="rect">
            <a:avLst/>
          </a:prstGeom>
        </p:spPr>
      </p:pic>
      <p:sp>
        <p:nvSpPr>
          <p:cNvPr id="2" name="标题 1">
            <a:extLst>
              <a:ext uri="{FF2B5EF4-FFF2-40B4-BE49-F238E27FC236}">
                <a16:creationId xmlns:a16="http://schemas.microsoft.com/office/drawing/2014/main" id="{F266081D-517B-5D43-A7B4-E67DDEDC0B31}"/>
              </a:ext>
            </a:extLst>
          </p:cNvPr>
          <p:cNvSpPr>
            <a:spLocks noGrp="1"/>
          </p:cNvSpPr>
          <p:nvPr>
            <p:ph type="ctrTitle"/>
          </p:nvPr>
        </p:nvSpPr>
        <p:spPr>
          <a:xfrm>
            <a:off x="330456" y="1225438"/>
            <a:ext cx="11531088" cy="2354329"/>
          </a:xfrm>
        </p:spPr>
        <p:txBody>
          <a:bodyPr rtlCol="0">
            <a:noAutofit/>
          </a:bodyPr>
          <a:lstStyle/>
          <a:p>
            <a:pPr algn="ctr">
              <a:lnSpc>
                <a:spcPct val="90000"/>
              </a:lnSpc>
            </a:pPr>
            <a:r>
              <a:rPr lang="zh-CN" altLang="en-US" sz="6000" dirty="0">
                <a:latin typeface="Microsoft YaHei UI"/>
                <a:ea typeface="Microsoft YaHei UI"/>
              </a:rPr>
              <a:t>Book </a:t>
            </a:r>
            <a:r>
              <a:rPr lang="en-US" altLang="zh-CN" sz="6000" dirty="0">
                <a:latin typeface="Microsoft YaHei UI"/>
                <a:ea typeface="Microsoft YaHei UI"/>
              </a:rPr>
              <a:t>Recommendation</a:t>
            </a:r>
            <a:br>
              <a:rPr lang="en-US" altLang="zh-CN" sz="6000" dirty="0">
                <a:latin typeface="Microsoft YaHei UI"/>
                <a:ea typeface="Microsoft YaHei UI"/>
              </a:rPr>
            </a:br>
            <a:r>
              <a:rPr lang="en-US" altLang="zh-CN" sz="3200" dirty="0">
                <a:latin typeface="Microsoft YaHei UI"/>
                <a:ea typeface="Microsoft YaHei UI"/>
              </a:rPr>
              <a:t>Project Plan</a:t>
            </a:r>
            <a:endParaRPr lang="zh-CN" altLang="en-US" sz="3200" dirty="0">
              <a:latin typeface="Microsoft YaHei UI"/>
              <a:ea typeface="Microsoft YaHei UI"/>
            </a:endParaRPr>
          </a:p>
        </p:txBody>
      </p:sp>
      <p:sp>
        <p:nvSpPr>
          <p:cNvPr id="4" name="副标题 3">
            <a:extLst>
              <a:ext uri="{FF2B5EF4-FFF2-40B4-BE49-F238E27FC236}">
                <a16:creationId xmlns:a16="http://schemas.microsoft.com/office/drawing/2014/main" id="{9CA982C5-8822-5F41-B151-CBFC3278D992}"/>
              </a:ext>
            </a:extLst>
          </p:cNvPr>
          <p:cNvSpPr>
            <a:spLocks noGrp="1"/>
          </p:cNvSpPr>
          <p:nvPr>
            <p:ph type="subTitle" idx="1"/>
          </p:nvPr>
        </p:nvSpPr>
        <p:spPr>
          <a:xfrm>
            <a:off x="330456" y="3865671"/>
            <a:ext cx="11531088" cy="2061193"/>
          </a:xfrm>
        </p:spPr>
        <p:txBody>
          <a:bodyPr rtlCol="0">
            <a:normAutofit/>
          </a:bodyPr>
          <a:lstStyle/>
          <a:p>
            <a:pPr algn="ctr"/>
            <a:r>
              <a:rPr lang="zh-CN" altLang="en-US" sz="2400" dirty="0">
                <a:latin typeface="Microsoft YaHei UI"/>
                <a:ea typeface="Microsoft YaHei UI"/>
              </a:rPr>
              <a:t> </a:t>
            </a:r>
            <a:r>
              <a:rPr lang="en-US" altLang="zh-CN" sz="2400" dirty="0">
                <a:latin typeface="Microsoft YaHei UI"/>
                <a:ea typeface="Microsoft YaHei UI"/>
              </a:rPr>
              <a:t>Team 4</a:t>
            </a:r>
          </a:p>
          <a:p>
            <a:pPr algn="ctr"/>
            <a:r>
              <a:rPr lang="zh-CN" altLang="en-US" sz="2400" dirty="0">
                <a:latin typeface="Microsoft YaHei UI"/>
                <a:ea typeface="Microsoft YaHei UI"/>
              </a:rPr>
              <a:t>Wenhuan Liu, Letian Zheng, Jiale Zhang</a:t>
            </a:r>
          </a:p>
          <a:p>
            <a:endParaRPr lang="zh-CN" altLang="en-US" dirty="0"/>
          </a:p>
        </p:txBody>
      </p:sp>
    </p:spTree>
    <p:extLst>
      <p:ext uri="{BB962C8B-B14F-4D97-AF65-F5344CB8AC3E}">
        <p14:creationId xmlns:p14="http://schemas.microsoft.com/office/powerpoint/2010/main" val="198402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D7F8-7FBE-4303-87E9-417AACB0AB1B}"/>
              </a:ext>
            </a:extLst>
          </p:cNvPr>
          <p:cNvSpPr>
            <a:spLocks noGrp="1"/>
          </p:cNvSpPr>
          <p:nvPr>
            <p:ph type="title"/>
          </p:nvPr>
        </p:nvSpPr>
        <p:spPr/>
        <p:txBody>
          <a:bodyPr/>
          <a:lstStyle/>
          <a:p>
            <a:r>
              <a:rPr lang="en-US" dirty="0">
                <a:latin typeface="Microsoft YaHei UI"/>
                <a:ea typeface="Microsoft YaHei UI"/>
              </a:rPr>
              <a:t>Use Cases</a:t>
            </a:r>
            <a:endParaRPr lang="en-US" dirty="0"/>
          </a:p>
        </p:txBody>
      </p:sp>
      <p:sp>
        <p:nvSpPr>
          <p:cNvPr id="4" name="Content Placeholder 2">
            <a:extLst>
              <a:ext uri="{FF2B5EF4-FFF2-40B4-BE49-F238E27FC236}">
                <a16:creationId xmlns:a16="http://schemas.microsoft.com/office/drawing/2014/main" id="{700DA974-F833-41E3-BBB9-DCDE3934A081}"/>
              </a:ext>
            </a:extLst>
          </p:cNvPr>
          <p:cNvSpPr txBox="1">
            <a:spLocks/>
          </p:cNvSpPr>
          <p:nvPr/>
        </p:nvSpPr>
        <p:spPr>
          <a:xfrm>
            <a:off x="385575" y="3578929"/>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a:p>
          <a:p>
            <a:endParaRPr lang="en-US" dirty="0"/>
          </a:p>
        </p:txBody>
      </p:sp>
      <p:sp>
        <p:nvSpPr>
          <p:cNvPr id="6" name="Content Placeholder 2">
            <a:extLst>
              <a:ext uri="{FF2B5EF4-FFF2-40B4-BE49-F238E27FC236}">
                <a16:creationId xmlns:a16="http://schemas.microsoft.com/office/drawing/2014/main" id="{700DA974-F833-41E3-BBB9-DCDE3934A081}"/>
              </a:ext>
            </a:extLst>
          </p:cNvPr>
          <p:cNvSpPr txBox="1">
            <a:spLocks/>
          </p:cNvSpPr>
          <p:nvPr/>
        </p:nvSpPr>
        <p:spPr>
          <a:xfrm>
            <a:off x="810000" y="2210302"/>
            <a:ext cx="10554574" cy="482416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spcAft>
                <a:spcPts val="1200"/>
              </a:spcAft>
            </a:pPr>
            <a:endParaRPr lang="en-US" sz="2200" dirty="0"/>
          </a:p>
          <a:p>
            <a:pPr>
              <a:spcAft>
                <a:spcPts val="2400"/>
              </a:spcAft>
            </a:pPr>
            <a:r>
              <a:rPr lang="en-US" sz="2200" dirty="0">
                <a:latin typeface="Microsoft YaHei UI"/>
                <a:ea typeface="Microsoft YaHei UI"/>
              </a:rPr>
              <a:t>Users can input a publish year and the system will display a 'Top 50 Books Bucket List' sorted by rating descending</a:t>
            </a:r>
            <a:endParaRPr lang="en-US" sz="2200" dirty="0"/>
          </a:p>
          <a:p>
            <a:pPr>
              <a:spcAft>
                <a:spcPts val="2400"/>
              </a:spcAft>
            </a:pPr>
            <a:r>
              <a:rPr lang="en-US" sz="2200" dirty="0">
                <a:latin typeface="Microsoft YaHei UI"/>
                <a:ea typeface="Microsoft YaHei UI"/>
              </a:rPr>
              <a:t>Users can search for a particular book and view the rating and description of that book</a:t>
            </a:r>
            <a:endParaRPr lang="en-US" sz="2200" dirty="0"/>
          </a:p>
          <a:p>
            <a:pPr>
              <a:spcAft>
                <a:spcPts val="2400"/>
              </a:spcAft>
            </a:pPr>
            <a:r>
              <a:rPr lang="en-US" sz="2200" dirty="0">
                <a:latin typeface="Microsoft YaHei UI"/>
                <a:ea typeface="Microsoft YaHei UI"/>
              </a:rPr>
              <a:t>Uses can input one of their favorite book and the system will displays a list of books that they may also like based on trained machine learning model </a:t>
            </a:r>
          </a:p>
          <a:p>
            <a:pPr>
              <a:spcAft>
                <a:spcPts val="2400"/>
              </a:spcAft>
            </a:pPr>
            <a:r>
              <a:rPr lang="en-US" sz="2200" dirty="0">
                <a:latin typeface="Microsoft YaHei UI"/>
                <a:ea typeface="Microsoft YaHei UI"/>
              </a:rPr>
              <a:t>User can write rating for books</a:t>
            </a:r>
            <a:endParaRPr lang="en-US" sz="2200" dirty="0"/>
          </a:p>
          <a:p>
            <a:endParaRPr lang="en-US" dirty="0"/>
          </a:p>
          <a:p>
            <a:endParaRPr lang="en-US" dirty="0"/>
          </a:p>
        </p:txBody>
      </p:sp>
    </p:spTree>
    <p:extLst>
      <p:ext uri="{BB962C8B-B14F-4D97-AF65-F5344CB8AC3E}">
        <p14:creationId xmlns:p14="http://schemas.microsoft.com/office/powerpoint/2010/main" val="88691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3F7E-C5CB-4BD3-A4FF-6C8A7FBBB4B8}"/>
              </a:ext>
            </a:extLst>
          </p:cNvPr>
          <p:cNvSpPr>
            <a:spLocks noGrp="1"/>
          </p:cNvSpPr>
          <p:nvPr>
            <p:ph type="title"/>
          </p:nvPr>
        </p:nvSpPr>
        <p:spPr/>
        <p:txBody>
          <a:bodyPr/>
          <a:lstStyle/>
          <a:p>
            <a:r>
              <a:rPr lang="en-US" dirty="0">
                <a:latin typeface="Microsoft YaHei UI"/>
                <a:ea typeface="Microsoft YaHei UI"/>
              </a:rPr>
              <a:t>Methodology</a:t>
            </a:r>
            <a:endParaRPr lang="en-US" dirty="0"/>
          </a:p>
        </p:txBody>
      </p:sp>
      <p:sp>
        <p:nvSpPr>
          <p:cNvPr id="3" name="Content Placeholder 2">
            <a:extLst>
              <a:ext uri="{FF2B5EF4-FFF2-40B4-BE49-F238E27FC236}">
                <a16:creationId xmlns:a16="http://schemas.microsoft.com/office/drawing/2014/main" id="{700DA974-F833-41E3-BBB9-DCDE3934A081}"/>
              </a:ext>
            </a:extLst>
          </p:cNvPr>
          <p:cNvSpPr>
            <a:spLocks noGrp="1"/>
          </p:cNvSpPr>
          <p:nvPr>
            <p:ph idx="1"/>
          </p:nvPr>
        </p:nvSpPr>
        <p:spPr>
          <a:xfrm>
            <a:off x="810000" y="2366666"/>
            <a:ext cx="10554574" cy="3636511"/>
          </a:xfrm>
        </p:spPr>
        <p:txBody>
          <a:bodyPr>
            <a:normAutofit/>
          </a:bodyPr>
          <a:lstStyle/>
          <a:p>
            <a:pPr>
              <a:spcAft>
                <a:spcPts val="2400"/>
              </a:spcAft>
            </a:pPr>
            <a:r>
              <a:rPr lang="en-US" sz="2200" dirty="0">
                <a:latin typeface="Microsoft YaHei UI"/>
                <a:ea typeface="Microsoft YaHei UI"/>
              </a:rPr>
              <a:t>Set up a website using Play Framework and Bootstrap </a:t>
            </a:r>
          </a:p>
          <a:p>
            <a:pPr>
              <a:spcAft>
                <a:spcPts val="2400"/>
              </a:spcAft>
            </a:pPr>
            <a:r>
              <a:rPr lang="en-US" sz="2200" dirty="0">
                <a:latin typeface="Microsoft YaHei UI"/>
                <a:ea typeface="Microsoft YaHei UI"/>
              </a:rPr>
              <a:t>Using cosine similarity methodology to overcome curse of dimensionality</a:t>
            </a:r>
            <a:endParaRPr lang="en-US" sz="2200" dirty="0"/>
          </a:p>
          <a:p>
            <a:pPr>
              <a:spcAft>
                <a:spcPts val="2400"/>
              </a:spcAft>
            </a:pPr>
            <a:r>
              <a:rPr lang="en-US" sz="2200" dirty="0">
                <a:latin typeface="Microsoft YaHei UI"/>
                <a:ea typeface="Microsoft YaHei UI"/>
              </a:rPr>
              <a:t>Using collaborative filtering to build the recommender engine</a:t>
            </a:r>
            <a:endParaRPr lang="en-US" sz="2200" dirty="0"/>
          </a:p>
          <a:p>
            <a:pPr>
              <a:spcAft>
                <a:spcPts val="2400"/>
              </a:spcAft>
            </a:pPr>
            <a:r>
              <a:rPr lang="en-US" sz="2200" dirty="0">
                <a:latin typeface="Microsoft YaHei UI"/>
                <a:ea typeface="Microsoft YaHei UI"/>
              </a:rPr>
              <a:t>Evaluate collaborative filtering model with multiple test cases </a:t>
            </a:r>
            <a:endParaRPr lang="en-US" sz="2200" dirty="0"/>
          </a:p>
          <a:p>
            <a:endParaRPr lang="en-US" dirty="0"/>
          </a:p>
        </p:txBody>
      </p:sp>
    </p:spTree>
    <p:extLst>
      <p:ext uri="{BB962C8B-B14F-4D97-AF65-F5344CB8AC3E}">
        <p14:creationId xmlns:p14="http://schemas.microsoft.com/office/powerpoint/2010/main" val="301455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9E1A-A0F2-4496-8864-6E83F9EAF338}"/>
              </a:ext>
            </a:extLst>
          </p:cNvPr>
          <p:cNvSpPr>
            <a:spLocks noGrp="1"/>
          </p:cNvSpPr>
          <p:nvPr>
            <p:ph type="title"/>
          </p:nvPr>
        </p:nvSpPr>
        <p:spPr/>
        <p:txBody>
          <a:bodyPr/>
          <a:lstStyle/>
          <a:p>
            <a:r>
              <a:rPr lang="en-US" dirty="0">
                <a:latin typeface="Microsoft YaHei UI"/>
                <a:ea typeface="Microsoft YaHei UI"/>
              </a:rPr>
              <a:t>Data Source</a:t>
            </a:r>
            <a:endParaRPr lang="en-US" dirty="0"/>
          </a:p>
        </p:txBody>
      </p:sp>
      <p:sp>
        <p:nvSpPr>
          <p:cNvPr id="3" name="Content Placeholder 2">
            <a:extLst>
              <a:ext uri="{FF2B5EF4-FFF2-40B4-BE49-F238E27FC236}">
                <a16:creationId xmlns:a16="http://schemas.microsoft.com/office/drawing/2014/main" id="{902DCA44-06BC-4EB9-950E-44EA7DB6DA24}"/>
              </a:ext>
            </a:extLst>
          </p:cNvPr>
          <p:cNvSpPr>
            <a:spLocks noGrp="1"/>
          </p:cNvSpPr>
          <p:nvPr>
            <p:ph idx="1"/>
          </p:nvPr>
        </p:nvSpPr>
        <p:spPr>
          <a:xfrm>
            <a:off x="810000" y="2671465"/>
            <a:ext cx="10554574" cy="3636511"/>
          </a:xfrm>
        </p:spPr>
        <p:txBody>
          <a:bodyPr>
            <a:normAutofit/>
          </a:bodyPr>
          <a:lstStyle/>
          <a:p>
            <a:pPr marL="0" indent="0">
              <a:buNone/>
            </a:pPr>
            <a:r>
              <a:rPr lang="en-US" sz="2200" dirty="0">
                <a:solidFill>
                  <a:srgbClr val="FF0000"/>
                </a:solidFill>
                <a:latin typeface="Microsoft YaHei UI"/>
                <a:ea typeface="Microsoft YaHei UI"/>
                <a:hlinkClick r:id="rId2"/>
              </a:rPr>
              <a:t>https://www.kaggle.com/bahramjannesarr/goodreads-book-datasets-10m</a:t>
            </a:r>
            <a:endParaRPr lang="en-US" sz="2200" dirty="0">
              <a:solidFill>
                <a:srgbClr val="FF0000"/>
              </a:solidFill>
            </a:endParaRPr>
          </a:p>
          <a:p>
            <a:pPr>
              <a:spcAft>
                <a:spcPts val="2400"/>
              </a:spcAft>
            </a:pPr>
            <a:r>
              <a:rPr lang="en-US" sz="2200" dirty="0">
                <a:latin typeface="Microsoft YaHei UI"/>
                <a:ea typeface="Microsoft YaHei UI"/>
              </a:rPr>
              <a:t>This dataset contains ~10M books' rating and ~11K uses' review scraped from GoodReads (goodreads.com). </a:t>
            </a:r>
          </a:p>
          <a:p>
            <a:pPr>
              <a:spcAft>
                <a:spcPts val="1200"/>
              </a:spcAft>
            </a:pPr>
            <a:r>
              <a:rPr lang="en-US" sz="2200" dirty="0">
                <a:latin typeface="Microsoft YaHei UI"/>
                <a:ea typeface="Microsoft YaHei UI"/>
              </a:rPr>
              <a:t>Total number of rows: </a:t>
            </a:r>
          </a:p>
          <a:p>
            <a:pPr lvl="1">
              <a:spcAft>
                <a:spcPts val="1200"/>
              </a:spcAft>
            </a:pPr>
            <a:r>
              <a:rPr lang="en-US" sz="2200" dirty="0" err="1">
                <a:latin typeface="Microsoft YaHei UI"/>
                <a:ea typeface="Microsoft YaHei UI"/>
              </a:rPr>
              <a:t>books_rating</a:t>
            </a:r>
            <a:r>
              <a:rPr lang="en-US" sz="2200" dirty="0">
                <a:latin typeface="Microsoft YaHei UI"/>
                <a:ea typeface="Microsoft YaHei UI"/>
              </a:rPr>
              <a:t>: 10,000,000</a:t>
            </a:r>
          </a:p>
          <a:p>
            <a:pPr lvl="1">
              <a:spcAft>
                <a:spcPts val="1200"/>
              </a:spcAft>
            </a:pPr>
            <a:r>
              <a:rPr lang="en-US" sz="2200" dirty="0">
                <a:latin typeface="Microsoft YaHei UI"/>
                <a:ea typeface="Microsoft YaHei UI"/>
              </a:rPr>
              <a:t>users_rating: 353,113</a:t>
            </a:r>
          </a:p>
          <a:p>
            <a:pPr marL="0" indent="0">
              <a:buNone/>
            </a:pPr>
            <a:endParaRPr lang="en-US" dirty="0"/>
          </a:p>
          <a:p>
            <a:endParaRPr lang="en-US" dirty="0"/>
          </a:p>
        </p:txBody>
      </p:sp>
    </p:spTree>
    <p:extLst>
      <p:ext uri="{BB962C8B-B14F-4D97-AF65-F5344CB8AC3E}">
        <p14:creationId xmlns:p14="http://schemas.microsoft.com/office/powerpoint/2010/main" val="153102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75FD-A6EA-4257-8091-5DF75902A821}"/>
              </a:ext>
            </a:extLst>
          </p:cNvPr>
          <p:cNvSpPr>
            <a:spLocks noGrp="1"/>
          </p:cNvSpPr>
          <p:nvPr>
            <p:ph type="title"/>
          </p:nvPr>
        </p:nvSpPr>
        <p:spPr/>
        <p:txBody>
          <a:bodyPr/>
          <a:lstStyle/>
          <a:p>
            <a:r>
              <a:rPr lang="en-US" dirty="0">
                <a:latin typeface="Microsoft YaHei UI"/>
                <a:ea typeface="Microsoft YaHei UI"/>
              </a:rPr>
              <a:t>Milestones</a:t>
            </a:r>
            <a:endParaRPr lang="en-US" dirty="0"/>
          </a:p>
        </p:txBody>
      </p:sp>
      <p:sp>
        <p:nvSpPr>
          <p:cNvPr id="3" name="Content Placeholder 2">
            <a:extLst>
              <a:ext uri="{FF2B5EF4-FFF2-40B4-BE49-F238E27FC236}">
                <a16:creationId xmlns:a16="http://schemas.microsoft.com/office/drawing/2014/main" id="{3592B65D-F9F2-4625-939B-85D85832928A}"/>
              </a:ext>
            </a:extLst>
          </p:cNvPr>
          <p:cNvSpPr>
            <a:spLocks noGrp="1"/>
          </p:cNvSpPr>
          <p:nvPr>
            <p:ph idx="1"/>
          </p:nvPr>
        </p:nvSpPr>
        <p:spPr>
          <a:xfrm>
            <a:off x="810000" y="2671467"/>
            <a:ext cx="10554574" cy="3636511"/>
          </a:xfrm>
        </p:spPr>
        <p:txBody>
          <a:bodyPr>
            <a:normAutofit lnSpcReduction="10000"/>
          </a:bodyPr>
          <a:lstStyle/>
          <a:p>
            <a:pPr>
              <a:spcAft>
                <a:spcPts val="2400"/>
              </a:spcAft>
            </a:pPr>
            <a:r>
              <a:rPr lang="en-US" sz="2200" dirty="0">
                <a:latin typeface="Microsoft YaHei UI"/>
                <a:ea typeface="Microsoft YaHei UI"/>
              </a:rPr>
              <a:t>Week 1 --&gt; Set up a web site architecture using Play Framework and Bootstrap </a:t>
            </a:r>
          </a:p>
          <a:p>
            <a:pPr>
              <a:spcAft>
                <a:spcPts val="2400"/>
              </a:spcAft>
            </a:pPr>
            <a:r>
              <a:rPr lang="en-US" sz="2200" dirty="0">
                <a:latin typeface="Microsoft YaHei UI"/>
                <a:ea typeface="Microsoft YaHei UI"/>
              </a:rPr>
              <a:t>Week 2 --&gt; Data ETL, preprocessing, and apply collaborative filtering using Cosine similarity to build up the recommender engine</a:t>
            </a:r>
          </a:p>
          <a:p>
            <a:pPr>
              <a:spcAft>
                <a:spcPts val="2400"/>
              </a:spcAft>
            </a:pPr>
            <a:r>
              <a:rPr lang="en-US" sz="2200" dirty="0">
                <a:latin typeface="Microsoft YaHei UI"/>
                <a:ea typeface="Microsoft YaHei UI"/>
              </a:rPr>
              <a:t>Week 3 --&gt; Evaluation of Collaborative filtering model using multiple Test cases and metrics</a:t>
            </a:r>
          </a:p>
          <a:p>
            <a:pPr>
              <a:spcAft>
                <a:spcPts val="2400"/>
              </a:spcAft>
            </a:pPr>
            <a:r>
              <a:rPr lang="en-US" sz="2200" dirty="0">
                <a:latin typeface="Microsoft YaHei UI"/>
                <a:ea typeface="Microsoft YaHei UI"/>
              </a:rPr>
              <a:t>Week 4 --&gt; Testing and fine tuning to improve accuracy</a:t>
            </a:r>
          </a:p>
          <a:p>
            <a:endParaRPr lang="en-US" dirty="0"/>
          </a:p>
        </p:txBody>
      </p:sp>
    </p:spTree>
    <p:extLst>
      <p:ext uri="{BB962C8B-B14F-4D97-AF65-F5344CB8AC3E}">
        <p14:creationId xmlns:p14="http://schemas.microsoft.com/office/powerpoint/2010/main" val="143927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4972-3956-4A86-A796-5415710DFB7B}"/>
              </a:ext>
            </a:extLst>
          </p:cNvPr>
          <p:cNvSpPr>
            <a:spLocks noGrp="1"/>
          </p:cNvSpPr>
          <p:nvPr>
            <p:ph type="title"/>
          </p:nvPr>
        </p:nvSpPr>
        <p:spPr/>
        <p:txBody>
          <a:bodyPr/>
          <a:lstStyle/>
          <a:p>
            <a:r>
              <a:rPr lang="en-US" dirty="0">
                <a:latin typeface="Microsoft YaHei UI"/>
                <a:ea typeface="Microsoft YaHei UI"/>
              </a:rPr>
              <a:t>How do we do our code </a:t>
            </a:r>
            <a:endParaRPr lang="en-US" dirty="0"/>
          </a:p>
        </p:txBody>
      </p:sp>
      <p:sp>
        <p:nvSpPr>
          <p:cNvPr id="3" name="Content Placeholder 2">
            <a:extLst>
              <a:ext uri="{FF2B5EF4-FFF2-40B4-BE49-F238E27FC236}">
                <a16:creationId xmlns:a16="http://schemas.microsoft.com/office/drawing/2014/main" id="{99ABE68D-87CF-47D7-920A-09C0C732064B}"/>
              </a:ext>
            </a:extLst>
          </p:cNvPr>
          <p:cNvSpPr>
            <a:spLocks noGrp="1"/>
          </p:cNvSpPr>
          <p:nvPr>
            <p:ph idx="1"/>
          </p:nvPr>
        </p:nvSpPr>
        <p:spPr>
          <a:xfrm>
            <a:off x="810000" y="2960224"/>
            <a:ext cx="10554574" cy="3636511"/>
          </a:xfrm>
        </p:spPr>
        <p:txBody>
          <a:bodyPr>
            <a:noAutofit/>
          </a:bodyPr>
          <a:lstStyle/>
          <a:p>
            <a:pPr>
              <a:spcAft>
                <a:spcPts val="2400"/>
              </a:spcAft>
            </a:pPr>
            <a:r>
              <a:rPr lang="en-US" sz="2200" dirty="0">
                <a:latin typeface="Microsoft YaHei UI"/>
                <a:ea typeface="Microsoft YaHei UI"/>
              </a:rPr>
              <a:t>This project is organized into three parts:</a:t>
            </a:r>
          </a:p>
          <a:p>
            <a:pPr>
              <a:spcAft>
                <a:spcPts val="2400"/>
              </a:spcAft>
            </a:pPr>
            <a:r>
              <a:rPr lang="en-US" sz="2200" dirty="0">
                <a:latin typeface="Microsoft YaHei UI"/>
                <a:ea typeface="Microsoft YaHei UI"/>
              </a:rPr>
              <a:t>Parse books &amp; ratings data into Spark Data Frames</a:t>
            </a:r>
          </a:p>
          <a:p>
            <a:pPr>
              <a:spcAft>
                <a:spcPts val="2400"/>
              </a:spcAft>
            </a:pPr>
            <a:r>
              <a:rPr lang="en-US" sz="2200" dirty="0">
                <a:latin typeface="Microsoft YaHei UI"/>
                <a:ea typeface="Microsoft YaHei UI"/>
              </a:rPr>
              <a:t>Train , test and validate the model using </a:t>
            </a:r>
            <a:r>
              <a:rPr lang="en-US" sz="2200" dirty="0" err="1">
                <a:latin typeface="Microsoft YaHei UI"/>
                <a:ea typeface="Microsoft YaHei UI"/>
              </a:rPr>
              <a:t>MLlib</a:t>
            </a:r>
          </a:p>
          <a:p>
            <a:pPr>
              <a:spcAft>
                <a:spcPts val="2400"/>
              </a:spcAft>
            </a:pPr>
            <a:r>
              <a:rPr lang="en-US" sz="2200" dirty="0">
                <a:latin typeface="Microsoft YaHei UI"/>
                <a:ea typeface="Microsoft YaHei UI"/>
              </a:rPr>
              <a:t>Develop a web application (MVC architectural pattern) using play Framework.</a:t>
            </a:r>
          </a:p>
          <a:p>
            <a:pPr>
              <a:spcAft>
                <a:spcPts val="2400"/>
              </a:spcAft>
            </a:pPr>
            <a:r>
              <a:rPr lang="en-US" sz="2200" dirty="0">
                <a:latin typeface="Microsoft YaHei UI"/>
                <a:ea typeface="Microsoft YaHei UI"/>
              </a:rPr>
              <a:t>The code repository will be in </a:t>
            </a:r>
            <a:r>
              <a:rPr lang="en-US" sz="2200" dirty="0" err="1">
                <a:latin typeface="Microsoft YaHei UI"/>
                <a:ea typeface="Microsoft YaHei UI"/>
              </a:rPr>
              <a:t>github</a:t>
            </a:r>
            <a:r>
              <a:rPr lang="en-US" sz="2200" dirty="0">
                <a:latin typeface="Microsoft YaHei UI"/>
                <a:ea typeface="Microsoft YaHei UI"/>
              </a:rPr>
              <a:t>.</a:t>
            </a:r>
          </a:p>
          <a:p>
            <a:pPr>
              <a:spcAft>
                <a:spcPts val="2400"/>
              </a:spcAft>
            </a:pPr>
            <a:r>
              <a:rPr lang="en-US" altLang="zh-CN" sz="2200" dirty="0" err="1">
                <a:latin typeface="Microsoft YaHei UI"/>
                <a:ea typeface="Microsoft YaHei UI"/>
              </a:rPr>
              <a:t>Github</a:t>
            </a:r>
            <a:r>
              <a:rPr lang="zh-CN" altLang="en-US" sz="2200" dirty="0">
                <a:latin typeface="Microsoft YaHei UI"/>
                <a:ea typeface="Microsoft YaHei UI"/>
              </a:rPr>
              <a:t> </a:t>
            </a:r>
            <a:r>
              <a:rPr lang="en-US" altLang="zh-CN" sz="2200" dirty="0">
                <a:latin typeface="Microsoft YaHei UI"/>
                <a:ea typeface="Microsoft YaHei UI"/>
              </a:rPr>
              <a:t>link</a:t>
            </a:r>
            <a:r>
              <a:rPr lang="zh-CN" altLang="en-US" sz="2200" dirty="0">
                <a:latin typeface="Microsoft YaHei UI"/>
                <a:ea typeface="Microsoft YaHei UI"/>
              </a:rPr>
              <a:t>：</a:t>
            </a:r>
            <a:r>
              <a:rPr lang="en-US" altLang="zh-CN" sz="2200" dirty="0">
                <a:latin typeface="Microsoft YaHei UI"/>
                <a:ea typeface="Microsoft YaHei UI"/>
              </a:rPr>
              <a:t> https://</a:t>
            </a:r>
            <a:r>
              <a:rPr lang="en-US" altLang="zh-CN" sz="2200" dirty="0" err="1">
                <a:latin typeface="Microsoft YaHei UI"/>
                <a:ea typeface="Microsoft YaHei UI"/>
              </a:rPr>
              <a:t>github.com</a:t>
            </a:r>
            <a:r>
              <a:rPr lang="en-US" altLang="zh-CN" sz="2200" dirty="0">
                <a:latin typeface="Microsoft YaHei UI"/>
                <a:ea typeface="Microsoft YaHei UI"/>
              </a:rPr>
              <a:t>/7200FinalProjectTeam4/Final</a:t>
            </a:r>
            <a:endParaRPr lang="en-US" sz="2200" dirty="0">
              <a:latin typeface="Microsoft YaHei UI"/>
              <a:ea typeface="Microsoft YaHei UI"/>
            </a:endParaRPr>
          </a:p>
          <a:p>
            <a:endParaRPr lang="en-US" sz="2200" dirty="0"/>
          </a:p>
        </p:txBody>
      </p:sp>
    </p:spTree>
    <p:extLst>
      <p:ext uri="{BB962C8B-B14F-4D97-AF65-F5344CB8AC3E}">
        <p14:creationId xmlns:p14="http://schemas.microsoft.com/office/powerpoint/2010/main" val="376432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354C-C7F5-4BDB-B6B9-58A9E6221588}"/>
              </a:ext>
            </a:extLst>
          </p:cNvPr>
          <p:cNvSpPr>
            <a:spLocks noGrp="1"/>
          </p:cNvSpPr>
          <p:nvPr>
            <p:ph type="title"/>
          </p:nvPr>
        </p:nvSpPr>
        <p:spPr/>
        <p:txBody>
          <a:bodyPr/>
          <a:lstStyle/>
          <a:p>
            <a:r>
              <a:rPr lang="en-US" dirty="0">
                <a:latin typeface="Microsoft YaHei UI"/>
                <a:ea typeface="Microsoft YaHei UI"/>
              </a:rPr>
              <a:t>Acceptance criteria</a:t>
            </a:r>
            <a:endParaRPr lang="en-US" dirty="0"/>
          </a:p>
        </p:txBody>
      </p:sp>
      <p:sp>
        <p:nvSpPr>
          <p:cNvPr id="3" name="Content Placeholder 2">
            <a:extLst>
              <a:ext uri="{FF2B5EF4-FFF2-40B4-BE49-F238E27FC236}">
                <a16:creationId xmlns:a16="http://schemas.microsoft.com/office/drawing/2014/main" id="{A1B6C309-55AF-4DE9-B629-9339CB5E9E24}"/>
              </a:ext>
            </a:extLst>
          </p:cNvPr>
          <p:cNvSpPr>
            <a:spLocks noGrp="1"/>
          </p:cNvSpPr>
          <p:nvPr>
            <p:ph idx="1"/>
          </p:nvPr>
        </p:nvSpPr>
        <p:spPr>
          <a:xfrm>
            <a:off x="810000" y="2366666"/>
            <a:ext cx="10554574" cy="3636511"/>
          </a:xfrm>
        </p:spPr>
        <p:txBody>
          <a:bodyPr/>
          <a:lstStyle/>
          <a:p>
            <a:pPr>
              <a:spcAft>
                <a:spcPts val="2400"/>
              </a:spcAft>
            </a:pPr>
            <a:r>
              <a:rPr lang="en-US" sz="2200" dirty="0">
                <a:latin typeface="Microsoft YaHei UI"/>
                <a:ea typeface="Microsoft YaHei UI"/>
              </a:rPr>
              <a:t>Evaluation criteria for our project is pretty straightforward using Root Mean Square Error (RMSE) and it should be less than 1</a:t>
            </a:r>
          </a:p>
          <a:p>
            <a:pPr>
              <a:spcAft>
                <a:spcPts val="2400"/>
              </a:spcAft>
            </a:pPr>
            <a:r>
              <a:rPr lang="en-US" sz="2200" dirty="0">
                <a:latin typeface="Microsoft YaHei UI"/>
                <a:ea typeface="Microsoft YaHei UI"/>
              </a:rPr>
              <a:t>Lower value of RMSE ensures high accuracy for our book recommendation system</a:t>
            </a:r>
          </a:p>
          <a:p>
            <a:pPr>
              <a:spcAft>
                <a:spcPts val="2400"/>
              </a:spcAft>
            </a:pPr>
            <a:r>
              <a:rPr lang="en-US" sz="2200" dirty="0">
                <a:latin typeface="Microsoft YaHei UI"/>
                <a:ea typeface="Microsoft YaHei UI"/>
              </a:rPr>
              <a:t>Users will receive the result within 5 seconds</a:t>
            </a:r>
          </a:p>
          <a:p>
            <a:endParaRPr lang="en-US" dirty="0"/>
          </a:p>
        </p:txBody>
      </p:sp>
    </p:spTree>
    <p:extLst>
      <p:ext uri="{BB962C8B-B14F-4D97-AF65-F5344CB8AC3E}">
        <p14:creationId xmlns:p14="http://schemas.microsoft.com/office/powerpoint/2010/main" val="61889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197-CC12-4678-B253-B15173CC970D}"/>
              </a:ext>
            </a:extLst>
          </p:cNvPr>
          <p:cNvSpPr>
            <a:spLocks noGrp="1"/>
          </p:cNvSpPr>
          <p:nvPr>
            <p:ph type="title"/>
          </p:nvPr>
        </p:nvSpPr>
        <p:spPr/>
        <p:txBody>
          <a:bodyPr/>
          <a:lstStyle/>
          <a:p>
            <a:r>
              <a:rPr lang="en-US" dirty="0">
                <a:latin typeface="Microsoft YaHei UI"/>
                <a:ea typeface="Microsoft YaHei UI"/>
              </a:rPr>
              <a:t>Goals of the project</a:t>
            </a:r>
            <a:endParaRPr lang="en-US" dirty="0"/>
          </a:p>
        </p:txBody>
      </p:sp>
      <p:sp>
        <p:nvSpPr>
          <p:cNvPr id="3" name="Content Placeholder 2">
            <a:extLst>
              <a:ext uri="{FF2B5EF4-FFF2-40B4-BE49-F238E27FC236}">
                <a16:creationId xmlns:a16="http://schemas.microsoft.com/office/drawing/2014/main" id="{6BDA8174-28A6-4737-AC73-DA4F792B9B52}"/>
              </a:ext>
            </a:extLst>
          </p:cNvPr>
          <p:cNvSpPr>
            <a:spLocks noGrp="1"/>
          </p:cNvSpPr>
          <p:nvPr>
            <p:ph idx="1"/>
          </p:nvPr>
        </p:nvSpPr>
        <p:spPr>
          <a:xfrm>
            <a:off x="810000" y="2559171"/>
            <a:ext cx="10554574" cy="3636511"/>
          </a:xfrm>
        </p:spPr>
        <p:txBody>
          <a:bodyPr/>
          <a:lstStyle/>
          <a:p>
            <a:pPr>
              <a:spcAft>
                <a:spcPts val="2400"/>
              </a:spcAft>
            </a:pPr>
            <a:r>
              <a:rPr lang="en-US" sz="2200" dirty="0">
                <a:latin typeface="Microsoft YaHei UI"/>
                <a:ea typeface="Microsoft YaHei UI"/>
              </a:rPr>
              <a:t>A Recommender System employs statistical algorithm that aims to predict users' ratings for an entity, based on the similarity between the different entities or similarity between the users that previously rated entities</a:t>
            </a:r>
            <a:endParaRPr lang="en-US" sz="2200" dirty="0"/>
          </a:p>
          <a:p>
            <a:pPr>
              <a:spcAft>
                <a:spcPts val="2400"/>
              </a:spcAft>
            </a:pPr>
            <a:r>
              <a:rPr lang="en-US" sz="2200" dirty="0">
                <a:latin typeface="Microsoft YaHei UI"/>
                <a:ea typeface="Microsoft YaHei UI"/>
              </a:rPr>
              <a:t>The goal of this project is to develop model-based book recommendation engine that recommends books </a:t>
            </a:r>
            <a:r>
              <a:rPr lang="en-US" sz="2200">
                <a:latin typeface="Microsoft YaHei UI"/>
                <a:ea typeface="Microsoft YaHei UI"/>
              </a:rPr>
              <a:t>for users</a:t>
            </a:r>
            <a:endParaRPr lang="en-US" sz="2200" dirty="0">
              <a:latin typeface="Microsoft YaHei UI"/>
              <a:ea typeface="Microsoft YaHei UI"/>
            </a:endParaRPr>
          </a:p>
          <a:p>
            <a:pPr>
              <a:spcAft>
                <a:spcPts val="2400"/>
              </a:spcAft>
            </a:pPr>
            <a:r>
              <a:rPr lang="en-US" sz="2200" dirty="0">
                <a:latin typeface="Microsoft YaHei UI"/>
                <a:ea typeface="Microsoft YaHei UI"/>
              </a:rPr>
              <a:t>Build a web-application for user interaction with recommender system</a:t>
            </a:r>
          </a:p>
          <a:p>
            <a:endParaRPr lang="en-US" dirty="0"/>
          </a:p>
        </p:txBody>
      </p:sp>
    </p:spTree>
    <p:extLst>
      <p:ext uri="{BB962C8B-B14F-4D97-AF65-F5344CB8AC3E}">
        <p14:creationId xmlns:p14="http://schemas.microsoft.com/office/powerpoint/2010/main" val="154830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任意多边形(F) 6">
            <a:extLst>
              <a:ext uri="{FF2B5EF4-FFF2-40B4-BE49-F238E27FC236}">
                <a16:creationId xmlns:a16="http://schemas.microsoft.com/office/drawing/2014/main" id="{E5A10C92-5805-4C39-9BF6-507F3B96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图片 4" descr="一组同事在桌旁相互协作">
            <a:extLst>
              <a:ext uri="{FF2B5EF4-FFF2-40B4-BE49-F238E27FC236}">
                <a16:creationId xmlns:a16="http://schemas.microsoft.com/office/drawing/2014/main" id="{FB5DBD6C-E8A8-B349-AC85-61C44AAEA056}"/>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长方形 24">
            <a:extLst>
              <a:ext uri="{FF2B5EF4-FFF2-40B4-BE49-F238E27FC236}">
                <a16:creationId xmlns:a16="http://schemas.microsoft.com/office/drawing/2014/main" id="{0C2CC41E-4EEC-4D67-B433-E1CDC5879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7" name="任意多边形(F) 22">
            <a:extLst>
              <a:ext uri="{FF2B5EF4-FFF2-40B4-BE49-F238E27FC236}">
                <a16:creationId xmlns:a16="http://schemas.microsoft.com/office/drawing/2014/main" id="{B114AB90-13F9-48EF-BFF7-7634459AA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F266081D-517B-5D43-A7B4-E67DDEDC0B31}"/>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a:lnSpc>
                <a:spcPct val="90000"/>
              </a:lnSpc>
            </a:pPr>
            <a:r>
              <a:rPr lang="zh-CN" altLang="en-US" sz="4000">
                <a:latin typeface="Microsoft YaHei UI"/>
                <a:ea typeface="Microsoft YaHei UI"/>
              </a:rPr>
              <a:t>Thank you</a:t>
            </a:r>
            <a:endParaRPr lang="zh-CN" altLang="en-US" sz="4000" dirty="0">
              <a:ea typeface="Microsoft YaHei UI" panose="020B0503020204020204" pitchFamily="34" charset="-122"/>
            </a:endParaRPr>
          </a:p>
        </p:txBody>
      </p:sp>
      <p:sp>
        <p:nvSpPr>
          <p:cNvPr id="3" name="文本占位符 2">
            <a:extLst>
              <a:ext uri="{FF2B5EF4-FFF2-40B4-BE49-F238E27FC236}">
                <a16:creationId xmlns:a16="http://schemas.microsoft.com/office/drawing/2014/main" id="{2D219505-9D7D-47EE-B8DA-D2301EBFA319}"/>
              </a:ext>
            </a:extLst>
          </p:cNvPr>
          <p:cNvSpPr>
            <a:spLocks noGrp="1"/>
          </p:cNvSpPr>
          <p:nvPr>
            <p:ph type="body" idx="1"/>
          </p:nvPr>
        </p:nvSpPr>
        <p:spPr>
          <a:xfrm>
            <a:off x="810001" y="5594110"/>
            <a:ext cx="10572000" cy="434974"/>
          </a:xfrm>
        </p:spPr>
        <p:txBody>
          <a:bodyPr vert="horz" lIns="91440" tIns="45720" rIns="91440" bIns="45720" rtlCol="0" anchor="t">
            <a:normAutofit/>
          </a:bodyPr>
          <a:lstStyle/>
          <a:p>
            <a:pPr algn="l" rtl="0"/>
            <a:endParaRPr lang="en-US" altLang="zh-CN" dirty="0">
              <a:ea typeface="Microsoft YaHei UI" panose="020B0503020204020204" pitchFamily="34" charset="-122"/>
            </a:endParaRPr>
          </a:p>
        </p:txBody>
      </p:sp>
    </p:spTree>
    <p:extLst>
      <p:ext uri="{BB962C8B-B14F-4D97-AF65-F5344CB8AC3E}">
        <p14:creationId xmlns:p14="http://schemas.microsoft.com/office/powerpoint/2010/main" val="1415831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5911B69-FAC0-4C53-ABF8-0C0398C84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FF5A01-D0F9-42B3-9083-675A5376B5C9}">
  <ds:schemaRefs>
    <ds:schemaRef ds:uri="http://schemas.microsoft.com/sharepoint/v3/contenttype/forms"/>
  </ds:schemaRefs>
</ds:datastoreItem>
</file>

<file path=customXml/itemProps3.xml><?xml version="1.0" encoding="utf-8"?>
<ds:datastoreItem xmlns:ds="http://schemas.openxmlformats.org/officeDocument/2006/customXml" ds:itemID="{549A5C64-37D3-4B3C-BFA0-9228D4419E7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346</TotalTime>
  <Words>413</Words>
  <Application>Microsoft Macintosh PowerPoint</Application>
  <PresentationFormat>宽屏</PresentationFormat>
  <Paragraphs>43</Paragraphs>
  <Slides>9</Slides>
  <Notes>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9</vt:i4>
      </vt:variant>
    </vt:vector>
  </HeadingPairs>
  <TitlesOfParts>
    <vt:vector size="12" baseType="lpstr">
      <vt:lpstr>Microsoft YaHei UI</vt:lpstr>
      <vt:lpstr>Wingdings 2</vt:lpstr>
      <vt:lpstr>引用</vt:lpstr>
      <vt:lpstr>Book Recommendation Project Plan</vt:lpstr>
      <vt:lpstr>Use Cases</vt:lpstr>
      <vt:lpstr>Methodology</vt:lpstr>
      <vt:lpstr>Data Source</vt:lpstr>
      <vt:lpstr>Milestones</vt:lpstr>
      <vt:lpstr>How do we do our code </vt:lpstr>
      <vt:lpstr>Acceptance criteria</vt:lpstr>
      <vt:lpstr>Goals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机构引用设计</dc:title>
  <dc:creator/>
  <cp:lastModifiedBy>Letian Zheng</cp:lastModifiedBy>
  <cp:revision>186</cp:revision>
  <dcterms:created xsi:type="dcterms:W3CDTF">2020-11-10T07:16:43Z</dcterms:created>
  <dcterms:modified xsi:type="dcterms:W3CDTF">2020-11-16T02:44:12Z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